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6" r:id="rId2"/>
    <p:sldId id="419" r:id="rId3"/>
    <p:sldId id="257" r:id="rId4"/>
    <p:sldId id="421" r:id="rId5"/>
    <p:sldId id="267" r:id="rId6"/>
    <p:sldId id="258" r:id="rId7"/>
    <p:sldId id="428" r:id="rId8"/>
    <p:sldId id="285" r:id="rId9"/>
    <p:sldId id="288" r:id="rId10"/>
    <p:sldId id="429" r:id="rId11"/>
    <p:sldId id="430" r:id="rId12"/>
    <p:sldId id="453" r:id="rId13"/>
    <p:sldId id="454" r:id="rId14"/>
    <p:sldId id="455" r:id="rId15"/>
    <p:sldId id="431" r:id="rId16"/>
    <p:sldId id="434" r:id="rId17"/>
    <p:sldId id="435" r:id="rId18"/>
    <p:sldId id="436" r:id="rId19"/>
    <p:sldId id="437" r:id="rId20"/>
    <p:sldId id="438" r:id="rId21"/>
    <p:sldId id="439" r:id="rId22"/>
    <p:sldId id="441" r:id="rId23"/>
    <p:sldId id="442" r:id="rId24"/>
    <p:sldId id="456" r:id="rId25"/>
    <p:sldId id="443" r:id="rId26"/>
    <p:sldId id="444" r:id="rId27"/>
    <p:sldId id="445" r:id="rId28"/>
    <p:sldId id="446" r:id="rId29"/>
    <p:sldId id="451" r:id="rId30"/>
    <p:sldId id="447" r:id="rId31"/>
    <p:sldId id="448" r:id="rId32"/>
    <p:sldId id="452" r:id="rId33"/>
    <p:sldId id="457" r:id="rId34"/>
    <p:sldId id="459" r:id="rId35"/>
    <p:sldId id="461" r:id="rId36"/>
    <p:sldId id="458" r:id="rId37"/>
    <p:sldId id="460" r:id="rId38"/>
    <p:sldId id="462" r:id="rId39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LM Roman 10" panose="00000500000000000000" pitchFamily="50" charset="0"/>
      <p:regular r:id="rId42"/>
      <p:bold r:id="rId43"/>
      <p:italic r:id="rId44"/>
      <p:boldItalic r:id="rId45"/>
    </p:embeddedFont>
    <p:embeddedFont>
      <p:font typeface="Source Code Pro ExtraLight" panose="020B0309030403020204" pitchFamily="49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EB6"/>
    <a:srgbClr val="2C2C2C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81477" autoAdjust="0"/>
  </p:normalViewPr>
  <p:slideViewPr>
    <p:cSldViewPr snapToGrid="0">
      <p:cViewPr varScale="1">
        <p:scale>
          <a:sx n="92" d="100"/>
          <a:sy n="92" d="100"/>
        </p:scale>
        <p:origin x="3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2-12T12:36:24.3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2646 9966 0,'35'0'93,"547"35"-61,-494-35-32,36 0 0,88 0 15,-54 0-15,-52 0 0,370 0 16,-352 0 0,-1 0-16,1 0 0,-1 0 0,107 0 15,-107 0-15,142 0 16,299 0-1,-70 0 1,194 0 0,-582 0-1,141 0-15,-124 0 0,177 0 16,-177 0-16,107 0 16,-107 0-16,1 0 0,140 0 15,389 0 1,-230 0-1,-158 0 1,-124 0-16,-18 0 0,1 0 0,17 0 0,282 0 31,-299 0-31,-36 0 0,212 0 16,-212 0-16,36 0 0,-1 0 16,494 0-1,-458 0-15,-18 0 0,18 18 16,-36 17-16,1-35 0,-36 0 0,0 0 15,0 0-15,1 0 0,105 0 16,194 0 0,-300 0-16,-17 0 0,17 0 15,159 0 1,441 0 0,-636 0-1,37 0-15,-36 0 16,0 0-1,-36 0 1</inkml:trace>
  <inkml:trace contextRef="#ctx0" brushRef="#br0" timeOffset="1610.42">2840 15064 0,'35'0'63,"353"0"-32,-300 17-31,36 1 16,17-18-16,300 0 15,-282 0-15,17 0 0,583 0 16,-318-35 0,352 35-1,-581 0-15,317 0 16,177 0-1,-530 0-15,600 0 16,-176 0 0,-459 0-1,0 0-15,53 0 0,88 0 0,-123 0 16,-18 0-16,18 0 0,-18 0 0,177 0 16,-160 0-16,-34 0 15,-18 0-15,758 0 16,-705 0-16,-18 0 15,635 0 1,-688 0-16,106 0 16,-141 0-16,18 0 15,70 0 1,17 17 0,-87-17-1,-18 0-15,-18 0 0,36 0 16,88 0-1,-124 0 1,-18 0-16</inkml:trace>
  <inkml:trace contextRef="#ctx0" brushRef="#br0" timeOffset="15530.66">2999 10107 0,'105'0'63,"1"0"-48,-18 0-15,89 0 16,1093 53 0,-1094-53-1,18 0-15,18 18 0,476 17 16,-282-35 0,-248 18-16,-17-1 0,18-17 15,406 0 1,-442 0-16,18 0 0,36 0 15,1198 0 1,-1128 0-16,-17 0 16,1216 0-1,-1270 0 1,830 53 0,-830-53-1,1 0-15,775 0 16,-811 0-1,0 0-15,530 0 16,-583 0 0,300 0-1,-282 0 1,-53 0-16,176-35 16,-35-18-1,-176 53-15,17-18 16</inkml:trace>
  <inkml:trace contextRef="#ctx0" brushRef="#br0" timeOffset="16419.25">3052 15152 0,'70'-18'31,"300"53"-15,-211 18-16,18-17 0,563 52 15,-422-88-15,352 0 16,-299 0-16,899 0 16,987 0-1,-1851 0 1,-88 0-16,-1 0 0,900 0 16,-476 0-1,212 0 1,-865 0-1,-18 0-15,-34 0 0,16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10-29T09:07:16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29314 7920 109 0,'6'-3'309'0,"-6"-1"36"0,6 0-20 0,-6 1-52 15,7 0-59-15,-7-1-60 0,7-1-49 0,-1 2-29 16,-6-2-15-16,7 2-8 0,-7 0-4 0,0 3 0 15,0 0-3-15,0 0 0 0,0 0 3 0,0 0 3 16,0 0 4-16,0 0 3 0,0 0 7 16,-7 0-1-16,1 0-4 0,-1 3-8 0,-6 0-8 15,1 2-9-15,-2 3-10 0,1-1-6 0,0 0-2 16,-6 0 2-16,5 4 1 0,8-4-2 0,-7 4-1 16,0-3-2-16,6-1-3 0,1 1-3 15,0-5-5-15,-1 4-3 0,7-3-1 0,0-4 0 16,0 4 0-16,0-4 2 0,0-4 2 0,7 4 0 15,-1-4 1-15,0-3-1 0,7 0 1 16,1-1-1-16,-8-3 1 0,0 0 6 0,2 4 9 16,-8 0 26-16,6 0 12 0,-6-1 16 15,0 2 15-15,-6 2 9 0,6-4 5 0,-8 3-12 16,-4 2 1-16,-2 3-4 0,8-3-8 0,-7 6-10 0,-7-3-12 16,8 3-11-16,-2 5-13 0,1-3-14 15,7 5-9-15,-1-2-7 0,1-1-5 16,-1 4-3-16,1-3 0 0,6-2-1 0,0-2-2 0,6 0-2 15,1-1 0-15,-1 1 5 0,7-4 1 16,-6-4 0-16,6 4 2 0,0-3 5 0,-7-5 3 16,1 2-3-16,-7-2 2 0,7 1 1 0,-7-1 2 15,-7-3 1-15,7 5 6 0,-7-3 12 16,-5 1 16-16,5 5 19 0,-13 0 14 0,7-1 12 16,0 4 8-16,-7 0-4 0,8 0-14 0,-8 7-18 15,7 1-17-15,1 0-15 0,-2 2-16 16,1 1-9-16,6 0-4 0,1 4-4 0,-1-4-2 15,7 0-2-15,7-4-1 0,-1 4 0 0,8-7-7 16,-2-1-7-16,8 1-6 0,-7-4-4 16,13-4-2-16,-6 1 2 0,6-5 7 0,0-2 5 0,0-2 11 15,-7-2 8-15,-6-1 3 0,1 4 7 16,-8-3 10-16,-6 2 20 0,0 1 25 0,-13 4 21 16,-7 0 23-16,1 3 19 0,-7 4 21 0,0 4 1 15,-6 3-10-15,5 0-17 0,1 4-21 16,0 4-24-16,6 0-30 0,1 4-23 0,6 2-17 15,0-3-11-15,0 4-3 0,13-4-16 0,0 1-23 16,0-4-28-16,13-1-29 0,0-6-14 16,6-1-10-16,8-4 5 0,5-6 19 0,-6-4 28 15,7-4 30-15,-1-5 19 0,1-2 17 0,-1 1 11 16,1-6 20-16,-13 2 34 0,-1-2 36 0,-12-2 46 16,-1 4 49-16,-12 1 51 0,-1 6 37 0,-6-1 13 15,1 4-6-15,-8 0-27 0,-7 7-45 16,1 4-51-16,0 0-52 0,0 8-46 0,7 3-35 15,-1-1-42-15,1 5-76 0,12-1-123 0,1 3-156 16,6-3-181-16,6 0-195 0,1-2-240 0,6-6-74 16,7-2 45-16,-1-8 115 0,20 1 162 15,0-8 189-15</inkml:trace>
  <inkml:trace contextRef="#ctx0" brushRef="#br0" timeOffset="1020.06">29496 7397 2 0,'0'0'325'0,"0"0"59"15,0 0 28-15,-6 0-28 0,-1 0-50 16,0-5-60-16,1 5-53 0,-8 0-32 0,2 0-13 16,6 0-3-16,-8 0-4 0,8-4-4 0,-7 4-9 15,7 0-7-15,-8 0-4 0,2 0-8 0,-8-3-2 16,0 3-7-16,7 0 1 0,-7 0 4 16,1-3 6-16,-1 3 9 0,-6 0 11 0,0-4 13 15,7 0 16-15,-7 1 5 0,-7-1 0 0,7-3 1 16,0 3-4-16,-6-3-11 0,-1-1-21 0,7 1-18 15,0-3-23-15,-7-6-25 0,8 1-27 16,-9 1-22-16,15-4-16 0,-7-5-11 0,14 2-8 16,-2-5-3-16,8 1-3 0,-1-5-2 0,14 1-2 15,-1 3-1-15,8-2 4 0,-2-3-3 0,1 2-1 16,7 3-1-16,-8 1 0 0,15 3-1 0,-8 4-3 16,1 0 3-16,-1 3-3 0,-5 5 1 15,-2 1 0-15,8 1 4 0,-13 5-1 0,5 3-1 16,-4 0 4-16,4 8 3 0,-12 4-1 15,0 5-1-15,0 1 2 0,-6 8 1 0,-8 3 1 16,2 4 1-16,-2 4 1 0,-11 0-7 0,-8 3 1 16,1 4 2-16,-2-4 0 0,-4 0-2 0,5 1 1 15,-6-1 4-15,13-3-1 0,-6-4-1 16,5-4-3-16,7 0 1 0,2-3-2 0,4-3-3 16,1-6-2-16,7-2-1 0,0-4 1 0,12 0 2 15,0-8-1-15,7 1 6 0,13-4 4 16,0-4 4-16,13-3-1 0,7-4 0 0,-1-3-2 15,1-1-3-15,7-4 1 0,5-3-4 0,0 0-2 0,1 1-1 16,-7-1-1-16,1 0-38 0,-8 3-76 16,-6-3-111-16,-7 4-140 0,1 0-142 15,0-1-146-15,-8 5-154 0,8-1-87 0,-7 0 25 0,0 1 97 16,7 2 118-16,-1 2 136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1:40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4447 13334 15 0,'8'-7'373'0,"-8"0"63"0,0 1 54 0,0-3 9 0,0 6-57 0,-8-2-69 0,8 5-40 0,0 0-31 0,0 0-37 0,0 5-28 0,8 7-21 0,-2-3-8 0,0 18-14 15,14 1-10-15,-7 13 9 0,13 6-7 16,0 9-25-16,-7 2-40 0,7 5-33 0,0 2-20 15,-6 1-25-15,-1 0-19 0,7-4-15 16,-6 1-30-16,0-8-63 0,5-1-91 16,-5-6-106-16,7-6-102 0,5-10-100 0,-12-10-113 15,-1-4-112-15,-5-14-3 0,-2-8 56 16,1-7 76-16,-6-11 92 0</inkml:trace>
  <inkml:trace contextRef="#ctx0" brushRef="#br0" timeOffset="235.55">4643 13448 152 0,'-13'-55'404'0,"6"8"47"16,7 6 35-16,7 8-45 0,6 1-125 16,6 10-97-16,14 3-62 0,7 4-36 15,11 4-29-15,8 8-24 0,6 3-18 0,1 3-12 16,-1 5-14-16,0 7-8 0,-7-1-5 0,1 9-1 16,-20-2 1-16,-7 8 16 0,-12 2 29 0,-13 5 36 15,-14 0 42-15,-13 0 30 0,-12 6 25 0,-14-3 8 16,-13 5-13-16,1-4-27 0,-8-3-40 15,9 0-29-15,-2-8-31 0,13 0-61 16,7-7-91-16,13-7-113 0,13-5-148 16,6-2-225-16,7-8-122 0,14-3-30 0,4-4 40 15,35-5 87-15,-1 1 132 0</inkml:trace>
  <inkml:trace contextRef="#ctx0" brushRef="#br0" timeOffset="716.74">6402 13214 154 0,'6'-4'389'16,"0"8"40"-16,-6 0 24 0,8 3-63 0,-2 4-107 0,7 3-87 16,0 5-52-16,6 3-20 0,1 7-7 0,-1 1-2 15,7 6 1-15,-12 0 0 0,5 6 3 0,0-3 1 16,-6 5-3-16,1 0-4 0,-2 0-8 0,2 0-9 16,-2-4-12-16,8 0-15 0,-7-3-15 0,1-7-12 15,-2-1-14-15,1-4-11 0,-6-6-6 0,-1-2 1 16,1-5 17-16,-1-4 28 0,-6-5 21 0,0-3 11 15,-6-3 4-15,6-9 2 0,-13 2-21 0,6-5-31 16,-12-4-22-16,5-3-8 0,-11 4-7 16,5-4-1-16,-6 4-1 0,6 3 6 0,-5 1 7 0,-1 2 5 15,6 5 6-15,-6 0-2 0,7 3-4 0,-1 4-8 16,0 4-6-16,1 3-7 0,5 5-3 16,-5 2-3-16,12 1-1 0,-5 3 7 0,5 0 2 15,7 0-2-15,7 4 2 0,-1-2-3 0,0-3 1 16,20-2-20-16,-6 0-33 0,13-4-56 0,-1-5-73 15,1 2-78-15,-1-4-91 0,7-4-111 0,7-4-128 16,-7-4-54-16,7 2 16 0,-1-8 50 0,8 2 77 16,-8 1 115-16</inkml:trace>
  <inkml:trace contextRef="#ctx0" brushRef="#br0" timeOffset="1321.53">7073 13730 171 0,'-8'-8'429'0,"-4"2"60"15,6 2 42-15,-8 0-45 0,-5 4-105 0,5 4-100 16,2 0-71-16,-8 7-46 0,7 1-25 0,-7 1-20 15,8 1-18-15,-8 2-15 0,14 5-8 0,-7-2-13 16,6-1-15-16,7 4-15 0,0-4-12 0,0 1-8 16,0-2-8-16,7 0-3 0,6-3-1 0,-7-3-1 15,14 0-1-15,-8-8-1 0,8 1 4 0,-7-4 1 16,13-4 1-16,-6-3 0 0,13-5 0 0,-7-2-3 16,-1-4 0-16,-5-1 2 0,6 1 7 15,-13 0 13-15,0-1 24 0,6 5 29 0,-12-1 28 0,0 0 31 16,-1 8 24-16,-6 0 16 0,6 0-3 0,2 3-16 15,-8 8-24-15,0-1-30 0,0 5-29 0,0 2-28 16,0 5-21-16,0 0-7 0,6-1-8 0,-6 5-6 16,6-1-6-16,1 0-5 0,6-4-20 15,0 3-43-15,-1-3-51 0,2-8-51 0,-1 2-53 16,0 0-46-16,6-5-29 0,-5-3-2 0,-2-3 19 16,2-5 26-16,-1-3 35 0,-1-6 38 0,2 0 44 15,-2 0 41-15,-5-5 39 0,0 3 40 0,-7-2 42 16,0 2 35-16,0 1 34 0,-7 0 31 0,7 2 26 15,-7 2 12-15,7 3-2 0,0 4-14 0,0 3-25 16,0 1-27-16,0 3-28 0,0 3-24 0,7 8-17 16,13 0-9-16,-7 3-1 0,0 5-5 0,-1-1-2 15,8 5-4-15,-7-5-1 0,0 0-1 0,0 0-2 16,7 1-1-16,-7-4-2 0,0-1 4 0,-7-3 18 16,1-3-1-16,-7-5 10 0,0 0 14 15,0-3 8-15,-7 0 7 0,1-6-17 0,0-5 10 16,-8-1 0-16,8-6-3 0,-14 1-3 0,14-3-3 15,-7-2-14-15,6-3 1 0,1-1 2 16,6 1-3-16,6 2-3 0,-6 2 1 0,7 2 12 16,6 1-8-16,-7 7-10 0,14 0 2 0,-7 8 4 15,6 3 5-15,1 3 5 0,-1 8 3 0,7 4 4 16,-6-1-6-16,-1 8-9 0,1 4-9 0,0 0-6 16,-1 0-10-16,-5 3-43 0,5 0-77 0,0-4-92 15,-6 0-113-15,7-2-148 0,-7-4-198 0,0-1-68 16,7-4 18-16,-1-2 61 0,7-5 97 0,7-4 142 15</inkml:trace>
  <inkml:trace contextRef="#ctx0" brushRef="#br0" timeOffset="1743.34">8818 13422 392 0,'-7'-10'495'0,"-5"2"75"0,-8 1 56 0,0 0-61 0,1 0-87 0,-7 7-85 0,-1 0-71 0,-5 3-63 0,-1 4-63 0,-5 8-60 0,5 4-52 0,1 2-30 0,5 8-17 0,1 2-9 0,13 1-13 0,6 0-3 0,1 2-3 0,12 3-3 0,8-8-6 0,5 4 0 0,7-4-7 0,-6-4-9 16,6-2-21-16,7-5-16 0,-1-3-17 0,1-8-18 0,-1-3-10 0,-6-4-1 0,7-8 13 0,-1 1 13 0,-5-8 16 15,-8-7 20-15,7 0 13 0,-13-3 13 0,0-5 18 16,-7-2 24-16,1-1 32 0,-7-4 36 0,0-4 42 16,-7 5 49-16,7-5 46 0,-6 5 46 15,0 3 42-15,6 3 32 0,-7 9 21 0,7 3-5 0,-7 2-30 16,7 9-48-16,0 5-48 0,0 8-36 16,0 5-26-16,0 8-15 0,0 6-12 0,0 12-5 15,7-1-114-15,-7 12-38 0,7 3 0 0,5 4 0 16,-5 1 0-16,6 2 0 0,-7 0 0 0,14 1 0 15,-7-1 0-15,1-2 0 0,4-1 0 0,-4-5 0 16,5 2 0-16,-13-9-314 0,8-1-196 0,-8-6-166 16,8-3-126-16,-8-11-116 0,0-4-128 15,-6-2 18-15,7-14 104 0,6-2 137 0,-6-11 145 0,5 0 168 16</inkml:trace>
  <inkml:trace contextRef="#ctx0" brushRef="#br0" timeOffset="2239.34">10681 13233 370 0,'-7'-12'487'0,"0"-2"71"0,7 3 44 0,-6 4-69 0,6 2-114 0,0 5-90 0,6 5-57 0,1 5-32 0,6 5-16 0,0 4-13 0,0 2 2 0,6 12 14 0,-5 3 18 0,6 5 6 0,-8 7 3 0,1 4-7 0,0-2-12 0,0 5-22 0,1-3-37 0,5-1-49 0,-6-4-38 0,0-2-30 0,0-6-21 0,-6-2-16 0,5-8-10 16,2-2 3-16,-8-7-4 0,0-8 0 0,-6-1-2 16,7-11 0-16,-7-3-1 0,-7-5 1 0,1-6-3 15,-7-4-1-15,-6-5-5 0,-1 2 1 0,-6-5 0 16,-7 0-1-16,-6 0 1 0,7 8 7 16,-7 1 14-16,6 0 5 0,-6 7 7 0,6 6 2 15,7 1-1-15,-7 6-6 0,8 5-15 0,5 6-2 16,0 1-8-16,14 4-2 0,0 2-2 0,6 2-5 15,6-2-23-15,7 5-68 0,7-4-114 16,-1-3-159-16,8-1-165 0,5-8-178 0,1 2-211 16,6-5-70-16,6-7 45 0,7-4 122 0,7-2 144 15,12-3 175-15</inkml:trace>
  <inkml:trace contextRef="#ctx0" brushRef="#br0" timeOffset="2864.88">11358 13679 88 0,'-6'-14'437'16,"-14"-1"96"-16,7 4 93 0,-7 4 35 15,-6-1-49-15,0 8-67 0,7 0-65 0,-13 8-52 16,-2 3-54-16,2 4-56 0,-1 2-71 0,7 5-57 16,1 3-46-16,5 1-42 0,7 4-38 0,6-5-24 15,7 5-19-15,0-5-11 0,13 1-8 0,0 0-5 16,7-8-3-16,-1 1-3 0,7-8 0 16,0 0 2-16,0-8-1 0,1-3 6 0,5-7 1 15,1-5-3-15,-7-2-2 0,0-9 3 0,-7 6 1 16,-5-5 0-16,-8-3 1 0,6 2 8 0,-12-3 19 15,0 5 23-15,0 3 39 0,0-1 36 16,0 4 34-16,-6 7 14 0,0 2-3 0,6 2-19 16,0 8-33-16,0-1-37 0,6 8-33 0,0 0-20 15,2 4-13-15,-2 3-6 0,7 4-8 16,0 0-3-16,0 4-17 0,7-4-38 0,-8 3-65 16,8-2-88-16,-1-4-101 0,-5-2-103 0,-2-2-92 15,2-4-55-15,-1-4-22 0,6-3 3 16,0-8 12-16,1-3 17 0,0-4 39 0,-1-7 36 15,-5-1 63-15,-8-3 92 0,7-4 129 0,-13 1 154 16,7-1 149-16,-14 0 128 0,7-3 75 0,-13 0 36 16,7 3 11-16,-8 4-15 0,1 0-37 0,7 8-29 15,-7-1-22-15,6 4-31 0,7 8-34 16,0-1-39-16,0 8-33 0,0 3-25 0,7 4-14 16,-1 7-6-16,7 0-8 0,0 4-8 0,1 0-10 15,5 0-15-15,1 0-16 0,-1 4-6 16,-6-8-3-16,0 4-2 0,0-7 1 0,0-1 21 15,-7-3 43-15,-6-2 67 0,0-7 56 0,0 3 42 16,0-5 30-16,-6-7 0 0,-7-2-27 16,0-2-49-16,6-3-47 0,-5-4-34 0,5-4-25 15,0-4-9-15,1 3-12 0,12-2-8 0,1 3-6 16,0 0-8-16,5 0-7 0,8 5-13 0,-1 2-6 16,7 4 1-16,7 3 5 0,-1 5 5 0,2 3 5 15,-2 3 4-15,7 5 4 0,-6 3-4 0,5-1-8 16,-5 9-4-16,-7-1-9 0,0 0-1 15,1 4-8-15,-15 0-5 0,8 0-33 0,-14 0-81 16,-6 0-134-16,7 0-192 0,-7-4-194 0,0-3-258 16,0 1-138-16,6-6-9 0,14 1 86 15,12-5 166-15,15 2 183 0</inkml:trace>
  <inkml:trace contextRef="#ctx0" brushRef="#br0" timeOffset="3270.46">13311 13210 75 0,'7'-7'388'0,"0"3"58"0,-1 4 46 0,1 8-17 0,5 6-77 0,-4 5-89 0,4 6-53 0,8 4-29 0,-7 4-20 0,0 8-17 16,6 3-26-16,1 3-25 0,0 2-21 15,-1 1-27-15,1 1-20 0,-1-2-23 0,1-2-16 16,-8-4-9-16,8-2-9 0,0-4-4 0,-7-5-3 16,0-6-1-16,-6-4 16 0,5-7 36 15,-12-3 37-15,0-6 20 0,0-9 14 0,-12-5 5 16,5-6-8-16,-6-9-29 0,-6-2-24 0,-1-4-9 16,-6-8 4-16,-1-4 16 0,1-2 23 15,-6-8 24-15,-7-5 20 0,6 1 23 0,-5 1 9 16,5-2-3-16,13 5-21 0,-6-1-23 0,13 8-30 15,0 8-29-15,13 8-28 0,7-2-21 16,6 11-12-16,19 5-11 0,-6 3-5 0,19 4-17 16,8 2 5-16,-1 5 0 0,13 5-3 0,0 2-20 15,-6 4-55-15,6 0-81 0,-6-1-128 0,-1 2-145 16,-6-1-153-16,-6 0-186 0,-1-3-122 16,-11-1-4-16,-2-4 74 0,-7 4 117 0,-5-3 141 0</inkml:trace>
  <inkml:trace contextRef="#ctx0" brushRef="#br0" timeOffset="4503.5">9971 15606 105 0,'-14'-4'402'0,"-12"1"66"0,1-1 58 0,-1-4-12 0,6 5-50 0,1-1-48 0,12 1-24 0,0-1-17 0,1 0-16 0,6 1-29 0,6-5-46 0,1 2-59 0,6-3-61 0,6 3-47 16,14-5-40-16,-1 3-30 0,8 1-23 0,-1 0-11 16,13-1-6-16,-1 5-5 0,2-1 0 0,-1 8 0 15,0-1 1-15,0 5-3 0,-6 6 2 0,-1 1 1 16,-6 7 3-16,-19 0 2 0,0 3 1 0,-14 4 5 16,-6 5 1-16,-6-1 1 0,-14 3-2 0,7 1-1 15,-13 0 11-15,0-1 14 0,6-3 17 16,-6 0 12-16,7-3 7 0,-7-2 1 0,6-5-10 15,7-5-16-15,7-3-16 0,-1-1-17 0,0-6-2 16,14 0 7-16,0-6-1 0,12-2 3 0,7 0 2 16,7 0 8-16,-1-2-8 0,1 2-5 0,6 0 8 15,0 2-13-15,0 3-3 0,0 6-10 0,7-2 1 16,-7 8-3-16,-7-3-12 0,1 8 8 0,-13-1 0 16,0 5 6-16,-8-1 4 0,-12 2 3 0,0-2 15 15,-6 1 24-15,-8-1 32 0,-5-3 31 16,-7 1 28-16,0-5 24 0,-13 0 11 0,-1-3-3 0,2-4-19 15,-14-4-28-15,0-3-26 0,-1-1-30 16,1-6-27-16,13-1-25 0,0-3-32 0,7-4-47 16,-7-1-76-16,13-2-116 0,0 0-145 0,6-2-169 0,20-2-162 15,6-1-185-15,8 2-96 0,12-5 27 0,0 4 99 16,19-1 147-16,1 1 168 0</inkml:trace>
  <inkml:trace contextRef="#ctx0" brushRef="#br0" timeOffset="5529.42">11397 15606 306 0,'0'-4'399'0,"6"-3"31"16,0-1-19-16,8 5-78 0,-1-1-100 0,7-3-81 0,6 3-51 0,6 1-28 0,1-1-21 0,6 0-16 0,7 1-14 0,-7 3-9 0,6 0-6 0,-6 3-2 0,7 5 2 15,-14-1 8-15,1 0 8 0,-7 8 15 0,-13-4 18 16,-6 7 23-16,-7 1 27 0,-7-1 32 0,-13 4 33 15,-6-3 28-15,-6 2 29 0,-1 2 21 16,-6-3 10-16,0 3-4 0,6-4-18 0,1-4-29 16,-1 3-39-16,7-4-43 0,7-2-42 0,5-2-36 15,8-3-20-15,6 1-5 0,6-4-15 0,8 4-4 16,-1-6 3-16,6 2 0 0,14 0-4 0,0-4-32 16,5 4 14-16,1-1 7 0,1 5 4 0,-1-1-1 15,0 0 4-15,0 4 22 0,0-4-8 0,-6 5-5 16,-7 2-2-16,-7 1 1 0,-6-5 1 0,-6 9 11 15,-7-4 19-15,-7 0 29 0,-6 3 32 16,-6-4 35-16,-14 1 31 0,1 0 12 0,-8-1-3 16,1 1-22-16,-6-8-31 0,5 5-36 0,2-6-35 15,5-2-44-15,-6 0-65 0,7-4-89 0,-1-4-114 16,13 0-130-16,14-6-126 0,0-2-123 0,6 2-139 16,6-5-79-16,0 0 27 0,7-2 82 0,13 0 107 15,7 4 131-15</inkml:trace>
  <inkml:trace contextRef="#ctx0" brushRef="#br0" timeOffset="6425.21">13129 15591 303 0,'-6'-11'459'0,"-1"4"66"0,1 0 44 0,-7-1-39 0,6 5-87 0,7 0-78 0,-6-1-64 0,6 4-55 0,0 4-54 16,0-1-61-16,0 4-49 0,6 4-34 0,7 3-21 15,0 1-9-15,7 4-6 0,-7 3-3 0,7 0 3 16,-1 3 6-16,1-3 3 0,-8 3 1 0,8 1 0 16,-7 0 2-16,0 0-3 0,0-4-7 0,-13-4-2 15,6-3-2-15,-6-4 11 0,-6 0 28 0,6-4 28 16,-6-2 21-16,6-5 20 0,-13-5 13 0,6-2 1 16,0-4-11-16,7-8-9 0,-6 1-5 0,0-3-1 15,-8-5 2-15,8-5-2 0,-7-1-7 0,13-4-14 16,0 3-16-16,7-3-1 0,-1-2-20 0,0 5-14 15,2 4-15-15,4 8-10 0,-6 2 5 16,8 4-1-16,5 7 25 0,-5 4 21 0,-2 8 19 0,8 4 17 16,-7 3 4-16,7 8-7 0,-8 3-13 15,2 4-18-15,-2 2-13 0,-5 5-14 0,6 1-12 16,0 2-11-16,-1-7-9 0,2 5-21 0,6-6-55 16,-7 2-79-16,6-8-97 0,-6-4-107 0,7-3-102 15,-1-4-78-15,1-8-34 0,-8-6-6 0,15-5 15 16,-7-2 39-16,-2-9 55 0,2-3 73 0,0-3 87 15,-7-1 106-15,0-7 133 0,-6-1 119 0,-1 2 97 16,-6-5 66-16,0 0 43 0,0 5 26 0,-6-1 9 16,-1 7 12-16,0 1 23 0,1 10 26 0,6 0 20 15,-6 8 9-15,6 7 1 0,0 7-6 0,0 4-12 16,0 8-17-16,6 6-34 0,0 1-28 16,1 7-41-16,12-1-50 0,-5 2-54 0,5-1-47 15,1-4-27-15,6 0-30 0,0-4-17 0,-1-2-8 16,8-4-5-16,0-5-2 0,-7-7-3 0,0 1 1 15,6-12-2-15,-5 0 0 0,5-7 0 0,-12-7-1 16,6-1 2-16,-13-6 0 0,0 0 3 0,-6-4 3 16,-1-1 5-16,-12 0 11 0,-1-3 11 0,-6 1 8 15,0-1 11-15,-7 0 5 0,0 7-1 0,8-3-10 16,-1 10-12-16,13 1-14 0,0 11-10 0,0 10-7 16,6 4-3-16,7 12-1 0,1 3 3 0,-2 6 3 15,8 9 1-15,6 4 2 0,-7 3 0 16,1 3 5-16,-1 5 14 0,1 2 22 0,0 6 27 15,-1-2 31-15,-6 1 37 0,0 0-50 0,-13-1-95 16,0 1 0-16,0-4 0 0,-6-8 0 0,-7 1 0 16,-1-8 0-16,2-3 0 0,-2-5 0 0,-12-5 0 15,7-10 0-15,-7-5 0 0,0-12 0 0,6-4 0 16,-5-11 0-16,-2-3 0 0,8-4 0 0,0-7 0 16,5-4 0-16,1 0 0 0,0-4-178 0,13 0-851 15,0 1-204-15,13-4-94 0,0 3 37 0,13 4 156 16,13 0 222-16,7 3 235 0</inkml:trace>
  <inkml:trace contextRef="#ctx0" brushRef="#br0" timeOffset="6755.78">14738 15584 164 0,'-7'-18'473'0,"1"0"102"0,-7 3 98 0,-7 4 38 0,-6 0-48 0,0 8-56 0,1 3-43 0,-1 3-36 0,-7 8-48 15,1 4-67-15,5 3-75 0,7 4-73 0,0 3-69 16,8 2-62-16,12 0-48 0,0 4-38 0,0 2-21 15,12-4-14-15,2 1-10 0,-1-5-3 0,7-3-3 16,-8 0-4-16,14-8-14 0,-6 1-9 0,-1-8-12 16,1-4-11-16,6-6-14 0,1-4-7 0,-9-8 7 15,2 1 4-15,0-4 13 0,-7-8 12 16,7 1 14-16,-14-5 14 0,0 1 7 0,1-4-2 16,-7 0 21-16,0-5 25 0,0 6 24 0,0 3 33 15,0 0 29-15,0 7 42 0,0 3 8 0,7 8 14 16,-1 3 11-16,1 8 3 0,-1 5-5 0,0 3-15 15,8 9-74-15,-2 5-111 0,-4 0 0 0,11 7 0 16,-6 4 0-16,0-4 0 0,-1 5 0 0,2-1 0 16,-1 3 0-16,6-4 0 0,-12-1-103 0,6-2-363 15,-6-3-202-15,12-8-180 0,-6-4-183 0,0-2-108 16,7-9 30-16,0-6 118 0,5-6 176 0,15 3 184 16</inkml:trace>
  <inkml:trace contextRef="#ctx0" brushRef="#br0" timeOffset="7140.9">15702 14929 361 0,'-14'-22'591'0,"2"3"108"16,-1 4 106-16,6 4-34 0,1 8-118 16,12-1-122-16,1 8-117 0,-7 3-80 0,7 8-88 15,5 3-63-15,2 4-46 0,5 11-34 0,1 4-31 16,6 3-29-16,0 4-15 0,6-1-10 0,-5 9-5 15,-2-4 0-15,1-1-1 0,-6 0 0 0,6-1-4 16,-7-6 0-16,-5-4-2 0,-2-4-1 0,2-2 11 16,-1-4 22-16,-7-8 41 0,0-3 40 15,-6-8 29-15,0-3 21 0,0-4 1 0,-6-8-9 16,6-7-30-16,0 1-32 0,0-11-26 0,0 0-17 16,0-9-11-16,0 1-10 0,6 0-9 0,1-3-5 15,6-1 1-15,0 4 5 0,0 8 7 0,7 2 4 16,-14 9 6-16,1 2 15 0,-1 4 14 15,8 5 7-15,-2 11 1 0,1 0 1 0,0 6-8 16,-6 8-16-16,5 3-19 0,8 5-19 0,-6-1-33 16,-2 5-57-16,1-2-86 0,1 1-138 0,5-4-165 15,0-2-179-15,8-2-159 0,5-3-154 0,-12-8-112 16,13 1 31-16,-1-8 109 0,1-3 153 0,12-8 163 16</inkml:trace>
  <inkml:trace contextRef="#ctx0" brushRef="#br0" timeOffset="7462.18">16854 15295 58 0,'-12'-26'435'0,"5"0"97"16,-12 1 91-16,-1 3 52 0,-6 0-38 0,0 7-52 16,0 0-33-16,6 8-24 0,-6 0-35 15,-7 4-44-15,7 6-60 0,1 4-65 0,-1 8-65 16,0-1-62-16,6 8-42 0,7 4-38 0,0 0-29 16,13 7-22-16,0 0-16 0,7-1-15 0,5 2-8 15,-5-1-9-15,6-1-7 0,6-3-8 0,1-6-5 16,0-1-12-16,-1-4-22 0,7-7-18 0,0-3-39 15,1-4-35-15,-1-8-29 0,6-4-17 0,-6-3 5 16,0-7 6-16,0-4 36 0,-6-5 32 16,-8 2 35-16,2-4 27 0,-8-4 26 0,-6 1 20 15,0 1 25-15,0 3 28 0,-6 2 16 16,6 4 24-16,-6 4 13 0,6 7-2 0,-8 3-14 0,8 5-20 16,0 3-16-16,0 8-27 0,0 2-22 15,8 9-19-15,4 2-29 0,-5 5-69 0,6 3-96 16,0-3-122-16,-1 3-131 0,8-3-126 0,0-4-129 15,-1 0-111-15,-5-4-49 0,-2-4 44 0,8 2 95 16,-1-9 110-16,1-7 144 0</inkml:trace>
  <inkml:trace contextRef="#ctx0" brushRef="#br0" timeOffset="7943.42">17148 15122 346 0,'-6'-25'427'0,"-2"3"48"0,2 4-13 0,0 7-74 0,6 3-89 16,0 8-71-16,6 8-47 0,0 0-35 0,2 6-23 15,4 4-18-15,8 4-20 0,-7 3-15 16,7 1-17-16,-14 3-10 0,7 5-8 0,0-2-4 16,-7-2-4-16,14-2-4 0,-7-2 4 0,0-3 9 15,-6-5 14-15,-7 1 25 0,0-9 27 0,0-2 19 16,0-5-5-16,-7-3 14 0,-6-3-3 0,0-8-19 16,6-4-21-16,-6-3-16 0,7 0 4 15,-7-9-20-15,0-2-8 0,7 0-7 0,-2-4-7 16,8 4-7-16,0-8-7 0,0 4-6 0,8 4-9 15,4-4-4-15,2 7-3 0,5 0-4 0,1 5-2 16,6 6-1-16,6 4 2 0,-5 7 1 16,-9 4 3-16,2 11 13 0,-1 3 12 0,-5 9 24 15,-1 3 28-15,0 3 20 0,0 8 13 16,0-1-2-16,-6 1-11 0,5 3-14 0,2-3-28 16,-2-1-18-16,8-7-21 0,-7 2-30 0,1-10-31 15,-2-2-36-15,1-9-31 0,7-2-32 0,0-12-25 0,-8-3-2 16,2-12 13-16,-2 1 23 0,1-7 24 15,1-6 31-15,-8-1 30 0,-6 0 30 0,0-5 31 16,0 0 30-16,-6 0 31 0,-1 1 23 16,0-5 28-16,1 4 21 0,-1 8 19 0,1 0 0 0,6 7-11 15,0 3-15-15,0 8-16 0,6 8-13 16,1 3 1-16,-1 8-26 0,1 3-17 0,6 10-11 16,-7-3-16-16,8 8-24 0,5 3-81 0,-6 2-71 15,6 1-94-15,1 0-106 0,0-2-109 16,-7-1-128-16,6-2-120 0,0-6-65 0,1-3 22 15,0 1 69-15,5-8 95 0,-5-4 127 0</inkml:trace>
  <inkml:trace contextRef="#ctx0" brushRef="#br0" timeOffset="8226.21">18268 14811 19 0,'-7'-25'384'0,"1"-1"82"0,-7 7 75 0,-6 5 24 0,-1 3-26 0,-6 7-44 0,-7 0-17 0,-6 8-1 0,0 7-5 0,0 0-17 0,6 4-31 0,-6 2-54 0,13 6-69 16,7-1-72-16,6 4-66 0,13 3-56 0,6-4-51 16,14 5-29-16,0-1-20 0,5 1-32 0,7-5-55 15,2 1-75-15,11 0-83 0,1-8-79 16,-1 4-75-16,0-7-44 0,1 0 2 0,0-1 43 16,-7-3 64-16,-6-1 70 0,-1-2 75 0,-5 3 66 15,-15-4 60-15,2 1 54 0,-2-5 44 16,-12 5 33-16,-12-4 19 0,5-1 8 0,-12-3-14 15,-1 4-55-15,-6-4-94 0,-1-4-149 0,-12 4-232 16,7-3-124-16,-1-4-59 0,1-1 0 16,12 0 54-16,7-3 116 0</inkml:trace>
  <inkml:trace contextRef="#ctx0" brushRef="#br0" timeOffset="9192.29">16197 16162 328 0,'0'-21'483'0,"0"-2"79"0,-6 6 71 0,-2 2-23 0,-4 1-49 0,5 3-27 0,1 4-21 0,6 2-32 0,0 5-48 0,0 5-60 0,13 5-72 16,-1 12-59-16,8 4-47 0,13 7-24 0,-7 7-10 15,6 8-7-15,7 6-4 0,1-2-12 0,-1 7-14 16,0-1-16-16,0 1-16 0,0-1-18 0,0-2-18 16,-6-2-14-16,5-3-10 0,-5-6-4 0,-7-1-6 15,0-8 1-15,-6-3 11 0,-7-4 25 0,-7-10 43 16,8-1 39-16,-14-8 30 0,0-5-111 0,-14-10-60 16,8-1 0-16,-7-5 0 0,-7-9 0 0,0 0 0 15,2-7 0-15,4-2 0 0,1 4 0 16,1-5 0-16,12 1 0 0,0 0 0 0,0 4 0 15,12 2 0-15,1 2 0 0,7 2 0 0,0 1 0 16,5 6 0-16,-5 5 0 0,6 3 0 0,0 8 0 16,-7 0 0-16,1 6 0 0,0 6 0 0,-14 5 0 15,1 1-17-15,-1 5-17 0,-12-2 10 0,-1 4 8 16,-5-3 5-16,-8 3 4 0,0 0-1 0,-6-3-10 16,0-3-28-16,7-2-51 0,5-6-76 0,-5-1-112 15,13-3-138-15,-8 0-141 0,2-7-115 0,12 0-91 16,12-4-73-16,-6-4-63 0,8 0 30 0,12-4 96 15,-7 5 116-15,14 0 124 0,-1-5 142 0</inkml:trace>
  <inkml:trace contextRef="#ctx0" brushRef="#br0" timeOffset="9755.92">17187 16859 54 0,'12'-11'406'0,"2"0"77"0,-1 0 59 16,-6-4 6-16,-1 1-61 0,0-4-79 15,1 2-51-15,-1 2-34 0,1-1-16 0,-7 1-13 0,7-5-6 16,-1 1-1-16,-6 3 5 0,0 5 15 0,-6-5 15 15,-1 3 11-15,-6 5 3 0,0 4-5 16,-7-1-15-16,8 4-30 0,-15 4-39 0,8-1-45 16,0 9-46-16,5-1-47 0,1 3-38 0,7 1-25 15,6 3-21-15,0 5-12 0,13-3-7 0,-1 6-7 16,8-3-5-16,6-1-9 0,7 0-22 0,-1-4-42 16,1 1-60-16,-1-5-77 0,1 0-91 0,6-3-100 15,1-3-84-15,-2-8-57 0,1 0-28 0,0-3 5 16,-5-4 35-16,4-9 61 0,-5 2 75 15,-7-8 82-15,0 3 78 0,-7-3 70 0,-5-3 60 16,-2-1 53-16,-5-3 43 0,-7 3 35 0,0 1 34 16,0-1 30-16,-7 1 30 0,1 6 27 0,0-4 27 15,-2 9 22-15,-4 0 20 0,6 3 10 0,-1 6-3 16,0 2-21-16,1 3-28 0,6 8-22 0,0-1-31 16,0 7-26-16,0 1-22 0,6 3-11 0,8 1-10 15,-2 3-12-15,2 0-12 0,5 0-8 0,-6 0-1 16,0 3 6-16,0-3 8 0,0 1 15 15,0-5 22-15,0 0 26 0,-6-3 33 0,-1-8 53 16,-6 0 43-16,6-3 28 0,-6-4 12 0,-6-4-2 16,0-3-19-16,-1 0-44 0,-6-8-43 0,0-3-35 15,7 0-17-15,-8-5-25 0,2-2-19 0,5 3-14 16,0-4-9-16,1 1-7 0,6-2-18 0,6 6-3 16,1-2 0-16,0 5-2 0,5 4-2 0,-5-1-2 15,6 4 8-15,0 5 12 0,7 6 14 0,-8 0 8 16,8 3 5-16,0 8 4 0,-1 0-6 0,-5 3-12 15,4 4-15-15,2 4-17 0,0-3-26 0,-7 3-50 16,-1 0-85-16,2 0-116 0,6 0-143 0,-1 0-149 16,13-7-95-16,1-1-56 0,13-6-49 15,5-5-61-15,2-3 20 0,5-3 90 0,1-5 81 16,6-3 85-16,0-4 121 0</inkml:trace>
  <inkml:trace contextRef="#ctx0" brushRef="#br0" timeOffset="10064.98">18711 16559 265 0,'-20'-19'482'0,"-6"5"88"0,-6-1 83 0,-1 0-20 0,1 5-66 0,-1 3-62 0,1-1-50 0,5 4-40 16,-5 4-43-16,6 0-52 0,6 7-39 0,-5 0-36 16,5 1-26-16,0 7-26 0,7 4-23 0,-7-5-20 15,14 4-28-15,0 0-24 0,-1 5-27 0,7-6-21 16,7 6-16-16,5-1-13 0,2-4-10 0,5 0-3 16,7 0-7-16,0-7-2 0,0 0-5 15,7-3-11-15,-1-4-18 0,1-4-26 0,-7-4-17 0,7-4-12 16,-1-3-4-16,-12-3 6 0,5-5 19 0,-11 2 21 15,-2-6 21-15,-5 2 15 0,-7-6 15 0,0 5 20 16,0 1 18-16,-7-1 24 0,-5 3 26 0,6 1 27 16,-2 4 22-16,2 7 9 0,0-1-8 15,-1 4-14-15,1 8-26 0,6-1-28 0,0 9-30 16,0-5-25-16,13 6-26 0,-7 4-36 0,8-3-56 16,4 8-79-16,2-4-98 0,7 1-114 0,-1-2-111 15,-1-1-85-15,1-2-55 0,7 1-41 16,-7-12-24-16,0 1-18 0,7-4 29 0,-7-7 69 15,0-1 84-15,7-6 104 0</inkml:trace>
  <inkml:trace contextRef="#ctx0" brushRef="#br0" timeOffset="10350.14">19121 16506 78 0,'0'-27'349'0,"-6"-3"74"0,-1 0 33 0,0 1-1 15,1 0-26-15,0 7-49 0,-1-5-47 0,0 10-29 16,1 2-24-16,6 4-19 0,-6 4-24 0,6 7-22 0,6 3-20 16,0 5-11-16,8 6-14 0,-8 5-14 0,7 4-9 15,-6-3-29-15,6 7 7 0,-7 2-2 16,0-4 11-16,1 4 14 0,0-2 1 0,-1 2 22 15,8-7-15-15,-8 3-5 0,-6-7-4 0,6 1 2 16,-6-5 12-16,0-3 19 0,0-4 18 0,0-2 6 16,-6-2 0-16,0-6-11 0,-8-4-13 0,1-5-18 15,0-3-76-15,-6-7-86 0,5 1 0 0,8-1 0 16,0-4 0-16,-1 1 0 0,0-5 0 0,7-3 0 16,14 0 0-16,-8 4 0 0,14-3 0 15,-1 1 0-15,7 6 0 0,0 0 0 0,7 2 0 16,6 4 0-16,0 5 0 0,0-1 0 0,14 5 0 15,-2 2 0-15,-5 4 0 0,-1 1-67 0,-6 6-610 16,7 1-172-16,-1-1-174 0,-12 2-154 0,0 5 20 16,6-2 113-16,0 3 159 0,0-3 176 0,7 2 207 15</inkml:trace>
  <inkml:trace contextRef="#ctx0" brushRef="#br0" timeOffset="10788.56">16698 17398 214 0,'-26'10'479'0,"13"-2"97"0,-7 3 105 0,20-4 44 16,14 1-21-16,12-5-6 0,19-3 10 0,27 4 17 0,13-8-13 0,32 1-53 0,19-5-82 0,28 1-92 0,11-4-237 0,15 0-248 0,-2-1 0 16,14 2 0-16,0-1 0 0,0 0 0 15,0-4 0-15,-1 4 0 0,-5 0 0 0,-13 0-270 16,-8 0-499-16,-12-4-219 0,-20 5-217 16,-26-5-49-16,-25 8 88 0,-21 7 156 15,-25 3 221-15,-26 5 225 0</inkml:trace>
  <inkml:trace contextRef="#ctx0" brushRef="#br0" timeOffset="11636.4">10798 16768 128 0,'-13'6'357'0,"0"-6"59"0,-1 0 18 0,-5 5-33 0,0-5-51 0,-1 0-50 0,7 0-6 0,0 0 6 0,0-5 28 16,7 5 32-16,-1 0 33 0,7 0 12 0,0 0-5 15,0-3-14-15,13 0-12 0,13-2 3 0,19 2 4 16,14-3 16-16,26-6 20 0,26 4 20 16,32-6 13-16,26-1-344 0,46 4-106 0,26-7 0 15,33 0 0-15,32-1 0 0,19 1 0 0,20-1 0 16,20-3 0-16,6 1 0 0,7-5 0 0,7-1 0 16,-2 2 0-16,15-4 0 0,-7 4 0 0,0-4 0 15,-7-1 0-15,-7 1 0 0,-25 2 0 0,-19 2 0 16,-27 3 0-16,-40 5 0 0,-31-2 0 0,-33 8 0 15,-39 4 0-15,-33 0 0 0,-26 7 0 0,-32 0 0 16,-20 2 0-16,-26 3 0 0,-20 2 0 0,-18 0 0 16,-15 4-41-16,-5 1-265 0,-7-2-183 15,-7 1-205-15,7 0-214 0,0 4-205 0,-7-4-54 0,7 0 60 16,1-4 151-16,-2 0 199 0,7-3 231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2:52.1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23765 8488 28 0,'-7'0'381'0,"1"0"63"0,6 0 46 0,0-4-1 0,0 4-86 0,6 0-97 0,1-3-57 0,6 3-23 0,7 0-3 0,-1-5 4 0,7 3 18 0,13 2 22 0,7-5 14 0,12 2 12 0,7 0 6 0,7-2-5 0,13 2-19 0,6-5-28 16,6 5-29-16,8-4-38 0,5-1-41 0,1 5-40 16,7-5-30-16,-2 1-25 0,8 0-18 0,-7 3-13 15,-5-3-6-15,-2 3-4 0,1 0-3 0,-14 1-6 16,-5-1-11-16,-8 4-30 0,-12-4-47 16,-14 1-64-16,-11 0-98 0,-9 3-82 0,-5-5-87 15,-13 5-66-15,-8 0-70 0,-5 0-108 0,-7 0-56 16,-7 0 7-16,-13 5 52 0,2-5 75 0,4 6 101 15</inkml:trace>
  <inkml:trace contextRef="#ctx0" brushRef="#br0" timeOffset="25689.06">20052 7565 34 0,'7'3'334'0,"0"1"39"0,-7 0 24 0,6-4-50 0,1 0-86 0,-1 0-91 0,0 0-58 0,-6 0-33 0,7 0-16 0,0 0-11 15,5 0-3-15,2 0-2 0,-1 0 3 16,6 0-2-16,0 0 3 0,1 0 2 0,0 0-1 16,5 0 0-16,2 0-3 0,-1 0 8 15,6 3 5-15,1-3 9 0,-1 0 11 0,8 0 15 16,-7 3 18-16,12-3 12 0,1 0 15 0,-7 0 14 15,6 0 11-15,7 0 8 0,1 0-2 16,5 0 3-16,1 0-8 0,-8 0-5 0,-4 0-15 16,4 0-20-16,1 0-16 0,-6 0-22 0,-7-3-23 15,6 6-18-15,-5-3-13 0,5 0-6 0,-6 0-4 16,7 0 0-16,-7-3 6 0,7 3 11 0,-7 0 11 16,6-3 7-16,-5 3 13 0,5 0 14 0,-6-4 11 15,7 4 6-15,-1 0 4 0,1-4-2 16,-7 4-4-16,7 0-9 0,-7-3-5 0,0 3-5 15,-1 0 8-15,2-4 0 0,-1 4-3 0,-6 0-6 16,5 0-5-16,1 0-15 0,1-4-13 16,-1 4-1-16,0-3 10 0,0 3 9 0,7-4 2 15,0 1 7-15,-1-2 0 0,0 5-6 0,7-3-8 16,-6-1-6-16,6 4-1 0,-6-3 0 16,-1 3 5-16,1 0 13 0,-1-4 8 0,1 4 3 15,-1-4 7-15,-6 4-7 0,1-3-81 0,-1 3-4 16,-7 0 0-16,7 0 0 0,1 0 0 0,-1-4 0 15,-7 4 0-15,7 0 0 0,-6-4 0 0,6 4 0 16,7 0 0-16,-8-3 0 0,2 3 0 16,5 0 0-16,-6-4 0 0,1 4 0 0,-1-3 0 15,-1-1 0-15,1 4 0 0,1 0 0 0,-1-4 0 16,-7 4 0-16,7-3 0 0,1-1 0 0,-1 4 0 16,6-4 0-16,-5 4 0 0,5-3 0 0,7 0 0 15,0-1 0-15,0 4 0 0,7 0 0 16,0-5 0-16,-1 5 0 0,1-3 0 0,6 3 0 15,-6-5 0-15,-1 2 0 0,1 3 0 0,-7-3 0 16,-6 3 0-16,5 0 0 0,-5-4 0 16,-1 4 0-16,-5 0 0 0,-1-4 0 0,0 4 0 0,-7-3 0 15,7 3 0-15,1-3 0 0,-1 3 0 16,-1-5 0-16,2 1 0 0,-1 1 0 0,6-1 0 16,1 1 0-16,-1-1 0 0,1 0 0 0,0 1 0 15,0-1 0-15,-1 1 0 0,1-1 0 0,5 1 0 16,2-2 0-16,-7-2 0 0,-1 7 0 15,0-3 0-15,1-1 0 0,-7 0 0 0,1 4 0 16,-1-3 0-16,-1-1 0 0,1 0 0 0,1 4 0 16,-7-3 0-16,5-1 0 0,1 4 0 0,7-3 0 15,-7-1 0-15,6 4 0 0,1-4 0 16,7 0 0-16,-2 1 0 0,2 3 0 0,5-4 0 16,-5 0 0-16,4 1 0 0,2 0 0 0,6 3 0 15,-6 0 0-15,7-5 0 0,-1 2 0 0,0 3 0 16,0-5 0-16,0 2 0 0,0 3 0 15,0-4 0-15,0 1 0 0,0-1 0 0,-6 0 0 16,-1 1 0-16,1-1 0 0,6 1 0 0,-13-1 0 16,7 0 0-16,-14 4 0 0,1-3 0 15,0-2 0-15,0 2 0 0,-8 3 0 0,1-3 0 16,-13-1 0-16,7 4 0 0,-7-4 0 0,-6 4 0 16,6 0 0-16,-7-3 0 0,1 3 0 0,-7 0 0 15,7 0 0-15,-8 0 0 0,-6 0 0 0,8 0 0 16,-1 3 0-16,-6-3 0 0,6 4 0 0,-7-4 0 15,0 0 0-15,1 4 0 0,-7-4 0 16,-7 3 0-16,-12 0 0 0,-7 2 0 0,-20-2-764 16,-5 5-832-16,-14-5 1 0,-14 1 110 0,-6-1 237 15,1-3 324-15,-1 4 433 0</inkml:trace>
  <inkml:trace contextRef="#ctx0" brushRef="#br0" timeOffset="28657.45">3256 8660 323 0,'-6'-3'387'0,"-1"3"30"0,7 0-23 0,0-4-81 0,0 4-102 0,0 0-63 0,0-4-35 0,0 4-19 0,0 0-10 16,0-3-7-16,7 3-9 0,-1 0-6 15,7-4 0-15,-7 4 4 0,14-4 4 16,-7 4 9-16,6-3 9 0,8 3 12 16,-1 0 17-16,13 0 10 0,0 0 10 0,7 0 4 15,-1 0 0-15,13-4 0 0,7 4 3 16,8-5-8-16,4 3-6 0,8 2 15 0,7 0 8 15,11-4-6-15,2 0-20 0,12 4-7 16,14-3 2-16,5-1-15 0,8 0-4 0,6-2 3 16,-8 1 5-16,2-2 1 0,-1-1-14 0,6-3-17 15,-5 5 4-15,0-2 13 0,-8-3 11 16,-6 4 15-16,1-1 28 0,-1 1 28 0,-6-1 8 16,-1 5 5-16,1-1 6 0,-6 1 16 0,-8-1-9 15,-5 4-7-15,-2 0-11 0,-5 0-35 0,-1 0-153 16,2 4 0-16,-8-4 0 0,7 3 0 0,-14 1 0 15,7-1 0-15,0 2 0 0,-6-5 0 0,6 0 0 16,7 0 0-16,-7 0 0 0,6 0 0 0,2 0 0 16,5 0 0-16,0 0 0 0,0 0 0 0,-6-5 0 15,-1 2 0-15,1 3 0 0,-7 0 0 0,7-4 0 16,-13 4 0-16,0-3 0 0,-1 3 0 0,-12 0 0 16,5 0 0-16,-4 0 0 0,-8 0 0 0,0 0 0 15,-7 0 0-15,7 0 0 0,-6 3 0 0,0-3 0 16,-7 0 0-16,6 4 0 0,1-4 0 15,-1 3 0-15,-5-3 0 0,6 5 0 0,-1-5 0 16,1 0 0-16,-8 3 0 0,8-3 0 0,-6 0 0 16,-1 0 0-16,7 0 0 0,-14 0 0 0,7 4 0 15,-7-4 0-15,1 0 0 0,-7 3 0 16,0 1 0-16,0-4 0 0,1 0 0 0,-2 4 0 16,1-4 0-16,1 3 0 0,-1-3 0 0,0 4 0 15,7-4 0-15,-7 0 0 0,6 4 0 0,1-4 0 16,-1 0 0-16,7 3 0 0,-7-3 0 0,8 0 0 15,6 0 0-15,-7 0 0 0,7 0 0 0,-1 0 0 16,0-3 0-16,-6 3 0 0,7 0 0 16,0 0 0-16,-7 3 0 0,0-3 0 0,0 0 0 15,1 0 0-15,-2 0 0 0,1 0 0 16,7 0 0-16,-7 0 0 0,0 0 0 0,0 0 0 16,1 0 0-16,5 0 0 0,1 0 0 0,-1 0 0 15,-6 0 0-15,7 0 0 0,0 0 0 0,-1 0 0 16,-5 0 0-16,6 0 0 0,-8 0 0 0,1 0 0 15,7-3 0-15,-8 3 0 0,2 0 0 0,-1-4 0 16,-7 4 0-16,8 0 0 0,-1-4 0 16,-7 4 0-16,1-3 0 0,0-1 0 0,0 4 0 15,-1-4 0-15,1 1 0 0,-1 3 0 0,1-4 0 16,-1 1 0-16,8-2 0 0,-8 5 0 0,1 0 0 16,-1-3 0-16,7 3 0 0,-7 0 0 0,8 0 0 15,-7 0 0-15,5 0 0 0,2-4 0 16,-8 4 0-16,7 0 0 0,7-3 0 0,0 3 0 15,-1 0 0-15,7-4 0 0,-12 4 0 0,6-4 0 16,-2 4 0-16,2-3 0 0,0-1 0 16,-13 4 0-16,5 0 0 0,2-4 0 0,-1 4 0 15,-1 0 0-15,-4-3 0 0,5 3 0 0,-1 0 0 16,-4-5 0-16,4 5 0 0,-5-2 0 0,13 2 0 16,-14 0 0-16,14-5 0 0,-7 2 0 0,0 3 0 15,0 0 0-15,0-3 0 0,7-2 0 16,-7 5 0-16,0 0 0 0,0-3 0 0,1 3 0 15,-2 0 0-15,8-4 0 0,-7 4 0 0,7 0 0 16,0 0 0-16,-1 0 0 0,-6 0 0 0,6 0 0 16,1 0 0-16,0 0 0 0,0 0 0 15,6 0 0-15,6 0 0 0,-5-4 0 0,5 4 0 16,0 0 0-16,2-3 0 0,-8 3 0 0,0 0 0 0,0 0 0 16,0 0 0-16,0 0 0 15,-6 0 0-15,6 0 0 0,-13 0 0 0,7 0 0 0,-8 0 0 16,2 0 0-16,-1 0 0 0,-1 0 0 15,-5 0 0-15,7 0 0 0,-2 0 0 0,-5 0 0 16,0 0 0-16,0 0 0 0,-1 0 0 0,1 0 0 16,-1 0 0-16,1 0 0 0,-7 0 0 0,0-3 0 15,-1 3 0-15,2 0 0 0,-1-4 0 0,-6 4 0 0,5 0 0 16,-5 0 0-16,-1 0 0 0,2 0 0 0,-2 0 0 16,1 0 0-16,-1 0 0 0,1 4 0 15,-1-4 0-15,1 0 0 0,-7 3 0 0,7-3 0 16,-1 0 0-16,7 0 0 0,-6 0 0 0,5 0 0 15,-4 0 0-15,-2 0 0 0,1 0 0 0,-1 3 0 16,1-3 0-16,-1 0 0 0,1 0 0 0,-1 0 0 16,-5 0 0-16,-1 0 0 0,6 0 0 0,-7 0 0 15,2 4 0-15,5-4 0 0,-6 0 0 0,1 0 0 16,5 0 0-16,-6 0 0 0,7 0 0 0,-7 0 0 16,0 0 0-16,7 0 0 0,-7 0 0 0,-1 0 0 15,1 0 0-15,7 0 0 0,-13 0 0 0,6 0 0 16,0 0 0-16,-7-4 0 0,21 4 0 0,-8 0 0 15,7-3 0-15,-6 3 0 0,-1 0 0 0,-6-3 0 16,7 3 0-16,-1-4 0 0,1 4 0 0,-1-5 0 16,1 5 0-16,-1 0 0 0,1-3 0 0,-1 3 0 15,1-3 0-15,1 3 0 0,-2-4 0 0,-7 0 0 16,1 4 0-16,1 0 0 0,-1-3 0 0,6 3 0 16,1-4 0-16,-7 0 0 0,7 4 0 0,-7-3 0 15,0-1 0-15,6 4 0 0,-5-3 0 0,-2-1 0 16,1 4 0-16,0-4 0 0,1 4 0 0,-1-4 0 15,0 4 0-15,-7-3 0 0,7 3 0 0,0-4 0 16,0 0 0-16,7 4 0 0,-7-3 0 0,0 0 0 16,-7-2 0-16,1 5 0 0,6-3 0 15,1 3 0-15,-9-4 0 0,2 4 0 0,-1 0 0 16,7 0 0-16,-6 0 0 0,0 0 0 0,-1 0 0 16,1-3 0-16,-1-1 0 0,7 4 0 0,-6-4 0 15,0 1 0-15,5 3 0 0,-11 0 0 0,12-4 0 16,-7 4 0-16,1 0 0 0,6-4 0 0,-7 4 0 15,1 0 0-15,0-3 0 0,-8 3 0 0,8 0 0 16,-1-5 0-16,1 5 0 0,-7 0 0 0,7-2 0 16,-8 2 0-16,2 0 0 0,6-5 0 0,-8 5 0 15,8-3 0-15,-1 3 0 0,1 0 0 0,-7-4 0 16,7 0 0-16,-1 4 0 0,-6-3 0 16,7-1 0-16,5 4 0 0,-11 0 0 0,6 0 0 0,-1 0 0 15,-6 0 0-15,6 0 0 0,1 0 0 0,-1 0 0 16,-6 0 0-16,7 0 0 0,-1 0 0 0,1 0 0 15,-1 0 0-15,7 0 0 0,-12-4 0 0,5 4 0 16,-6 0 0-16,0-3 0 0,1 3 0 0,-8 0 0 16,6 0 0-16,-5 0 0 0,0 0 0 15,-1 0 0-15,1 0 0 0,-7 0 0 0,6 0 0 0,-6 0 0 16,6 0 0-16,-6 0 0 0,8 0 0 0,-2 0 0 16,0 0 0-16,1 0 0 0,0 0 0 15,-1 0 0-15,0 3 0 0,7-3 0 0,-6 0 0 0,0 0 0 16,-7 0 0-16,6 0 0 0,-6 0 0 0,6 4 0 15,-6-4 0-15,14 0 0 0,-8 0 0 16,0 0 0-16,1 0 0 0,0 0 0 0,-1 0 0 16,1 0 0-16,-1 0 0 0,0 0 0 0,2 0 0 15,4 0 0-15,-6 0 0 0,8 0 0 0,-8 0 0 16,7 0 0-16,1 0 0 0,-8 4 0 0,6-4 0 16,-4 0 0-16,-2 0 0 0,0 0 0 0,1 0 0 15,6 0 0-15,0 3 0 0,-7-3 0 0,0 0 0 16,2 4 0-16,4-4 0 0,-5 4 0 0,0-4 0 15,-1 0 0-15,1 3 0 0,-1 2 0 0,0-5 0 16,1 0 0-16,0 0 0 0,-1 0 0 0,0 0 0 16,-6 0 0-16,14 0 0 0,-8 0 0 0,1 0 0 15,-7 0 0-15,6 0 0 0,-6 2 0 0,6-2 0 16,1 0 0-16,-7 0 0 0,7 0 0 0,-7 0 0 16,0-2 0-16,0 2 0 0,0-8 0 0,0 4 0 15,0-3 0-15,-7-1 0 0,7-2 0 16,-19 2 0-16,-1-7 0 0,-6 1 0 0,-13-1-1322 0,6-7-540 15,1 4 119-15,13-1 257 0,5 1 433 16,14 0 493-16</inkml:trace>
  <inkml:trace contextRef="#ctx0" brushRef="#br0" timeOffset="29514.93">25504 7792 128 0,'6'-4'310'0,"-6"4"31"0,7-3-10 0,6-1-27 0,-13 1-43 0,6-1-46 0,-6 0-47 0,6 0-20 16,-6-3 1-16,0 3 17 0,0 1 31 15,-6-5 36-15,0 5 34 0,-1-2 40 0,1-2 33 16,-1 4 20-16,-6-5 12 0,7-3-2 0,-14 4-17 16,7 0-35-16,-13-4-40 0,6 4-40 0,-12-5-47 15,-7 5-43-15,0 0-28 0,-1 0-25 16,-11 0-21-16,5 0-15 0,-7 3-9 0,2-1-11 15,-1 2-11-15,-7 3-4 0,0 0 2 0,1 3 3 16,-7 6 7-16,0 1 6 0,-1 5 11 16,1 4 11-16,-6 2 15 0,-1 4 20 0,1 9 26 15,6 6 30-15,0 4 34 0,6 6 31 0,6 7-128 16,8 1-92-16,5 0 0 0,8 5 0 0,6-1 0 16,13 1 0-16,13-2 0 0,6-1 0 15,14-2 0-15,7-3 0 0,11-11 0 0,15-1 0 16,5-2 0-16,14-4 0 0,5-8 0 0,22-4 0 15,-2-6 0-15,7-5 0 0,7-14 0 0,0-3 0 16,0-8 0-16,6-11 0 0,-13-7 0 16,1-4 0-16,-8-11 0 0,-13-4 0 0,-5-7 0 15,-21-7 0-15,-12-8 0 0,-14-4 0 0,-12-7 0 16,-14 2 0-16,-12-5 0 0,-20 6 0 0,-7 4 0 16,-19 10 0-16,-13 1 0 0,-19 11 0 15,-7 8 0-15,-14 9 0 0,-13 9-300 0,2 6-603 0,-8 14-244 16,1 6-116-16,-1 6 2 0,0 14 112 15,13-3 185-15,14 6 231 0,12-2 292 0</inkml:trace>
  <inkml:trace contextRef="#ctx0" brushRef="#br0" timeOffset="32464.78">5666 12855 231 0,'0'3'359'0,"0"-3"40"0,0 4-29 0,0-4-62 0,0 4-69 0,6-4-76 0,0 0-50 0,-6 0-30 16,8 0-19-16,-8 0-10 0,6 0-11 0,-6 0-3 15,6 0 2-15,-6 3 6 0,6-3 13 0,-6 3 15 16,7 2 15-16,-7 2 13 0,-7 4 12 0,7 0 5 16,-6 4 1-16,-6 3-7 0,-2 4 7 0,-5 4 5 15,5-1 1-15,-12 4 2 0,7 1-2 0,-1 2-1 16,1 2-21-16,-7-1-21 0,6-4-21 0,7 5-21 15,7-9-17-15,-7 4-12 0,-1-2-7 16,8-7-5-16,0-1-3 0,6-4-8 0,0 0-12 16,0-8-10-16,0 0-13 0,0 0-20 0,0-3-22 15,0 0-19-15,0-8-12 0,0 0-8 0,-7-3-8 16,7-4-2-16,0 3 3 0,0-6 4 16,0-4 0-16,7-1 0 0,5-3-1 0,2-3 3 15,-1-1 2-15,6-3 6 0,1 0 7 0,-1-1 16 16,1 1 7-16,-1 0 11 0,1-1 17 0,-7 5 19 15,-6-1 21-15,5 4 15 0,-5 0 23 0,-7 0 20 16,0 4 16-16,0 3 13 0,0 1 8 0,-7-1 3 16,1 0 3-16,0 3-4 0,-1 2-5 0,7 0-7 15,0 5-5-15,0-2-5 0,0 0-4 0,0 3-1 16,0 1-4-16,7-1 4 0,12 0-2 0,-6 8 9 16,6 0 9-16,1-1 11 0,0 8 12 0,-1 1 15 15,7 5 3-15,0 3-2 0,1 0-6 0,-1 7-4 16,-7 2-6-16,1 3-18 0,0 1-5 15,5 1-10-15,-5 2-9 0,-8 1-16 0,8-1-12 16,0-6-9-16,6 3-7 0,-7-4-4 0,1 0-5 16,0 0-12-16,-7-2-26 0,6-6-34 0,-6 1-41 15,7-11-47-15,-14 0-49 0,1-4-40 0,-1 1-43 16,0-8-61-16,-12 0-82 0,6-8-58 0,-13 5-8 16,7-4 26-16,-8-4 51 0,2 3 88 15</inkml:trace>
  <inkml:trace contextRef="#ctx0" brushRef="#br0" timeOffset="32730.62">5503 13196 15 0,'0'0'356'0,"6"3"61"0,-6 1 40 0,13-4-27 0,-6 4-65 0,0-4-83 0,5 3-44 0,2 1-19 0,-2-4 4 16,8 4 11-16,-1-4 2 0,1 3 2 16,0-3-16-16,5 0-24 0,1 0-32 0,7 0-35 15,7 0-33-15,-8 0-33 0,7-3-31 0,0-1-46 16,0 4-69-16,1-4-91 0,-2 1-100 0,-5-1-128 16,-7 0-191-16,-13 1-94 0,7-2-7 15,-8 3 52-15,-5-3 78 0,6 2 119 0</inkml:trace>
  <inkml:trace contextRef="#ctx0" brushRef="#br0" timeOffset="36587.03">27523 9444 181 0,'-7'-4'407'16,"0"1"47"-16,1 3 31 0,-7-5-58 0,0 2-93 0,7 0-76 0,-7-1-50 0,-1 0-23 0,2 1-14 0,4-5-11 0,2 8-19 15,0-7-16-15,0 7-13 0,-8-4-8 16,8 1-6-16,-1 3-6 0,7 0-6 0,-6 0-4 16,0 0-6-16,6 0-9 0,-8 0-5 0,8 0 2 15,0 3 14-15,0 1 18 0,8-4 25 16,-8 7 29-16,12-2 24 0,-5-2 18 0,-1 4 1 15,8 0-2-15,-2-4-9 0,-6 5-17 0,8 1-18 16,-1-3-23-16,0 5-19 0,6-3-22 0,1-1-19 16,-7 4-13-16,7 0-17 0,-1-1-11 0,0 2-8 15,-5-1-5-15,5-4-3 0,1 4-8 16,0 0 0-16,-8 0 1 0,2-4 0 0,5 4 0 16,-6-4 0-16,0 1 0 0,0 0 1 0,0-1 12 15,-6-5 19-15,5 3 24 0,-5-1 29 0,-7-1 30 16,7-3 32-16,-7 0 22 0,0 0 18 15,0 0 11-15,0 0-5 0,0-3-13 0,0-1-18 16,6-3-91-16,-6-5-71 0,6 1 0 0,2 0 0 16,4-3 0-16,1-5 0 0,7 1 0 15,6-3 0-15,0-1 0 0,7 0 0 0,5-1 0 16,1-2 0-16,1-1 0 0,-7 4 0 0,-1 0 0 16,-6 0 0-16,7 1 0 0,-1 2 0 0,-5 1 0 15,-2 3 0-15,1 4 0 0,-6-1 0 16,-1 6 0-16,-6-2 0 0,7 2 0 0,-1 1 0 15,-5 5 0-15,-2-3 0 0,1 3 0 0,1 0 0 16,-8 0 0-16,0 3 0 0,0 2 0 0,2-2 0 16,-2 0 0-16,-12 1 0 0,-2 3-190 0,-4-4-254 15,-1 5-215-15,0 0-209 0,-6-1-237 16,-14 0-74-16,7-3 39 0,-6 3 134 0,12-4 195 16,7 2 221-16</inkml:trace>
  <inkml:trace contextRef="#ctx0" brushRef="#br0" timeOffset="41054.81">25426 10764 243 0,'0'-5'321'0,"0"2"14"0,0-2-19 0,0 3-30 0,0-3-46 0,0 2-48 0,0-1-45 0,0 4-30 0,0-4-18 0,0 1-12 0,0-1-6 0,0 2-5 16,6 2-6-16,-6-5-4 0,7 1-3 0,-7 4-5 16,0 0-2-16,0 0 1 0,6 0 2 0,-6 0 2 15,0 0 2-15,0 0 3 0,0 4 0 16,6 1 1-16,1-3-2 0,0 2-4 0,5 3-4 16,8 5-4-16,-7 3-3 0,7-1-7 0,-8 1-9 15,8 3-4-15,-7-1-7 0,7 2-6 16,0-1-3-16,-8 1-6 0,8-4-3 0,-1 4-6 15,1-5 1-15,0 0 0 0,-1-3-4 0,-6 4 3 16,6-8 2-16,-11 1 3 0,-2-5 5 0,0 1 7 16,1-4 18-16,-1 0 8 0,1-4 15 15,-1-4 14-15,7-2 10 0,-7-5 9 0,8 1 2 16,-1-8 2-16,0 0-2 0,0-1 0 0,7-2 4 16,-8-1 0-16,8 1 3 0,-1 3-6 0,-5 0-5 15,-2 3-11-15,8-3-18 0,-14 8-10 16,8 0-22-16,-8 2-12 0,1 5-13 0,-1-4-21 15,-6 7-38-15,0-3-62 0,0 4-64 0,-6 3-80 16,-1-5-87-16,1 1-101 0,-8 4-134 16,2-3-90-16,-2 3-7 0,2 0 42 0,-8-3 70 15,7 3 108-15</inkml:trace>
  <inkml:trace contextRef="#ctx0" brushRef="#br0" timeOffset="43055.15">21954 9290 23 0,'7'-8'309'0,"-7"5"51"0,0-4 8 16,0 0-36-16,0-1-56 0,-7 5-61 0,1-5-63 0,-8 5-37 0,2-5-15 0,-2 5-6 0,2-1 3 0,-1 0 0 0,-7 1 0 0,0 0-2 0,8-2-8 15,-8 2-7-15,1 3-3 0,-7-4-3 0,6 4-1 16,0 0 1-16,1 0 0 0,-7 0-2 0,-1 4 2 16,9-1-1-16,-9 2 2 0,-5 1 4 15,6 2 5-15,-1 3 8 0,1 3 5 0,-6 8 9 16,6 0 8-16,-1 11 8 0,-5 4 12 0,13 7 17 15,-1 0 23-15,7 10 22 0,13 5 22 16,0 4 21-16,13-1 13 0,7 0 1 0,-1 0-13 16,13 1-24-16,1-9-34 0,7-2-34 0,5-5-35 15,7-6-29-15,7-4-25 0,-8-5-15 0,15-10-14 16,-1-3-4-16,0-8-8 0,13-7-7 0,-6-8-8 16,6-11-13-16,0-7-20 0,0-8-33 15,-6-6-32-15,0-9-30 0,-14-5-31 0,-6-1-33 16,-12-8-26-16,-21-3-21 0,-6-4-15 0,-26 0-18 15,-6 0-14-15,-27-3-12 0,-13-1-8 16,-6 4-14-16,-6 3-15 0,-1 5-37 0,-6 7-78 16,6 7-117-16,-6 10-34 0,6 13 13 0,1 10 36 15,5 7 73-15</inkml:trace>
  <inkml:trace contextRef="#ctx0" brushRef="#br0" timeOffset="43805.16">21713 10250 106 0,'-26'-11'374'0,"0"0"48"0,1 4 34 0,-2-5-49 0,-5 6-87 0,6-2-80 0,-1 5-49 0,-5 3-31 0,6 0-20 0,0 0-22 0,-7 11-9 0,7-1-9 0,7 9-2 0,-1 3 10 15,7 6 22-15,0 9 24 0,13 4 16 16,6 6 17-16,1 5 18 0,6 2 20 0,7 9 14 15,-1-1 16-15,7 1 7 0,7 0 6 0,-7-5-9 16,6 0-18-16,1-3-28 0,6-8-33 16,0-3-33-16,0-6-31 0,6-6-31 0,8-2-22 15,-1-9-20-15,0-6-16 0,0-8-8 0,0-3-8 16,7-11-12-16,-8-4-14 0,-4-7-20 0,-2-8-15 16,-6-7-22-16,-6-8-18 0,-7-6-2 15,-13-4 1-15,-7-4 6 0,-18-4 7 0,-15 1 3 0,-19-5 1 16,-5 2-9-16,-22 1-18 0,-4 5-26 15,-8 1-31-15,-6 6-43 0,6 4-54 0,1 8-66 16,5 2-72-16,14 9-85 0,7 6-139 0,5 1-91 16,14 7-6-16,13 4 45 0,20 3 76 15,12 1 110-15</inkml:trace>
  <inkml:trace contextRef="#ctx0" brushRef="#br0" timeOffset="44765.28">25465 8495 243 0,'6'0'386'0,"-6"0"40"0,6 0-1 0,-6 0-61 0,7 0-93 0,-7 0-75 0,0 0-46 15,0 0-28-15,7 0-16 0,-7 4-12 0,6-4-8 16,1 4-4-16,-1 3-7 0,7-4-6 0,0 5-10 15,1-1-14-15,5 1-9 0,0 3-9 0,0-1-7 16,1-2-7-16,7 3-5 0,-1 0 3 16,0 1 1-16,6-2 2 0,1-3 6 0,-1 3 3 15,7-1 6-15,-6-2 1 0,6-3 1 0,0 3-3 16,0-7-4-16,0 4-3 0,1-4-5 16,-8 0-4-16,7 0-5 0,-6 0-8 0,-7-4-15 15,0 0-27-15,-7 4-37 0,1-3-43 0,-8 3-47 16,-4-4-69-16,4 4-91 0,-12-7-123 15,0 3-49-15,0-1-1 0,0 3 25 0,0-6 60 16</inkml:trace>
  <inkml:trace contextRef="#ctx0" brushRef="#br0" timeOffset="45059.77">26083 8466 131 0,'0'3'337'0,"0"2"48"16,0-5-21-16,7 2-48 0,6 6-64 16,-6-4-76-16,5 3-62 0,2 1-41 15,-2 2-19-15,8 2-13 0,-1-1-8 0,-5 0-10 0,12-1-9 16,-7 5-5-16,1 0-3 0,0-1 1 16,-1 1-2-16,-6 4 6 0,-6-5 7 0,5 5 10 15,-12-5 10-15,0 4 13 0,0-3 14 0,-12 3 11 16,5 0 10-16,0-2 5 0,-6-2 0 15,1 4-8-15,-2-7-12 0,2 4-14 0,-8-4-18 16,13-4-25-16,1 1-35 0,-8-5-44 0,14 0-64 16,0-3-108-16,-6 0-174 0,0-6-83 0,12-2-27 15,0-3 11-15,14-3 46 0</inkml:trace>
  <inkml:trace contextRef="#ctx0" brushRef="#br0" timeOffset="46468.56">27014 8547 107 0,'0'-4'374'0,"-6"0"54"0,0 1 34 0,-8-5-45 0,2 5-77 0,-2-1-77 0,1 1-43 0,-13-2-23 0,0 5-12 0,7 0-11 16,-7 0-9-16,0 8-14 0,0-4-14 0,-1 7-16 15,8 0-13-15,0 4-15 0,-1-1-15 16,7 4-15-16,7 1-12 0,6-1-13 0,0 4-10 16,0 0-9-16,12 0-5 0,2-4-3 0,-1 0-6 15,6 0-1-15,0-2-1 0,8-2-2 0,-8-7-2 16,8 1-2-16,-8-5 0 0,7-3-4 16,0 0-7-16,0-6-11 0,-7-6-13 0,1-2-12 15,6-4-12-15,-13 2-4 0,7-5 2 0,-14 2 7 16,0-3 11-16,2 4 14 0,-8 0 10 15,0 3 16-15,-8 0 15 0,8 4 19 0,-6 0 20 16,6 4 11-16,-6-1 12 0,-1 5 5 0,1 3-4 16,-1 0-10-16,7 3-13 0,-7 1-12 15,14 3-10-15,-7 1-11 0,13 4-6 0,-6-2-6 0,-1 1-7 16,0 4-16-16,8-4-31 0,-8 0-46 16,8 0-51-16,-8-4-50 0,7 0-46 0,-7 0-33 15,8-3-15-15,-2-4-3 0,2 0-4 0,-2-4-1 16,-5-3 4-16,6-4 19 0,0 0 25 15,-7 0 47-15,2-3 75 0,-2-1 90 0,-6 0 100 16,0-3 85-16,6-1 53 0,-6 1 27 0,-6 4 0 16,6-4-19-16,-14-1-31 0,8 4-30 15,-7 5-13-15,6-6-6 0,1 9-2 0,-1 0-6 16,1 4-13-16,0 3-11 0,6 3-11 0,0 0-8 16,0 8-10-16,6 5-8 0,0-2-7 15,7 8-8-15,1 0-10 0,-8 0-9 0,8 0-9 16,-2 3-3-16,1 0-5 0,0 2-2 0,-6-5-1 15,-1 0-1-15,0-4-1 0,2 0 1 0,-2-2-2 16,0-6 2-16,0-2-1 0,1-1 2 0,-7-3 4 16,0-1 1-16,0-6 5 0,-13-5 8 15,7 1 11-15,0-5 13 0,-8-2 14 0,1-1 11 16,7-3 8-16,-1 0 2 0,0 0-3 0,1-4-11 16,6 2-14-16,6-1-11 0,1 3-13 15,0-1-10-15,12 1-10 0,-5 4-4 0,11-4-5 16,-5 3-12-16,12 4-18 0,-6-5-22 0,7 6-23 15,-7 2-20-15,7 1-18 0,-7 0-6 0,-7 4 8 16,1 3 16-16,-7 3 22 0,0 0 22 16,-7 5 22-16,-6 3 17 0,-6-1 19 0,-1 9 17 15,1-4 17-15,-7 7 18 0,-7 0 20 0,7 0 15 16,7 3 3-16,-8-2-5 0,14 2-11 0,-6-3-17 16,12 0-23-16,-6-8-17 0,14 1-10 0,-8 0-6 15,7-8-7-15,0 0-1 0,7-7 2 16,-7 0-5-16,13-7-6 0,-7-4-4 0,1-3-1 15,0-1-1-15,-1-3 1 0,-6 0 2 0,0-4 3 16,-7 0 3-16,-6-1 2 0,0 1 1 16,0 0 3-16,0 1 5 0,-6-2 7 0,0 5 15 15,-1 4 14-15,1 2 12 0,-1 6 6 0,0-2 1 16,1 8-3-16,6 3-7 0,0 5-8 16,0 2-10-16,0 6-6 0,0 2-4 0,6 4-11 15,1-4-2-15,6 4-7 0,0 5-9 0,-7-6-27 16,14 1-31-16,-7-4-44 0,0 0-59 0,0-3-54 15,0-4-45-15,6-3-27 0,1-5-23 16,-7-3-8-16,7-8-4 0,-8 1 5 0,2-7 14 16,6-1 28-16,-14-3 45 0,7 0 68 0,-7-1 91 15,1 2 99-15,-7-3 100 0,0-2 68 16,0 4 44-16,-7-3 18 0,-6-2-5 0,7 2-21 16,-7 5-28-16,6-1-16 0,1 5-5 0,0 1-6 15,-2 8-1-15,2-1 0 0,6 8-3 16,6-1-5-16,2 8-8 0,-2 4-1 0,14-1-8 15,-8 9-14-15,8-1-18 0,-1 0-20 0,7 3-20 16,1-3-19-16,-1 5-15 0,0-10-16 0,-7 2-10 16,7-1-5-16,-6-8-4 0,-1 2-3 0,1-5 0 15,-7-3-1-15,0-8 0 0,0 0-2 16,0-6 2-16,0-1 0 0,1-8-2 0,-8-3 1 16,0 0-1-16,0 0 1 0,-6-3-1 15,-6-1 2-15,6 0 3 0,-6 0 4 0,0 1 5 0,-2-1 11 16,-4 5 13-16,5-2 11 0,7 5 10 15,0 0 8-15,0 6 13 0,0 5 19 0,7 4 23 16,5 11 23-16,2-1 16 0,-2 7 7 0,2 4-5 16,5 8-17-16,-5 0-30 0,-2 6-32 15,1-3-27-15,-6 5-55 0,-1-5-98 0,1 0-153 16,-1-3-161-16,-6 0-199 0,-13-4-236 16,0-4-89-16,0-3 16 0,-7-1 105 0,14-6 140 15,6-5 182-15</inkml:trace>
  <inkml:trace contextRef="#ctx0" brushRef="#br0" timeOffset="50730.07">22026 11349 84 0,'0'-7'309'0,"0"7"44"0,6-8-10 0,-6 5-40 0,0-2-54 0,0-1-60 0,-6 2-61 0,-1 0-39 0,1 1-20 0,6-1-8 16,0 0-1-16,6 0 1 0,1 4 3 0,-7-3 3 15,0-1 5-15,0 1 6 0,0-1 4 0,-7 0 6 16,1 1 4-16,6-1 4 0,-6 0 3 0,-2 1 4 16,2 0 3-16,6-2 3 0,-6 1 3 15,0-2 2-15,-8 2-1 0,8 0-8 0,-1 1-7 16,-6-1-3-16,0-3-1 0,7 3 3 0,-8 1 3 15,8-5 9-15,-7 4 3 0,0 1 6 16,0-5 1-16,-7 5-1 0,8 0-1 0,-8-5 1 16,1 3 3-16,-1-2 1 0,0 4 4 0,1 3 3 15,5-4-3-15,-4 4-2 0,-2-4 0 16,0 4-4-16,7 0-4 0,-7 0 1 0,1 4-1 16,6-4-7-16,-6 4-6 0,-1-4-9 0,0 3-11 15,7 1-17-15,0 4-7 0,-6 0-10 0,-1-2-9 16,1 2-8-16,-1 3-1 0,0 3 3 0,-6 1 1 15,1-1 11-15,-1 5 7 0,0 2 11 0,6-2 3 16,-7 7 4-16,2 0 2 0,5-1 0 16,0 1 2-16,1 6 1 0,6-2 0 0,-6 3-1 15,5 0 2-15,-5 0 2 0,6 1 1 0,-6-2-43 16,5 5-37-16,-6-5 0 0,2 1 0 16,-2 1 0-16,7-2 0 0,-7-2 0 0,1 2 0 15,6 1 0-15,0-3 0 0,13 3 0 0,6 0 0 16,7 1 0-16,1 2 0 0,12-3 0 0,-1 6 0 15,7-2 0-15,2 0 0 0,5 0 0 16,6 2 0-16,-5-2 0 0,11 0 0 0,-5-4 0 16,-1 0 0-16,1 0 0 0,0-3 0 0,0-5 0 15,-1-3 0-15,1-7 0 0,-1 0 0 0,7-8 0 16,-7-4 0-16,2-10 0 0,4-4 0 16,8-7 0-16,6-5 0 0,-7-9 0 0,15-5 0 15,-8-3 0-15,-7-4 0 0,1-8 0 0,-7-2 0 16,0-5 0-16,-7-4 0 0,-11-6 0 0,-2-4 0 15,-7 0 0-15,-5-4 0 0,-20 0 0 0,0-4 0 16,0 8 0-16,-20 0 0 0,8 3 0 16,-14 4 0-16,-7 8 0 0,1 6-77 0,-1 4-57 15,-13 9-69-15,1 2-104 0,0 7-133 0,5 1-143 16,-5 7-128-16,6 0-134 0,-1 3-146 0,-5 8-5 16,13 0 80-16,5 5 126 0,7 1 138 0,14 5 177 15</inkml:trace>
  <inkml:trace contextRef="#ctx0" brushRef="#br0" timeOffset="51559.7">24390 11272 30 0,'-6'-4'330'0,"-8"-2"56"0,2 1 20 0,-2-2-38 0,1 0-60 0,-7 3-71 0,8-3-57 16,-8 3-29-16,1 1-12 0,-1-1-2 0,8 1 2 15,-15-1-1-15,7 0 1 0,1 4 1 0,0-4 3 16,-8 4-1-16,7 4 3 0,2 0 0 15,-9 0 2-15,1 3-2 0,0 4 0 0,-7 0 6 16,1 4 2-16,6 2 2 0,-13 5 6 0,6 0 2 16,-5 8 3-16,-2-1 3 0,7 8 12 0,-6 3 9 15,1 0 2-15,5 8 7 0,7 3 3 0,6 1 1 16,1 2-6-16,6 1-6 0,6 4-9 0,7-5-9 16,7 6-5-16,-1-2-9 0,7-3-9 15,7 0-13-15,6-3-14 0,0-5-19 0,6-7-23 16,14 1-80-16,0-9-1 0,6-3 0 0,0-2 0 15,13-5 0-15,-6-4 0 0,0-7 0 16,6-3 0-16,-7-5 0 0,0-11 0 0,1 1 0 16,0-11 0-16,-7-4 0 0,-7-7 0 0,8-5-67 15,-7-6-10-15,-8-4-7 0,-5-3-6 0,-13-5 2 16,-1-6 7-16,-6-5 7 0,-13-2 13 16,0-2 14-16,-7 2 17 0,-6-5 12 0,1 4 10 15,-8 5 8-15,0 1 2 0,-6 2 0 0,1 6 0 16,-2 5-23-16,8 7-10 0,-14 3-24 15,7 7-34-15,-7 5-54 0,1 3-71 0,6 4-65 16,-1 3-86-16,9 4-77 0,-9 4-66 0,7-1-47 16,2 5-46-16,4 3-75 0,-12 0-68 15,0 3 14-15,0 5 55 0,0-1 77 0,6 4 105 0</inkml:trace>
  <inkml:trace contextRef="#ctx0" brushRef="#br0" timeOffset="61734.75">23667 10158 23 0,'0'4'352'0,"13"-4"48"0,-13 0 33 0,6 4-39 0,-6-4-85 0,7 0-105 0,-7 3-62 0,7-3-35 0,6 0-14 0,-7 0-1 0,8 0 5 0,-2 0 7 16,1 0 3-16,7 0 0 0,-8 0-2 15,8 0-5-15,-6 0-2 0,11 5-6 0,1-5-4 16,0 0-3-16,1 0-1 0,5 0 0 0,-6-5-4 16,7 5-2-16,-7 0 2 0,0 0 2 15,7 0 0-15,-8 0 1 0,1 0 2 0,7 0 16 16,-7 0-9-16,6 0-8 0,1-3-7 0,-1-1-6 16,1 4-7-16,0-4-21 0,0 1 5 0,-8-1 0 15,9 0 1-15,-9 4-1 0,-5-3 3 16,6-1 5-16,-7 4 7 0,1 0 16 0,6 0 2 15,-6 0 7-15,-1 0 4 0,-6 0-2 0,0 0 0 16,0 0-9-16,-6 0 1 0,-1 0-5 0,7 0-7 16,0 0-5-16,-6 0-5 0,5 0 0 15,8 0 0-15,-7 0-1 0,7 0-1 0,0 0 1 16,6 0-5-16,-7 0-9 0,1 0-6 0,-1 0-6 16,7-3-1-16,-6 3-6 0,0 0-4 0,5 0-1 15,-12 0-4-15,6 0-4 0,1 0-5 16,-6-5-2-16,-2 5-1 0,1 0 0 0,7 0 2 15,-8 0 2-15,-4 0 4 0,4 0 7 0,8-3 4 16,-7 3 4-16,1-4 2 0,-2 1 1 0,1 3 0 16,7 0-3-16,-8-4-3 0,8 4-2 15,0 0 1-15,-1-3 4 0,1 3 0 0,6 0 2 16,-7 0 3-16,1 0-16 0,0 0 10 16,6 0 3-16,-7 0 4 0,1 0 1 0,-1 0 3 0,1 0 18 15,-7 0-7-15,6 0-5 0,-5 0-1 0,5 0 2 16,-6 0-3-16,0 0 4 0,-1-4-1 15,-4 4 5-15,4 4 1 0,2-4 3 0,-1 0 1 16,-7 0-5-16,7-4 0 0,0 4-8 0,0-4-5 16,0 4-8-16,0 0-6 0,-6 0-7 15,6 0-2-15,-7 0-2 0,0 0-9 0,-6 0-3 16,8 0 0-16,-8 0 0 0,0 0 0 0,0 0 0 16,6 0 0-16,-6 0 0 0,0-3 0 0,0 3 0 15,0 0 0-15,0 0 0 0,0 0 0 16,0 3 0-16,0-3 0 0,0 0 0 0,6-3 0 15,-6 3 0-15,0 0 0 0,0 0 0 0,0 0 0 16,0 3 0-16,0-3 0 0,0 0 0 0,0 0 0 16,0 0 0-16,0 0 0 0,0 0 0 15,0 0 0-15,0 0 0 0,0 0 0 0,0 0 0 16,0 0 0-16,0 0 0 0,0 0 0 0,0 4 0 16,0-4 0-16,0 0 0 0,0 0 0 0,0 0 0 15,0 4 0-15,0-4 0 0,0 0 0 16,0 0 0-16,0 0 0 0,0 0 0 0,0 0 0 15,0 0 0-15,0 0 0 0,0 0 0 0,0 0 0 16,0 0 0-16,0 0 0 0,0 3 0 0,0-3 0 16,0 0 0-16,0 0 0 0,0 0 0 15,0 4 0-15,0-4 0 0,0 0 0 0,0 3 0 0,7-3 0 16,-7 0 0-16,6 0 0 0,-6 0 0 16,0 0 0-16,0 0 0 0,0 0 0 0,0 0 0 15,7 0 0-15,-7 0 0 0,0 0 0 0,0 0 0 16,-7 0 0-16,7 0 0 0,0 0 0 0,0 0 0 15,0 0 0-15,0 0 0 0,0 0 0 16,0 0 0-16,0 0 0 0,0 0 0 0,0 0 0 16,0 0 0-16,0 0 0 0,0 0 0 0,0 0 0 15,0 0 0-15,0 0 0 0,-6 0 0 0,6 0 0 16,-7 4-46-16,1-4-166 0,-8 3-137 0,-5-3-170 16,0 0-167-16,-8 0-179 0,-18-3-197 15,-1 3-43-15,-5-4 68 0,-2-3 136 0,1 0 165 16,0-4 201-16</inkml:trace>
  <inkml:trace contextRef="#ctx0" brushRef="#br0" timeOffset="63824.53">26976 9587 259 0,'0'3'349'0,"6"-3"28"15,-6 0-37-15,6 4-71 0,2-4-65 0,-8 5-70 0,6-5-46 0,0 2-31 0,-6-2-18 0,6 0-3 0,1 5-11 0,-7-5-2 16,13 3 2-16,-6 0 8 0,-1 2 9 0,8 2 13 16,-2-5 8-16,-6 7 18 0,2-1 16 15,-2-2 17-15,-6 5 16 0,6 0 15 0,1-3 19 16,-7 3 10-16,6-1 7 0,-6 2 4 0,7-2-4 15,-7 1-4-15,7 5-10 0,-1-6-16 16,7 5-16-16,-6-1-24 0,5-2-19 0,-5-1-18 0,6-1-17 16,0-2-12-16,-7 0-7 0,8-2-7 15,-2-2 3-15,2 0 3 0,5-1 5 0,1-3 8 16,-1 0 10-16,1 0 12 0,6-7 5 0,0 0 12 16,0-1 6-16,7-6 6 0,6-1 5 0,-1 0 4 15,2-6 2-15,-1 3-11 0,6-1-9 16,-5-4-16-16,5 6-18 0,-12-5-18 15,5 7-12-15,2-3-13 0,-7 0-7 0,-7 2-1 0,-1 2-6 16,-11 3-22-16,-2 0-35 0,2 0-58 16,-2 0-81-16,-5 4-100 0,-1-4-110 0,-6 4-97 15,-6 2-118-15,-13 5-158 0,-7 5-36 0,-7-2 39 16,-13 4 80-16,7 4 100 0,-7 4 144 0</inkml:trace>
  <inkml:trace contextRef="#ctx0" brushRef="#br0" timeOffset="67930.39">23348 11169 65 0,'6'0'310'0,"-6"4"50"0,0-4 0 0,0 0-33 0,-6 0-49 0,6 0-58 0,-6 0-62 0,6 0-42 0,0 3-23 15,0-3-11-15,0 0-5 0,0 0-4 16,-7 0-8-16,7-3-9 0,0 3-8 0,0 0-7 16,0 0-6-16,0 0-4 0,0 0-2 0,0 0 2 15,0 0 3-15,0 0 5 0,0 0 8 0,7 0 13 16,-7 0 11-16,6 0 20 0,-6 0 19 0,6 0 18 16,-6 0 19-16,0 0 12 0,0 0 14 15,0 0 5-15,0 0 2 0,0 0-5 0,0 0-10 16,0 0-13-16,0-4-6 0,7 4-8 0,6-3-2 15,0-1 1-15,7 4-1 0,6 0 6 16,0-4-3-16,13 1 1 0,0 3-6 0,0-4-6 16,6 0-4-16,8 1-10 0,-2-4-4 0,2 2-6 15,5 2-3-15,-5-4-2 0,-2 3-2 16,2-3 1-16,-1 3 0 0,-7 0-1 0,8-3-4 16,-8 4 5-16,-5-1 1 0,-2 0 2 0,-5 1-1 15,-1 3-3-15,-5-4-4 0,-1 4-6 0,-7 0-7 16,1 0-9-16,-1 0-7 0,0 4-38 0,-5-4-26 15,12 0 0-15,-7 0 0 0,1 0 0 0,6 0 0 16,-7 0 0-16,1 0 0 0,0 0 0 16,-1 0 0-16,1 0 0 0,-1-4 0 0,1 0 0 15,6 1 0-15,-6 3 0 0,-1-3 0 0,0 3 0 16,0 0 0-16,-5-4 0 0,-1 4 0 0,-6 0 0 16,5-5 0-16,1 5 0 0,-13 0 0 15,14 0 0-15,-8 0 0 0,0 0 0 0,1 0 0 16,6 0 0-16,-13 0 0 0,0 0 0 0,0 0 0 15,0 0 0-15,0 0 0 0,6 0 0 0,-6 0 0 16,0 0 0-16,0 0 0 0,0 0 0 0,-6 0 0 16,6 0 0-16,0 0 0 0,0 0 0 15,6 0 0-15,-6 0 0 0,0 0 0 0,0 0 0 16,-6 0 0-16,6 0 0 0,0 0 0 0,0 5 0 16,0-5 0-16,0 0 0 0,0 4 0 0,0-4 0 15,0 0 0-15,0 0 0 0,0 0 0 16,0-4 0-16,0 4 0 0,0 0 0 0,0 0 0 15,0 0 0-15,6 0 0 0,-6-5 0 0,-6 5-256 16,6 0-258-16,-13-3-185 0,0 0-170 0,-7-2-207 16,7-1-74-16,-6-2 61 0,0-2 130 15,5-2 178-15,8-3 194 0</inkml:trace>
  <inkml:trace contextRef="#ctx0" brushRef="#br0" timeOffset="72664.22">21628 12272 47 0,'0'0'294'0,"0"0"49"0,0-3-5 0,0 3-37 0,-6-4-54 0,6 4-60 0,-6 0-56 0,6 0-40 0,0 0-25 0,0 0-11 0,0-3-2 0,0 3 1 16,0 0 1-16,0 0-1 0,0 0 1 15,0 0 0-15,0 0-3 0,0 0 0 0,0 0-2 16,0 0-1-16,0 0-1 0,0 0-1 0,0 0 0 16,0 0 0-16,6 0-1 0,-6 0 4 15,6 0 6-15,2 3 7 0,4-3 5 0,1 4 4 16,7-1 4-16,6-3-1 0,0 4-6 0,7 0-8 16,-1-4-7-16,7 3-12 0,0 1-14 0,7-4-13 15,-1 0-4-15,1 0-6 0,5 0-5 16,2-4-6-16,-7 4-13 0,-1-3-27 0,1-1-42 15,-7 0-47-15,-13 4-48 0,7 0-70 0,-14-3-93 16,-6 3-118-16,-13 0-40 0,0 0 5 16,-13 3 29-16,0 1 60 0</inkml:trace>
  <inkml:trace contextRef="#ctx0" brushRef="#br0" timeOffset="73142.48">24025 12221 138 0,'0'0'403'0,"6"0"64"0,-6 0 48 0,8 0-38 0,-8-5-87 0,0 3-80 0,0 2-60 0,0 0-46 15,0 0-33-15,0 0-34 0,0 2-37 16,6-2-30-16,-6 0-24 0,13 0-18 0,-7 0-17 16,8 0-14-16,4 0-16 0,2 0-21 0,7 0-30 15,-1 0-39-15,0 0-41 0,7-2-43 0,-7 2-53 16,-7 0-76-16,7-4-114 0,-14 4-53 15,8 0-2-15,0-3 21 0,-1 3 52 0</inkml:trace>
  <inkml:trace contextRef="#ctx0" brushRef="#br0" timeOffset="73570.95">26005 12280 118 0,'13'0'408'0,"6"0"55"0,-5 3 31 0,12-3-43 0,-7 4-123 0,7 0-110 0,0-1-86 0,1-3-49 0,5 3-34 0,1-3-33 16,-1 0-36-16,7 0-54 0,1-3-94 0,-1 3-147 15,-1-3-106-15,1-5-48 0,1 5-5 0,-1-5 29 16,0 1 80-16</inkml:trace>
  <inkml:trace contextRef="#ctx0" brushRef="#br0" timeOffset="78509.78">8231 13471 5 0,'0'-7'303'0,"-6"2"49"0,6-2 10 0,-6-1-37 0,-1 1-56 0,7 0-63 0,-7-1-63 0,1 1-36 0,0 4-15 0,-1-8-3 0,7 3 0 0,-6 1 5 16,-8-1 7-16,14 1 12 0,-6-3 12 15,0 2 15-15,6 1 17 0,-7 0 15 0,7-1 15 16,0 4 12-16,0 0 7 0,0 1-16 0,-7 3-18 15,7 0-29-15,0 3-34 0,0 5-35 0,7 7-32 16,0 3-17-16,5 11-12 0,8 8-5 0,-1 4 3 16,1 6 2-16,6 4 0 0,1 8 0 0,5-1 1 15,-6 4-13-15,0-2 3 0,7 1-2 0,-1-2 0 16,-6 0 2-16,0-5 0 0,6 2 7 0,1-9-8 16,-1-2-11-16,2-9-32 0,-15 1-52 0,7-12-61 15,-13-3-65-15,6-7-63 0,-12-4-63 0,0-11-62 16,-1-4-67-16,-12-7-78 0,6-7-10 15,-14-7 27-15,2-5 48 0,-2 1 82 0</inkml:trace>
  <inkml:trace contextRef="#ctx0" brushRef="#br0" timeOffset="78905.42">8323 13577 281 0,'0'-49'396'0,"0"2"34"0,0 3-15 0,0 8-77 16,13-1-106-16,0 7-84 0,0 5-51 0,13 3-30 15,0 4-17-15,0 3-13 0,7 4-11 0,-1 4-7 16,14-1-2-16,-7 8-3 0,6 0-1 15,1 5-4-15,-7-2-2 0,0 8-2 0,1 0-1 16,-14 3 0-16,-1 5-1 0,-11 4 1 0,-2-3 2 16,-12 3 2-16,-12 6 6 0,-8-3 13 0,-6 6 17 15,-1-2 19-15,-11-1 23 0,5 4 21 0,-6-7 22 16,0 3 16-16,7-4 7 0,-2-2-4 0,9-4-10 16,5-5-23-16,0-3-23 0,14 0-28 0,6-3-22 15,0-2-17-15,14 2-11 0,5-2-3 0,7 2-4 16,13-4-1-16,0 3-3 0,13-3-2 0,0 3-1 15,13 0-3-15,0 5-1 0,-6-1 1 0,6 3 0 16,-6 5 3-16,-1-1 0 0,-5 4 1 16,-2 0 2-16,-18 0 2 0,-7 0 1 0,-12 7 0 15,-8-3 5-15,-19 7 2 0,-7-3 9 0,-12 2 16 16,-1 1 21-16,-13-4 18 0,1 2 12 0,-7-6 6 16,-1 0-6-16,8-3-16 0,-1-4-22 15,1-7-30-15,6 1-44 0,-1-9-57 0,8-3-71 16,7 0-82-16,5-8-93 0,13-2-118 0,7-1-141 0,7-7-66 15,-1 3 5-15,8-4 48 0,11 4 76 0,1 1 115 16</inkml:trace>
  <inkml:trace contextRef="#ctx0" brushRef="#br0" timeOffset="79361.75">9547 14170 88 0,'7'7'351'0,"-1"-3"35"0,14-1 19 0,-8 2-62 0,15-5-96 0,-8 0-94 0,8 0-56 0,-1-5-30 0,6-2-17 0,1 0-13 0,-7-4-10 0,7-4-5 16,-1 4 1-16,-13-3 9 0,7-5 13 0,-12 2 20 16,5 2 26-16,-13-4 27 0,-6 1 24 15,0-1 29-15,-13 4 5 0,1-3 1 0,-8 4-4 16,0-1-10-16,1 1-7 0,-1 2-14 0,0 4-5 16,-5 2-15-16,-1 6-22 0,6 0-18 0,-6 4-22 15,13 3-27-15,7 5-15 0,-1 5 10 0,0-2-12 16,1 7-9-16,6 3-2 0,0-3-2 0,13 4 3 15,0 0-21-15,0 3 7 0,13-3 3 0,0-1 1 16,0 0-1-16,7-2-7 0,-1-4 3 0,1-5-5 16,-1-7-23-16,1 4-38 0,-7-11-51 0,7 0-62 15,-7-7-63-15,-6-8-60 0,5 0-55 0,-5-6-49 16,6-2-44-16,-7-2-23 0,-12-4 0 16,0-4 31-16,-7 4 57 0,6 0 93 0</inkml:trace>
  <inkml:trace contextRef="#ctx0" brushRef="#br0" timeOffset="79657.56">10146 13950 54 0,'-13'-29'239'0,"1"7"92"16,12 0 49-16,-8 7 10 0,-4 0-20 0,-1 5-40 15,6 2-67-15,-6 8-51 0,7 0-36 16,6 8-20-16,-6 2-16 0,6 9-17 0,-8-1-14 16,8 8-10-16,8 0-10 0,-2 3-12 0,7 0-16 15,7 4-18-15,-2 0-13 0,9 0-9 0,-1 0-5 16,0-4-5-16,7 0-4 0,-1-3-3 0,1-3-2 16,-1-9-2-16,1-3-1 0,-1-4-5 0,-6-7-7 15,1-3-9-15,5-5-6 0,-6-10-3 16,-6 0-2-16,-1-4 0 0,-13-4 6 0,2 0 9 15,-8-3 7-15,-8-3 8 0,2 1 7 0,-13-1 11 16,6-1 21-16,0 4 21 0,-7-1 29 0,7 4 31 16,6 4 24-16,-5 8 19 0,5 0-6 15,1 2-14-15,6 9-21 0,6 3-31 0,1 3-28 16,-1 9-20-16,7 2-14 0,0 9-5 0,0-2-2 16,0 8-3-16,7 1-1 0,-1 3-6 15,-5-1 0-15,5 2-3 0,-6-5-4 0,0 4-5 16,7-8-31-16,-8-3-56 0,2 0-80 0,-1-7-88 15,-7-4-100-15,0-8-141 0,-6-3-151 16,0-3-38-16,0-8 29 0,0-4 61 0,7-7 88 16</inkml:trace>
  <inkml:trace contextRef="#ctx0" brushRef="#br0" timeOffset="79776.8">10492 13565 229 0,'-20'-14'373'16,"7"7"27"-16,6-1-12 0,-5 5-101 0,5 3-155 15,1 3-186-15,-1 1-177 0,0 3-93 0,1 4-47 16,0 0-13-16,12 4 29 0</inkml:trace>
  <inkml:trace contextRef="#ctx0" brushRef="#br0" timeOffset="80110.64">10811 13858 242 0,'-7'-6'475'0,"1"1"81"0,-1 2 70 16,1-1-28-16,6 4-100 0,-7 0-101 0,7 7-86 15,7-2-74-15,-7 1-65 0,6 5-60 0,1 9-46 16,-7-3-27-16,6 1-11 0,1 8-6 0,5 0-6 16,2 3-5-16,-1-3-7 0,6 3-2 15,1-3-20-15,-1 3-42 0,1-7-65 0,-1 0-76 16,1-4-74-16,0 1-102 0,-1-8-110 0,-6-4-104 16,0-3-13-16,1-4 35 0,-2-4 56 15,8-7 91-15</inkml:trace>
  <inkml:trace contextRef="#ctx0" brushRef="#br0" timeOffset="80730.8">11176 13833 11 0,'-7'-18'391'0,"0"6"77"0,-6 5 62 15,1 4 10-15,5 3-76 0,-6 3-100 0,-7 9-74 16,7-2-51-16,0 9-42 0,0 2-42 0,1 5-32 16,4 0-29-16,8 3-27 0,0 1-26 15,8-2-19-15,-2 2-6 0,6 0-8 0,2-4-6 16,5-5-5-16,1 1-3 0,0-7-3 0,-1-1-13 15,1-5-11-15,6-7-16 0,0-2-2 0,-1-7-6 16,1-5-3-16,-6-5 7 0,0-2 11 16,-1-3 14-16,-5-3 5 0,-2-5 9 0,1 1 12 15,-6 0 13-15,-7 0 21 0,0-2 25 0,-7 6 29 16,1 0 31-16,-7-1 25 0,7 8 17 16,-8-1-9-16,8 1-6 0,0 7-18 0,-1 3-28 15,7 6-31-15,0 2-21 0,7 2-4 0,5 3-17 16,2 6-8-16,-2 3-2 0,8 8 0 0,-1 0-7 15,7 7 0-15,-6 1-5 0,-1-5-3 16,7 4-3-16,-6 1-19 0,-1-4-32 0,1-4-50 16,0-4-54-16,-7-3-60 0,0-5-56 0,0-6-39 15,7-4-25-15,-1-7-16 0,-6-7-12 0,6-9 7 16,-5-2 24-16,-2-5 41 0,2-2 62 16,-8-1 90-16,1-8 120 0,-7 5 98 0,-7-5 70 15,1 1 42-15,-8 0 24 0,8-1 2 0,-7 5-28 16,-6-1-22-16,12 4-12 0,-6 4-10 0,6 11-17 15,1 4-18-15,6 6-20 0,0 11-23 16,0 8-14-16,13 8-10 0,-6 10 1 0,6 4 3 16,6 4 12-16,-6 3 14 0,13 4 2 15,-7-1-1-15,7 1-8 0,7-3-12 0,-7-8-17 16,0 0-14-16,7-4-12 0,-13-10-3 0,6-1 0 16,-1-7 4-16,-5-8 2 0,6-3 1 0,-6-7 4 15,5-7-1-15,1-5-3 0,1-7 0 0,-1 1 10 16,0-5 13-16,-13 1 17 0,7 0 19 0,0 0 15 15,-2 3 8-15,-4 0 3 0,-1 8-5 16,7 3 7-16,-8 4 13 0,1 8 9 0,7 3 3 16,0 11-3-16,-8 0-5 0,2 6-24 0,5 9-28 15,-6 0-29-15,0 8-38 0,-1-5-80 16,2 0-124-16,-1 4-153 0,0-8-221 0,-6 4-185 16,5-6-77-16,2-2 18 0,12-6 90 15,13 0 135-15</inkml:trace>
  <inkml:trace contextRef="#ctx0" brushRef="#br0" timeOffset="82434.92">14803 12916 235 0,'0'-7'436'0,"0"1"64"0,0-2 51 0,-7 2-40 0,1 1-74 0,0 2-41 0,-1-1-13 0,-6-1 0 0,0 5 13 16,7 0-2-16,-1 0-23 0,-6 5-40 0,0 2-48 16,-7 8-39-16,0 2-34 0,-5 10-20 15,-1 6-5-15,-6 7 2 0,5 8 1 0,-5 7-4 0,6 7-8 16,6 4-5-16,1 7-7 0,5 4-5 0,8 0-10 15,6-4-13-15,0 1-20 0,12-5-28 16,8-3-51-16,7-7-37 0,-1-8 0 0,13-3 0 16,7-12 0-16,-1-3 0 0,7-7 0 0,-7-8 0 15,8-4 0-15,5-9 0 0,-6-5-23 0,0-12-48 16,-6-2-29-16,-19-4-24 0,-2-8-23 16,-12-3-18-16,-6-2 21 0,-7-5 25 0,-20 3 30 15,1-3 27-15,-21-1 26 0,1 4 34 0,-13-3 2 16,0 6 1-16,0 5 1 0,0 7-2 15,7 2-4-15,6 9-9 0,13 4-23 0,-7 11-52 16,13-1-88-16,8 7-88 0,4 4-141 0,16-3-131 16,4 3-125-16,8-2-131 0,-1-2-92 15,7 0-6-15,7-3 94 0,6 0 113 0,13-4 131 16</inkml:trace>
  <inkml:trace contextRef="#ctx0" brushRef="#br0" timeOffset="82805.35">15298 13551 217 0,'0'-4'406'0,"7"1"54"0,-7 3 29 15,0 3-48-15,0 4-81 0,0 8-63 0,0 3-48 16,-7 4-26-16,7 1-23 0,0 6-29 0,0 4-33 16,13-5-31-16,1 2-26 0,4 0-27 0,2-1-19 15,7 0-14-15,-1-7-7 0,-1-4-7 16,7 1-2-16,-5-8-5 0,-1 0-3 0,6-11-6 15,1 0-5-15,-7-7-6 0,0-5-4 0,1-6-4 16,-1 0 0-16,-14-8 2 0,1 1 6 16,1-1 14-16,-8-4 17 0,-6 1 28 0,0-4 37 15,-13 4 44-15,0 4 48 0,6-4 44 0,-5 6 30 16,4 1 21-16,2 7-4 0,0 5-29 16,0 6-37-16,6 4-42 0,6 4-39 0,0 6-45 15,8 5-26-15,-2 7-14 0,1 1-9 0,7 2-8 16,-7 1-4-16,0 6-2 0,13-2-4 0,-7-1-4 15,1 0-22-15,6-3-58 0,-6-4-93 0,-1 0-110 16,-5-8-111-16,5-3-111 0,-6-2-118 0,6-7-114 16,-5-4-30-16,-8-7 45 0,14-5 80 15,-7 0 94-15,-1-9 129 0</inkml:trace>
  <inkml:trace contextRef="#ctx0" brushRef="#br0" timeOffset="82982.45">15988 13448 272 0,'-12'-26'481'16,"-2"1"81"-16,1 6 74 0,7 5-30 0,-1 3-102 15,7 8-74-15,0 3-39 0,0 3-10 0,13 8-12 16,0 8-27-16,7 6-22 0,0 4-30 16,-7 5-47-16,-1 3-85 0,8 2-48 0,0 5-38 15,-1-3-27-15,1 2-23 0,0-2-46 0,-1-1-63 16,7-3-129-16,-6-4-137 0,6-4-134 0,-20-4-153 16,7-3-167-16,0-8-55 0,-6-6 42 0,19-4 94 15,0-4 111-15,-1-7 142 0</inkml:trace>
  <inkml:trace contextRef="#ctx0" brushRef="#br0" timeOffset="83320.55">16509 13544 316 0,'-12'-11'490'0,"-2"3"72"16,-5 5 66-16,-1 3-61 0,-6 0-116 0,6 3-92 16,1 5-68-16,-1 6-44 0,2 1-46 15,-2 7-46-15,7 0-31 0,-1 4-30 0,2 3-21 16,5 4-26-16,0-5-19 0,7 6-8 0,7-5-7 15,6 1-2-15,-7-5-8 0,8 1-4 0,5-8-8 16,7 0-10-16,-6-6-23 0,-1-5-23 16,1-4-28-16,0-6-30 0,-1-4-31 0,1-8-19 15,-1-4 6-15,-6-3 15 0,0-3 24 0,0-5 29 16,-6 1 35-16,-7-4 34 0,0 0 34 0,0 0 43 16,-7-3 48-16,0 3 45 0,1-1 45 15,-1 9 34-15,1 0 14 0,6 6-12 0,6 7-20 16,1 6-26-16,-1 10-25 0,8 7-21 0,6 3-18 15,-8 12-16-15,-6-1-18 0,14 8-14 16,-7 1-18-16,1 2-22 0,4-2-53 0,9 3-107 16,-7-5-144-16,-2 0-177 0,-4-6-242 0,-1-3-143 15,0-6-36-15,0 3 58 0,7-13 118 16,6-1 162-16</inkml:trace>
  <inkml:trace contextRef="#ctx0" brushRef="#br0" timeOffset="85131.25">21869 12968 187 0,'-6'-15'450'0,"-7"5"87"0,0-1 94 0,-7 4 2 0,7 3-66 0,1 4-60 0,-2 0-38 0,2 7-21 0,-8 4-17 16,0 8-2-16,7 6 1 0,-7 8 10 0,8 7 8 15,5 1-1-15,-6 9-17 0,6 2-29 0,1 7-95 16,6-1-306-16,6 1 0 0,8 3 0 0,-1-8 0 16,7 2 0-16,5-5 0 0,1-6 0 0,7-5 0 15,-1-7 0-15,8-4 0 0,-1-8 0 16,-1-2 0-16,9-8 0 0,-9-11 0 0,1-3 0 15,1-8 0-15,-1-7 0 0,-13-5 0 0,-1-2 0 16,-5-5 0-16,-6-3-37 0,-14 1-71 0,0-2 39 16,-14 1 33-16,-6 1 22 0,-12-1 22 15,-1 8 17-15,-6 2 10 0,1 4 8 0,-9 9-2 16,9 6-2-16,-1 0-12 0,6 12-13 0,13-1-22 16,1 4-48-16,6 3-104 0,13 1-177 15,6 0-216-15,14 0-207 0,0-1-225 0,13-6-162 16,5-1-10-16,1-3 120 0,7-1 185 0,-1 0 195 15,8-3 226-15</inkml:trace>
  <inkml:trace contextRef="#ctx0" brushRef="#br0" timeOffset="85507.27">22652 13334 9 0,'-14'-3'427'0,"-6"-1"107"16,-5 4 93-16,-1 4 64 0,-7-1-37 0,7 9-77 15,0-1-50-15,-7 3-61 0,7 1-41 0,6 7-54 16,-5 4-80-16,11-1-68 0,8 5-73 0,0-1-44 16,6 0-52-16,0 1-36 0,6-1-3 15,14 0-8-15,-7-3 5 0,13-1-4 0,-6-6-5 16,-1-2-3-16,7-5-1 0,0-1-1 0,0-8-10 16,-7-3 3-16,1-7 1 0,6 0 0 15,-13-8-3-15,7-2 1 0,-8-6 1 0,2 2 4 16,-8-5 4-16,-6 0 5 0,0-3 8 0,0-1 4 15,-6 5 24-15,0-6 12 0,-2 6 47 16,2 3 40-16,0 0 37 0,-1 12 18 0,7-5-9 16,0 8-2-16,0 3-32 0,13 4-27 0,-7 7-30 15,2 4-13-15,4 7-15 0,1 4-12 0,0 5-19 16,0-2-18-16,1 4-25 0,4 0-58 0,-4 1-94 16,5 0-135-16,7-5-159 0,-12-3-159 15,11-4-137-15,-11-3-103 0,-2-4-72 0,8-4-5 16,-7-3 85-16,0-8 120 0,0-3 128 0,1-4 141 15</inkml:trace>
  <inkml:trace contextRef="#ctx0" brushRef="#br0" timeOffset="86054.47">22912 13485 315 0,'-13'-19'447'0,"-1"5"75"0,8 3 38 0,0 0-29 0,-8 8-58 16,14-2-51-16,-6 10-28 0,6 2-23 16,6 3-40-16,8 10-46 0,-2-3-52 0,2 5-50 15,5 3-58-15,1 5-44 0,-1-4-28 0,7 4-22 16,-6-1-10-16,0-4-8 0,-8 4-5 0,8-7-6 15,-7 4-3-15,-1-7 2 0,-4-1 4 0,-2-4 16 16,-6-7 28-16,-6 1 18 0,6-4 11 16,-14-4 12-16,8-4 7 0,-7-4-6 0,-7 1-17 15,0-7-13-15,2-2-9 0,-9-2-10 0,1 0-5 16,6 0-8-16,1-4-4 0,-1-3-5 0,14-5-4 16,0 1 3-16,-1 0-8 0,14-1-7 15,-1-3-5-15,7 4-4 0,13-1-8 16,0 5-19-16,0-1-22 0,7 0-24 0,-1 9-16 0,1-3-13 15,6 6-5-15,-7 3 4 0,8 4 14 16,-8 0 23-16,-5 7 20 0,-8 3 18 0,1 6 15 16,-8 0 15-16,2 7 18 0,-8-2 26 0,-6 8 33 15,-6 4 38-15,-2 3 36 0,2-4 30 0,-13 9 18 16,12-1-8-16,-6-1-22 0,7 1-37 16,0 1-37-16,6-5-34 0,6 0-27 0,0-6-18 15,7-3-12-15,-6-3-7 0,12-8-5 0,-5-1-16 16,-2-5-23-16,8-6-26 0,-7-5-26 0,0-1-28 15,6-11-27-15,-5-2-18 0,-1-3-4 0,-7-1 4 16,0-6 12-16,1-2 22 0,0-2 25 16,-7 0 32-16,6-1 31 0,0 0 33 15,-6 0 33-15,8 4 35 0,-8 8 40 0,0 2 31 0,0 4 20 16,0 13 9-16,0 2 7 0,6 8 0 16,0 7-11-16,1 7-15 0,6 8-15 0,0 3-17 15,-1 0-18-15,8 8-29 0,0-1-30 0,-1 1-59 16,1-4-102-16,0 0-132 0,-1-4-144 0,7-6-138 15,-6-2-146-15,-1-2-128 0,-12-5-56 16,-1-6 54-16,7 0 98 0,-7-8 115 0,21-5 140 16</inkml:trace>
  <inkml:trace contextRef="#ctx0" brushRef="#br0" timeOffset="86472.65">23869 13378 213 0,'-6'-14'474'0,"6"3"94"0,-7 4 91 0,7 7 1 0,-7 4-68 0,7 3-68 0,0 7-58 0,0 5-47 0,7 6-54 0,6 1-53 0,0 7-56 0,0 1-50 16,0 2-46-16,7 0-42 0,0 0-35 16,-8 1-33-16,8-4-20 0,-1-3-11 0,-5-1-11 15,-2-8 0-15,2 2-16 0,-8-9 7 0,-6-6 3 16,6-1 2-16,-12-7-3 0,0-3-2 16,-2-9 9-16,2-2-11 0,-14-4-12 0,8-8-15 15,-1-3-18-15,-7-4-19 0,8-4-14 0,-15-7-8 16,7 0 1-16,1 0 14 0,-7 1 18 15,13-6 22-15,6 5 19 0,-5 5 15 0,12 2 0 16,0 7-1-16,0 5 0 0,12 11 8 0,-5 6 17 16,6 4 18-16,6 11 22 0,1 5 19 0,0 6 15 15,-1 7 1-15,7 6-13 0,-6-4-15 16,5 3-14-16,1 3-17 0,1-3-12 0,-7 0-10 16,6-5-6-16,-7-6-6 0,1 1-4 0,-8-4-1 15,2-9-1-15,-2-4 0 0,2-10 2 0,-8-4-1 16,7-7 3-16,1-4-1 0,-8 0-2 15,0-8 2-15,8 5 0 0,-8-1 17 0,0 4 17 16,1 4 31-16,-7 4 25 0,6 2 21 0,1 5 32 16,0 3 18-16,-1 8 0 0,6 3-22 0,-4 7-21 15,-2 9-25-15,0 3-79 0,1 3-144 16,-1 4-212-16,1 0-253 0,0 0-292 0,-1 0-215 16,14-4-73-16,-1-3 53 0,13-4 160 0,8-7 224 15,-1-5 279-15</inkml:trace>
  <inkml:trace contextRef="#ctx0" brushRef="#br0" timeOffset="103697.2">18939 13536 135 0,'0'-3'437'0,"0"-2"85"0,0-1 85 0,0 2 34 0,-6-3-47 0,-1 4-41 0,0-5-19 0,1 4-1 0,-1-1-3 16,1-1-26-16,-1 2-40 0,0 0-37 0,1 1-37 16,0 0-39-16,-8-2-48 0,8 5-36 0,-13 0-30 15,5 0-75-15,-12 5-162 0,0-2 0 16,7 4 0-16,-13 3 0 0,5 2 0 0,-5 3 0 15,6 3 0-15,-1 4 0 0,9 0 0 0,-2 0 0 16,13 4 0-16,0-4 0 0,1 3 0 0,12-3 0 16,1 0 0-16,0-2 0 0,13-3 0 0,-8 1 0 15,8-7 0-15,-1 0 0 0,7-7 0 16,0-1 0-16,1-6 0 0,5-1 0 0,-6-7 0 16,-1-3-43-16,-5-5-50 0,0 1 15 0,-1-4 18 15,1 0 19-15,-14-3 15 0,8-1 12 16,-14 1 9-16,0-2 6 0,0 5 4 0,0 1-2 15,-7-1 5-15,0 3 3 0,1 7 1 0,0-2 3 16,-1 3 5-16,0 4 5 0,1 3-3 0,6 8 0 16,0 1-3-16,0 5-10 0,0 7-3 15,0 0-5-15,6 3 2 0,1 3-3 0,6-2-2 16,0 5-4-16,7-3-29 0,-7-1-50 0,6-4-76 16,-5 0-95-16,5 0-115 0,1-7-115 0,-2 0-95 15,2-8-52-15,0-3-19 0,-7-3 26 16,7-8 50-16,-1 0 64 0,1-7 72 0,-8-3 70 15,2-2 83-15,-2-3 86 0,-4 1 105 0,-8-1 102 16,0 1 78-16,-14 0 64 0,1 2 42 0,0-3 21 16,0 4 4-16,0 0 4 0,0 4 10 15,-7 4 10-15,14-1 6 0,-7 4-3 0,7 4-23 16,6 3-24-16,-7 4-42 0,7 4-29 0,7 3-30 16,-1 7-29-16,1 1-16 0,5 11-17 0,2-1 3 15,-2 4-10-15,2 1-7 0,-1 7-2 0,-1-5-2 16,8 1-2-16,0 1-3 0,-7-1-3 15,6-4 0-15,-6-4-3 0,1 1-3 0,-2-7-2 16,-5-5 2-16,-7-3 0 0,7-4 2 0,-14-3 2 16,7-8 1-16,-7-3 2 0,-5-4 4 15,-2-3 3-15,-5-5 5 0,-1-7 1 0,8 1-10 16,-8-4 14-16,6-1 4 0,8-3 0 0,-7 0-4 16,7 0-3-16,-1 0 8 0,14 1-14 15,6-2-8-15,-1 1-7 0,8 7 0 0,6-2-3 16,0 5-1-16,7 5-7 0,-7 3-11 0,0 4-6 15,0 5-6-15,0 1-2 0,-6 5 2 0,0 8 7 16,-8-1 9-16,-5 8 9 0,-7 3 5 16,-7 1 6-16,1 3 1 0,0 3 1 0,-8 1 3 15,8 3 1-15,-8 1-3 0,8-1-1 0,-1-1-9 16,1-2-16-16,6 0-31 0,0-4-36 0,6 0-39 16,-6-7-37-16,13-1-23 0,-6-6-8 15,0-4 11-15,-1-1 24 0,8-6 27 0,-2-4 27 16,1-8 22-16,0 0 21 0,0-4 14 0,-7-3 23 15,2-3 8-15,-8-1 11 0,6-2 14 0,-6 1 12 16,0-2 12-16,6 4 9 0,-6-1 23 16,0 3 26-16,0 6 28 0,-6 2 24 0,0 8 12 15,-2-1-4-15,2 8-12 0,0 3-23 0,-1 4-32 16,7 9-30-16,0 2-23 0,0 4-13 16,13 3-7-16,-7 5-6 0,8-1-4 0,6 1-10 15,-1-1-19-15,1-4-33 0,-1-3-42 0,0 0-46 16,1 1-46-16,7-12-38 0,-9-1-27 0,9-10-20 15,-7-3-11-15,-2-8-9 0,9-7-2 16,-14-1 11-16,6-6 29 0,-13-5 48 0,8 1 68 16,-8 0 92-16,-6-5 103 0,0 1 80 0,0 1 51 15,-6-1 30-15,-8-1 16 0,8 2 3 16,-6 2-10-16,5 5 0 0,0 3 12 0,1 7 15 16,6 5 6-16,0 5-3 0,0 5-14 0,6 5-18 15,1 5-25-15,6 9-22 0,-1 3-21 16,2 3-21-16,5 1-21 0,-5 6-19 0,4 2-26 15,2 2-11-15,7-2-13 0,-7-2-12 0,5-2-10 16,1-1-8-16,0-7 3 0,-6 0-12 0,-1-7-8 16,1-5-6-16,0-6-4 0,-8-4-8 0,2-7-11 15,-1-8 5-15,6-3-1 0,-12-8 2 16,-1-3 9-16,-6-3 11 0,0 2 14 0,-6-7 12 16,-8 4 39-16,2 0 13 0,-1-1 23 0,-1 2 26 15,2 3 29-15,4 3 19 0,2 5-13 16,6 5 5-16,0 9-5 0,6 3-14 0,2 8-23 15,11 7-23-15,-12 3-19 0,-1 9-16 0,7 6-17 16,0 8-17-16,13-1-20 0,-6 5-41 16,6-1-85-16,-6 0-125 0,5 4-148 0,-5-7-150 15,0-1-187-15,-8-3-149 0,-5-4-18 0,0-2 69 16,-1-5 121-16,0-1 137 0</inkml:trace>
  <inkml:trace contextRef="#ctx0" brushRef="#br1" timeOffset="111809.64">8929 14771 257 0,'0'-5'508'0,"0"-1"108"0,0 2 114 0,-7 0 37 0,0-3-43 0,1 3-30 0,-1 4-32 0,7-2-37 0,-6 4-50 0,6-2-68 0,6 8-63 0,1-1-58 16,6 3-49-16,0 6-39 0,7 6-237 16,-1 0-61-16,1 7 0 0,0 0 0 0,6 8 0 15,-7 0 0-15,7 7 0 0,0 0 0 0,-7 0 0 0,7 3 0 16,0-3 0-16,1 4 0 0,-1-4 0 0,-7-5 0 15,1 3-524-15,0-13-158 0,-2 0-106 0,2-7-61 16,0 0-30-16,-7-12 12 0,7-2 44 0,-14-3 64 16,-6-5 98-16,-6-5 105 0,-8-7 109 0,-5-2 111 15</inkml:trace>
  <inkml:trace contextRef="#ctx0" brushRef="#br1" timeOffset="112128.31">9124 15204 295 0,'-33'-45'422'0,"1"1"56"0,13 0 6 0,-7 4-53 15,12 3-81-15,8 1-68 0,-1-1-44 0,14 7-30 16,-1 1-18-16,14 7-15 0,0 4-27 0,12 4-24 15,7 3-22-15,0 3-18 0,0 5-15 0,1 3-11 16,-8 3-1-16,1 5 3 0,-7 6 9 16,-7 1 14-16,-13 3 13 0,-6 4 17 0,-6 0 19 15,-7 0 24-15,-7 4 23 0,1-4 13 0,-14 3 8 16,8-3 0-16,-2 0-10 0,-5 0-26 0,12-3-34 16,-6-4-29-16,13-1-31 0,-1-7-28 0,14 1-22 15,0-2-12-15,20-2-6 0,0-4-5 0,13 0 1 16,-1 0-2-16,13-4 1 0,8 4 1 0,-1 0 1 15,0 0-1-15,0 4 0 0,0 4-1 0,0-1 2 16,-12 4-2-16,-2 0 0 0,-11 4 1 16,-1 2 2-16,-20 3 5 0,1 2 1 0,-14-1 2 0,1 2 7 15,-14 2 9-15,0-3 3 0,-5 0 1 0,-9-4 0 16,2 1 0-16,-1-4-8 0,1-1-17 16,-1-3-26-16,-5 0-38 0,5-8-62 0,1 1-84 0,12-8-108 15,-7 1-107-15,15-4-90 0,-8-1-74 0,14 1-74 16,6-4-85-16,0 0 3 0,6 0 60 0,8 0 80 15,4 1 95-15</inkml:trace>
  <inkml:trace contextRef="#ctx0" brushRef="#br1" timeOffset="112749.52">9931 15251 332 0,'0'-3'474'0,"-6"3"65"16,-1 0 40-16,-5 0-47 0,5 0-96 0,0 0-88 15,7 0-70-15,-6 0-55 0,6-5-52 0,6 5-54 16,1-3-44-16,0-1-27 0,12 1-14 0,-6-1-7 16,6-3-2-16,1 3 1 0,0-3 5 15,-7-5 9-15,7 1 12 0,-8 4 20 0,2-4 19 16,-2 3 26-16,-5 1 25 0,-1 0 25 0,-6 0 17 0,-6-1 13 16,-1 2 5-16,-5 1-7 0,-2 5-10 15,-6-4-20-15,1 4-22 0,-1 4-22 0,2-4-25 16,-9 5-22-16,14 1-19 0,-6-2-11 0,5 3-10 15,8-3-4-15,-7 0-5 0,6-1 1 0,1 1 3 16,-1-1-1-16,7 1 3 0,0-4 0 0,0 0 3 16,7 0 1-16,-1 0 1 0,8 0 6 0,-8 0 4 15,0-4 2-15,1 4 2 0,0 0 3 0,5-3 1 16,-5 3-3-16,-1 0-21 0,1-4-2 0,6 1-4 16,-7-1-6-16,2 0-2 0,-2 4-7 0,0-3 11 15,-6 3-9-15,6-4-3 0,1 4-1 0,-7 0-6 16,0 0 1-16,0-4 0 0,7 1 1 15,-7 3-1-15,-7-3-3 0,7-2 1 0,0 1-14 16,7 1 8-16,-1 0-10 0,7 3 7 0,-7-4 6 16,8 0 3-16,-2 1 14 0,-4-1-7 0,-2 0 14 15,0 1-7-15,-12 3-4 0,0-4-2 0,-2 1-2 16,2-1 2-16,0 0 2 0,-8 4 6 0,2 0 7 16,-1 0 7-16,-1 0 7 0,2 0 9 0,6 0 2 15,-8 4 2-15,1-4-2 0,0 7-1 0,6-3-3 16,-5 3-6-16,5 4 0 0,0-1-3 0,1 2 0 15,0 6 3-15,6-4 0 0,-7 5 2 0,7 4 2 16,0-2-1-16,7 2-2 0,-1-2-3 16,0-3-8-16,8 4-26 0,5-7 0 0,7 4 0 0,-6-4 0 15,6-5 0-15,-1-3 0 0,9-3-39 0,-2 0-61 16,1-4-68-16,-1-4-87 0,1-3-116 0,-1-1-122 16,1-2-99-16,-1-1-67 0,-5-5-32 15,-9 5-1-15,9-3 18 0,-1-4 25 0,-14 3 29 16,2 0 27-16,-1-3 54 0,-13 4 68 0,0-1 88 15</inkml:trace>
  <inkml:trace contextRef="#ctx0" brushRef="#br1" timeOffset="113120.81">10322 15057 217 0,'-19'-19'291'0,"-1"8"38"0,7-4 6 0,0 5-11 15,-7-1-20-15,14 0-29 0,-7 3-25 0,7 4-22 0,-1 1-4 0,0 3 11 0,1 0 14 0,0 0 18 0,12 0 17 0,-6 3 14 0,6 1 10 0,1 0 3 0,6 3-5 16,0 4-18-16,1 0-29 0,-2 4-33 0,1 3-37 15,0 4-41-15,7 1-35 0,-1 2-29 0,7-3-26 16,1 3-19-16,-1-3-15 0,6 5-13 16,7-9-8-16,-6 0-7 0,5-4-7 0,-5 1-12 15,7-7-12-15,-8-5-15 0,7-3-13 0,-13-3-13 16,7-5-5-16,-1-7 1 0,-12 1 10 16,-7-4 13-16,-1-5 18 0,-12 1 16 0,8 0 11 0,-16-6 11 15,2 2 6-15,0-4 3 0,-14 5 7 16,1-1 12-16,-7 0 16 0,6 4 15 0,1 4 18 15,5 3 17-15,-5 5 6 0,12 2 1 0,-5 5-1 16,12 3 0-16,0 6 4 0,6 6 4 0,0-1 8 16,14 7 8-16,-7 4 8 0,7 0-3 15,-1 3-12-15,0 5-17 0,1-4-21 0,0 2-20 16,-1-2-23-16,7 0-35 0,-12 0-57 0,-2-4-95 16,1-4-138-16,1-3-170 0,-8-4-172 15,0-8-169-15,-6 1-190 0,0-4-53 0,0-7 62 16,0-4 125-16,0-4 152 0,14-7 177 0</inkml:trace>
  <inkml:trace contextRef="#ctx0" brushRef="#br1" timeOffset="113235.26">10823 14800 238 0,'-6'-21'421'0,"-7"2"38"16,7 8 13-16,-1 1-100 0,1 5-144 0,6 1-146 16,6 4-151-16,-6 4-172 0,7 3-119 0,-7 1-57 15,0 7-21-15,13 0 21 0</inkml:trace>
  <inkml:trace contextRef="#ctx0" brushRef="#br1" timeOffset="113702.24">12139 14716 310 0,'-12'-8'516'0,"-2"2"92"0,-5 1 83 15,5 1-30-15,-12 4-101 0,14 4-84 16,-15 4-68-16,9 6-43 0,-2 1-30 0,0 7-25 15,1 4-16-15,-1 3-8 0,7 4-3 0,6 4-10 16,7 3-18-16,0 0-20 0,7 1-26 0,0-5-30 16,12 1-33-16,0 0-35 0,8-8-34 15,5 0-30-15,1-3-23 0,-1-8-20 0,7-3-19 16,1-1-20-16,-1-9-23 0,-1-2-22 0,1-6-20 16,-6-5-19-16,-7-7-9 0,-6 1 4 0,-8-6 17 15,-4-1 17-15,-8-1 23 0,-14 1 29 16,-5 2 22-16,-7 1 18 0,-14-1 9 0,1 2 8 15,1 1 4-15,-8 5 0 0,7 7-3 0,-6 1-5 16,5 3-15-16,1 7-38 0,6 0-74 16,14 5-103-16,0 2-129 0,5-3-136 0,14 8-118 15,7-8-126-15,12 3-142 0,1-2-6 0,6-2 67 16,13-3 105-16,6-3 113 0,8-4 153 16</inkml:trace>
  <inkml:trace contextRef="#ctx0" brushRef="#br1" timeOffset="114056.31">12595 14947 219 0,'-6'-8'479'0,"0"-2"90"0,-2 5 81 0,-4 2-10 16,5 3-101-16,0 3-86 0,7 6-61 15,0-3-45-15,7 9-39 0,0-1-30 0,5 1-21 16,2 7-18-16,5 0-24 0,-5 0-25 0,4 4-30 16,9 0-30-16,-1-5-30 0,0 5-29 15,7-8-23-15,-7 1-22 0,6-5-8 0,1-2-12 16,-7-5-6-16,0-3-2 0,7-8 11 0,-7 0-1 15,-1-6-7-15,-5-6 3 0,0 2-1 16,-8-8 4-16,2-3 4 0,-8 2 35 0,-6-2 43 16,0 0 46-16,-6-6 53 0,-1 10 45 0,-6-5 40 15,7 0 27-15,-8 5 15 0,8 2-78 0,0 5-237 16,-1-1 0-16,0 7 0 0,1 1 0 0,6 7 0 16,0 4 0-16,0 3 0 0,6 7 0 0,1 5 0 15,6 0 0-15,-7 6 0 0,8 1 0 16,-2-1 0-16,2 1 0 0,-1 3 0 0,7 1 0 15,-8-5 0-15,1-3 0 0,0-7 0 0,-6-5-506 16,6 2-470-16,0-9-121 0,-13 1-126 0,13-4 24 16,0-4 139-16,0-7 191 0,7-3 186 15,6-5 193-15</inkml:trace>
  <inkml:trace contextRef="#ctx0" brushRef="#br1" timeOffset="114223.08">13299 14936 290 0,'-6'-15'553'0,"-2"1"126"0,-4 3 120 0,-1 3 29 16,6 1-62-16,0-1-68 0,7 5-87 0,-6 3-84 15,6 0-83-15,0 3-90 0,6 5-65 0,1 2-56 16,6 1-36-16,0 5-25 16,-7 5-23-16,2-2-29 0,-2 6-31 0,0 1-29 15,0-4-21-15,8 7-31 0,-8-3-44 0,7-4-78 16,1 0-133-16,-8 0-180 0,6-4-199 0,8-3-181 0,-7-4-180 16,13-8-102-16,-6 2 39 0,6-10 131 0,0-3 173 15,7 2 182-15</inkml:trace>
  <inkml:trace contextRef="#ctx0" brushRef="#br1" timeOffset="114583.96">13741 14943 226 0,'-6'-19'512'0,"-14"5"115"0,8 3 119 0,-8 0 54 15,1 4-48-15,-1-1-55 0,0 8-46 0,-5 4-36 16,-1 7-51-16,-1 0-75 0,7 3-71 16,1 9-60-16,6-1-58 0,0 7-62 0,13-4-60 15,0 4-158-15,7 1-20 0,5-4 0 0,2-1 0 16,12 1 0-16,-7-4 0 0,13-4 0 0,1-2 0 15,-7-9 0-15,7 0 0 0,-1-7 0 0,1 0 0 16,-1-7-85-16,2-5-38 0,-15-6 9 16,7-1 18-16,-14 1 26 0,2-8 22 0,-8 1 23 15,-6 0 20-15,-6-5 21 0,-8 4 23 0,2 1 21 16,-1 3 18-16,-7 0 19 0,14 0 12 16,-8 8-1-16,2-2-49 0,5 6-59 0,7 2 0 0,0 8 0 15,7 0 0-15,5 8 0 0,2-1 0 0,-1 7 0 16,0 5 0-16,0 7 0 0,-1-5 0 0,8 8 0 15,0 1 0-15,-1 3 0 0,-5-3 0 16,-2-2 0-16,2-2 0 0,-8-8-468 0,0 1-296 16,1-1-236-16,-7-6-193 0,6-9-39 0,1 1 82 15,0-4 170-15,13-7 214 0,12-5 248 16</inkml:trace>
  <inkml:trace contextRef="#ctx0" brushRef="#br1" timeOffset="114884.04">15305 14602 177 0,'-7'-11'517'0,"1"0"142"0,-1-3 149 0,-12 3 97 0,-1-1-12 0,0 5-49 0,1 0-33 0,-13 0-48 16,5 7-71-16,1 0-92 0,0 0-91 0,7 7-496 0,-1 4-13 15,0 4 0-15,8 2 0 0,-2 9 0 16,2 5 0-16,-1-2 0 0,6 6 0 0,7 6 0 16,0 4 0-16,7-6 0 0,6 5 0 0,13-4 0 15,0 5 0-15,6-9 0 0,7 1 0 0,0-3 0 16,1-5 0-16,5-8 0 0,-6 2 0 16,7-9 0-16,-7-3 0 0,-1-4 0 0,-5-4-237 15,7-6-786-15,-8-4-121 0,-13-8-118 0,7 0 29 16,-6-3 138-16,-1 0 197 0,7 0 194 15,1-4 205-15</inkml:trace>
  <inkml:trace contextRef="#ctx0" brushRef="#br1" timeOffset="115238.19">15826 14683 20 0,'0'-11'476'0,"0"4"137"15,-7 0 118-15,0 3 101 0,1 0-41 0,6 0-93 16,-6 1-100-16,6 3-95 0,-7 0-91 15,7 0-88-15,7 7-79 0,-1 1-65 0,7 2-48 16,-6 5-33-16,5-1-25 0,8 1-27 0,0 7-19 16,-1 0-12-16,1 1-8 0,-1-2-5 0,7 5-4 15,-12 0-1-15,12-5 3 0,-7 2-1 16,-6-1 0-16,6-4-2 0,-5-4 1 0,5-3-2 16,-12-4 3-16,6 1 6 0,-7-4 10 0,8-4 11 15,-2-8 13-15,-5-3 18 0,6 0 16 0,-7-6 17 16,1-6 15-16,-1 1 17 0,0-7 15 15,-6 3 16-15,0-7 15 0,0 4 12 0,-6-1-1 16,0 5-174-16,-1-1-6 0,1 1 0 0,-1 6 0 16,1 2 0-16,-1 2 0 0,1 3 0 0,6 5 0 15,0-1 0-15,0 5 0 0,6 3 0 16,-6 0-22-16,7 3-411 0,6 5-164 0,0-1-145 16,-1 0-144-16,-4 5-172 0,4-1-41 0,-5 0 77 15,6-4 144-15,6 4 156 0,1 0 179 16</inkml:trace>
  <inkml:trace contextRef="#ctx0" brushRef="#br1" timeOffset="115472.99">16412 14393 277 0,'0'-7'472'0,"6"-1"69"0,-6 5 77 0,6 3-20 15,8 3-77-15,-1 5-53 0,13 3-21 16,0 4 3-16,7 3-4 0,5 4-6 0,1 3-3 0,1 6 11 15,-7 1 8-15,-1 0 2 0,-6 5-5 16,-7 4-10-16,1-1-225 0,-7 0-218 0,-13 1 0 16,0 3 0-16,-7-4 0 0,-5 1 0 0,-2-1 0 15,-5-8 0-15,-1 5 0 0,-6-8 0 16,0 1-189-16,-7-4-1118 0,1-4-162 0,-1-7-15 16,-5-1 107-16,11-7 252 0,-5-7 324 0,6-4 376 15</inkml:trace>
  <inkml:trace contextRef="#ctx0" brushRef="#br1" timeOffset="116623.03">8967 15924 92 0,'0'-3'388'0,"0"0"64"0,-6-1 48 0,6 0-28 0,0 0-57 0,0 4-64 0,0 0-39 0,0 0-22 0,0 0-2 0,0 4 7 0,6 4 16 0,8 3 12 16,-1 3 22-16,7 8 24 0,6 4 13 0,-1 3 0 16,1 12-22-16,0-1-29 0,7 4-46 0,-1 3-51 15,-5 4-49-15,5-2-49 0,1-2-43 0,5-3-33 16,-5 0-24-16,7-4-16 0,-8-3-12 0,1-4-6 0,-7-4-4 15,6 1-3-15,-13-9-8 0,1-7-11 16,-7 2-14-16,0-5-17 0,-6-4-16 0,-7-4-14 16,-7-3-5-16,-6-3 4 0,0-4 12 0,-13-1 15 0,0-6 17 15,-7-1 17-15,1-4 12 0,-7-3 6 16,0-3 6-16,-1-4 0 0,2-4 1 0,5-4 0 16,1-3-1-16,5 0-3 0,8-1 2 0,12 1 2 0,7 0-2 15,7-1 1-15,12 8-1 0,1 0-1 0,13 3-2 16,-1 10-4-16,7 1-4 0,0 1-9 0,1 11-9 15,-8-1-6-15,7 4-7 0,-6 8 10 0,-7 4-2 16,-6-1 5-16,-1 7 9 0,-13 4 12 0,7 1 9 16,-13-1-2-16,-13 7 14 0,0-3 11 0,-7 5 5 15,1-6 7-15,6 2 3 0,-6-6 4 0,12 2 2 16,-6-1-1-16,7-8-2 0,-8 2-1 0,8-1-7 16,0-7-6-16,6 3-9 0,0-4-8 0,0 2-2 15,6-5-7-15,0 2-1 0,14-2-2 0,6 0 3 0,7 5 0 16,-1-5-2-16,13 4 2 0,1-1-2 0,0 5-1 15,6-1-3-15,-6 3-2 0,6 2-2 0,-6 2-1 16,-1 1-1-16,-19 0 4 0,0 3 2 0,-13 4 3 16,-6-5 4-16,-1 6 6 0,-12-1 9 0,-8 0 14 15,-4-3 17-15,-9-1 13 0,1 1 5 0,-6-5 4 16,-1 1-3-16,1-8-21 0,5 1-38 0,-5-5-52 16,6-3-70-16,0 0-108 0,-1 0-137 0,8-8-150 15,6 5-130-15,6-8-129 0,1 0-144 0,12-1-36 16,1-2 55-16,6 3 120 0,13 1 128 0,6-6 156 15</inkml:trace>
  <inkml:trace contextRef="#ctx0" brushRef="#br1" timeOffset="117079.69">10322 16606 88 0,'20'0'452'0,"-1"0"93"0,1-4 78 0,0-2 32 0,-1-3-61 0,-6-1-86 0,6-1-73 0,1-4-45 0,0 1-34 0,-7-5-39 0,0 5-46 0,0-4-35 0,-7-5-20 15,-6 5-7-15,0 0-2 0,-6 3 5 0,-14 1 13 16,7 2 14-16,-13 2 8 0,6 6 7 0,-12 0-3 16,-1 4-15-16,1 4-22 0,5 3-24 0,2 4-169 15,5 0-21-15,7 4 0 0,6 3 0 0,7 4 0 16,7-4 0-16,6 8 0 0,7-3 0 0,5 2 0 16,8 0 0-16,13-2 0 0,6-2 0 0,0-2 0 15,0-5 0-15,7 1 0 0,-7-4 0 0,0-4 0 16,-6-3-270-16,-1-1-147 0,-5-3-69 0,-1-7-58 15,-1-3-36-15,-5-2-9 0,-7-6 30 0,-6-1 55 16,-7 1 70-16,-1-4 82 0,-12-3 81 16,0-1 79-16,-6-1 57 0,-7 2 57 0,0 0 48 15,0-1 43-15,-7 1 38 0,8-1 33 0,-15 3 33 16,15 2 33-16,-8 3 31 0,7 3 24 0,0 0 19 16,0 8 10-16,7 0 3 0,6 7-4 0,-7 0-14 15,7 0-8-15,7 7-10 0,-1 0-10 0,0 8-11 16,14 0-12-16,-7 3-15 0,7 1-27 0,-8 3-24 15,8 0-29-15,-1-1-22 0,1 5-18 0,0-4-13 16,-1 4-13-16,1-4-14 0,-1 0-32 0,1 0-54 16,0-4-76-16,-1-3-98 0,0-5-91 15,-6-2-82-15,1-1-63 0,-2-3-53 0,2-1-50 0,-2-6-49 16,2-5 4-16,-1-3 45 0,-1-4 65 16,8-3 93-16</inkml:trace>
  <inkml:trace contextRef="#ctx0" brushRef="#br1" timeOffset="117307.8">11319 16405 354 0,'-7'-22'471'0,"-6"0"79"0,7 4 35 15,-8-1-14-15,2 1-42 0,-8 7-33 0,14 0-17 16,-1 3-17-16,1 1-23 0,-1 7-51 0,0 4-66 16,7 3-62-16,14 5-57 0,-8 2-49 0,7 4-42 15,7 7-26-15,-1-2-18 0,7 3-18 0,-6-1-12 16,12 4-11-16,1-2-11 0,-1-2-1 0,1-3-10 16,-1 0-1-16,-5-4-10 0,5-4-7 0,1 2-14 15,-14-10-32-15,0 2-41 0,-5-5-52 16,6-6-57-16,-1-5-65 0,-6-2-63 0,0-5-50 15,-7-3-33-15,-6-4-20 0,-6 0-9 0,0-4-8 16,-14 0-16-16,1 0-32 0,-7-3-37 0,-7 0 10 16,-7 4 37-16,2 0 64 0,5-2 88 0</inkml:trace>
  <inkml:trace contextRef="#ctx0" brushRef="#br1" timeOffset="117493.46">11319 15910 71 0,'-7'-4'360'0,"7"4"64"0,-6 0 27 16,-1 0-40-16,7 0-74 0,0 0-95 0,-6 0-86 16,-1 4-73-16,7 0-64 0,-7 3-69 0,7 1-95 15,0-6-125-15,0 7-116 0,0-2-51 0,0 0-11 16,0-3 26-16,7 3 70 0</inkml:trace>
  <inkml:trace contextRef="#ctx0" brushRef="#br1" timeOffset="118132.9">12810 15968 82 0,'-6'-10'444'0,"-8"3"103"0,2-4 97 0,-14 2 63 0,6 7-11 0,1-3-41 0,-1 2-41 0,-6 6-42 0,-1 4-44 15,9 5-55-15,-9 3-70 0,1 7-62 0,6 3-42 16,1 8-27-16,6 4-21 0,0 3-27 0,7 4-29 16,6 1-30-16,6 2-86 0,0-3-79 0,8 0 0 15,11-7 0-15,1 3 0 0,1-7 0 0,5-3 0 16,8-5 0-16,-1-6 0 0,6-5 0 0,-5-3 0 15,5-8-117-15,-6-6-80 0,-7-2-31 0,8-9-20 16,-8 0-7-16,-5-5 7 0,-2-3 23 0,-12-3 32 16,-6-1 44-16,-14-4 44 0,1 5 41 0,-14-4 30 15,-6 7 25-15,-7 0 20 0,1 0 20 0,-7 7 13 16,-1 5 18-16,2 5 3 0,-1 2-6 16,0 6-19-16,6 2-36 0,14 5-67 0,-1 5-118 15,13 4-147-15,7-5-144 0,7 1-153 0,0-1-182 16,12-3-97-16,7-1 21 0,13-1 99 0,7-2 121 15,-1-3 148-15</inkml:trace>
  <inkml:trace contextRef="#ctx0" brushRef="#br1" timeOffset="118996.77">13526 16145 338 0,'-6'-11'478'0,"-7"4"74"15,-6-2 54-15,-1 3-37 0,-7 6-83 0,9 0-69 16,-2 3-25-16,7 5-44 0,-7 6-33 0,8 4-34 15,4 4-30-15,2 0-25 0,6 4-45 16,0 0-12-16,0-1-29 0,6 1-27 0,14-4-28 16,0 3-16-16,-1-6-17 0,7-1-15 0,-12-3-12 15,5-4-8-15,1-4-8 0,6-3-9 0,-7-4-7 16,1-7-7-16,6-1-3 0,-6-7-1 0,5-2 2 16,-11-5 7-16,-2-3 17 0,2-2 20 0,-8-2 22 15,0 4 32-15,-6-1 42 0,-6 0 45 16,0 1 44-16,-8 2 38 0,8 5 32 0,-7 3 15 0,6 4 2 15,1 0-17-15,-7 4-256 0,13 2-27 0,-6 5 0 16,6 5 0-16,0 2 0 0,6 8 0 16,0 0 0-16,7 7 0 0,1-5 0 0,-2 9 0 15,8 0 0-15,0 0 0 0,-1 3 0 0,7-3 0 0,-6 0-157 16,-1-8-332-16,1 4-118 0,6-7-95 16,-7-5-60-16,1 2-39 0,-8-5-8 0,8-7 19 15,0 0 37-15,-1-7 67 0,-5-8 86 0,-2 0 111 16,2-4 160-16,-2-1 196 0,-5-7 216 0,-7 1 185 15,0 5 129-15,0-5 88 0,-7-4 34 0,-5 8 10 16,-2-3-13-16,2 3-19 0,-2 4-5 0,1 4-1 16,7-3-13-16,-1 8-24 0,7 5-36 0,0 0-45 15,7 8-52-15,-1 3-56 0,7 4-46 16,-6 7-43-16,6 1-45 0,0 3-34 0,0 0-26 16,6 7-16-16,-5-3-12 0,-2 0-7 0,8-1-9 15,-13 0-7-15,6-2-6 0,-7-5-4 0,7-1-4 16,-13-1-1-16,0-5-1 0,0-4 3 0,-13 1 11 15,7-8 16-15,-7 3 18 0,-6-6 20 0,5-2 18 16,-12-2 18-16,7 0 12 0,-1-4-14 0,0-3-106 16,7-1 0-16,0-3 0 0,0-1 0 0,7-3 0 0,0 0 0 15,6 0 0-15,6 0 0 0,7 0 0 16,0 1 0-16,13-2 0 0,7 2 0 0,6 2 0 16,-7 1 0-16,7 0 0 0,0 2 0 0,7 2 0 15,-7 3 0-15,0 0 0 0,-6 3 0 0,0 5 0 16,-8-1 0-16,1 4-26 0,-6 4-80 0,-8 4 18 15,-4 2 20-15,-8 5 19 0,-8-1 19 0,2 9 15 16,-6 2 6-16,4 8 2 0,-4-3 2 0,5 2 1 16,-6-2-4-16,6-1-6 0,7 0-13 15,0-4-17-15,0-2-22 0,7-4-19 0,6-5-19 0,0-3-19 16,1-4-6-16,-2-7-1 0,8 0 11 16,-1-10 9-16,1-1 13 0,-8-8 18 0,8-3 14 15,0 0 14-15,-7-4 10 0,1-2 13 0,-8-2 13 16,-6 0 11-16,0-3 21 0,0 5 24 0,-6-1 31 15,-2 3 37-15,2 3 41 0,-7 1 42 0,0 7 33 16,0 5 25-16,-1-1 16 0,-4 7-20 0,4 4-68 16,1 4-178-16,7 7 0 0,6-1 0 0,0 9 0 15,0 4 0-15,6-2 0 0,7 5 0 0,1 3 0 16,4 0 0-16,2 0 0 0,-6 1 0 0,5-5-225 16,-5 1-211-16,4 0-148 0,-4-9-122 15,-1 0-71-15,7-7-41 0,-8 0-21 0,8-5-33 16,-14-5 63-16,7-5 104 0,1-5 105 0,-8-5 115 15</inkml:trace>
  <inkml:trace contextRef="#ctx0" brushRef="#br1" timeOffset="119446.45">14660 16108 201 0,'0'-27'444'0,"0"2"86"0,-6 3 75 0,-1 0 3 0,0 8-32 0,1-1-48 0,-1 5-31 0,7 5-16 0,7-2-16 0,-1 7-29 0,1 7-44 16,0 5-46-16,11-1-44 0,2 7-55 0,0 4-59 15,-1 3-45-15,-5 5-40 0,5-4-25 16,1 7-22-16,-8-4-11 0,8 1-8 0,-6-5-9 0,5 1-2 15,-13-5-5-15,7-2 2 0,-6-5-4 16,-1-6 3-16,0-1 0 0,-6-2-2 0,0-10 1 0,0-2-6 16,-6-4-1-16,0-8-5 0,-7-3-2 0,6 0-4 15,-12-3-3-15,5-1 0 0,2-4 0 16,-8 5 1-16,7-4 0 0,-7 0 5 0,8 4 10 16,5 2 7-16,-6 4 5 0,0 1 0 0,6 7 3 15,7 5 7-15,7 2 7 0,0 4 5 0,-1 4 1 16,14 6 1-16,-8 1-2 0,8 3-9 0,-7 5-15 15,13 4-12-15,-6 2-9 0,12-3-6 0,-5-5-7 16,5 6-6-16,-6-5-6 0,0-3-6 0,-6-4-3 16,-1-4-2-16,0-3 0 0,-5-4 3 15,-1-4 0-15,6-7 1 0,-12-3 1 0,-1-5 1 16,0-6 4-16,2 3 0 0,-8-7 6 0,12-1 4 16,-12 0 5-16,7 5 6 0,-7-4 13 0,0 2 12 0,0 2 28 15,0 6 23-15,0 5 25 0,6 3 26 16,1 4-27-16,6 4-100 0,-1 6 0 0,2 1 0 15,6 7 0-15,-8 3 0 0,1 6 0 0,7 0 0 0,-7 7 0 16,0 2 0-16,7 0 0 0,-7 4 0 16,-1-3 0-16,-4-1-100 0,-8-3-531 0,0-1-182 15,0 0-158-15,0-6-137 0,6-1-38 0,0-3 84 16,0-8 156-16,8 0 183 0,11-7 198 0</inkml:trace>
  <inkml:trace contextRef="#ctx0" brushRef="#br1" timeOffset="119716.7">15865 15797 307 0,'-7'-23'443'0,"1"5"56"0,-8-4 31 0,8 4-48 0,-7 0-68 0,-6 3-41 0,6 5-2 0,-7-2 31 16,7 5 48-16,0 0 35 0,7 3 19 0,-8 8 10 15,1 3 3-15,1 7-11 0,-8 8-23 16,7 0-23-16,6 7-16 0,7 4-437 0,0 4-7 15,0 4 0-15,7-1 0 0,0-1 0 0,5 3 0 16,8-3 0-16,-1-2 0 0,7 0 0 0,7-5 0 16,-7-5 0-16,6-5 0 0,1-4 0 0,-1-4 0 15,1-7 0-15,-7-7-458 0,0-2-495 0,7-6-92 16,-1-7-69-16,-12 1-27 0,6-5 101 0,1-2 165 16,-8-2 166-16,0 0 168 0</inkml:trace>
  <inkml:trace contextRef="#ctx0" brushRef="#br1" timeOffset="120003.13">16197 15811 13 0,'0'-18'382'0,"-6"4"96"16,-2-2 89-16,8 2 45 0,-6 2-1 0,6 5-23 16,0 4-14-16,0-1 7 0,0 1 5 0,0 6-12 15,6 4-31-15,-6 0-42 0,14 5-52 0,-8 2-65 16,1 2-66-16,6 2-61 0,0 0-84 0,0 4-173 16,0-4 0-16,7 4 0 0,-8 0 0 0,8 0 0 15,-1-3 0-15,1-5 0 0,-7 5 0 0,7-9 0 16,0-2 0-16,-8-1 0 0,8-3 0 0,-7-4 0 15,-7-4 0-15,8 0 0 0,-2-7 0 0,-5 1 0 16,0-9 0-16,-1 1 0 0,-6-4 0 0,-6 0 0 16,-1 0 0-16,7-4 0 0,-7 0 0 0,1 1 0 15,0-2 0-15,-8 10 0 0,8-2 0 0,-1 5 0 16,1 0 0-16,0 5 0 0,-2 3 0 0,2-2 0 16,6 8 0-16,-6 0-162 0,6 0-374 0,0 4-160 15,6 0-135-15,-6 2-144 0,0 3-110 16,6 1 19-16,2-2 102 0,4-1 160 0,1 0 171 15,7-4 208-15</inkml:trace>
  <inkml:trace contextRef="#ctx0" brushRef="#br1" timeOffset="120227.62">16751 15466 268 0,'19'-4'443'0,"0"4"67"16,8 4 44-16,-1 4-37 0,6 3-75 0,1 3-56 15,6 5-26-15,-7 6-2 0,8 5 17 0,-8-1 15 16,7 8 12-16,-6 0 9 0,-7 7 0 16,6-1-24-16,-5 2-46 0,-8 2-63 0,0 2-64 15,-6-2-64-15,7-4-83 0,-14 1-119 0,1-1-175 16,0-6-209-16,-1-3-218 0,-12-9-273 0,-1-6-151 16,0-4-18-16,-5-8 96 0,5-7 167 0,-6 0 196 15</inkml:trace>
  <inkml:trace contextRef="#ctx0" brushRef="#br1" timeOffset="121379.14">19297 14181 92 0,'7'-8'366'0,"-7"-1"58"0,0-8 26 0,-7 11-30 0,0-5-55 0,1 3-56 0,-1 1-33 0,1 0-8 0,0 3 7 16,6 0 3-16,0 4-8 0,0 4-27 0,6 3-25 0,7 4-23 16,0 11-24-16,6 7-21 0,7 5-15 0,7 6-15 15,0 7-23-15,5 5-23 0,8 3-22 0,7 0-20 16,-2 0-17-16,-5 0-6 0,6-5-3 15,0-1-6-15,-6-6-3 0,-7 1-1 0,0-7 3 16,0-8 1-16,-13 0 2 0,0-6 18 0,-6-5 27 16,-14-7 41-16,1 0 32 0,-14-8 29 0,1-3 25 15,-20-3 12-15,0-5-4 0,-1-3-9 16,-5-3-5-16,6-4 0 0,-7-1-1 0,14-3-3 16,-7-3-7-16,12 3-17 0,8-4-22 0,0 4-27 15,6 1-27-15,12 2-24 0,2 4-19 16,12 5-11-16,-1-2-8 0,9 9-5 0,5 6-3 0,0 1-4 15,13 7-6-15,-13 4-8 0,-7 2-6 16,-5 9-2-16,-8-4-2 0,-12 8 4 0,-1-1 5 16,-6 0 6-16,-6 1 7 0,-1-1-10 0,-12-4-17 15,6 1-34-15,-13-7-57 0,6 3-81 16,-6-5-110-16,-1-5-125 0,2-1-117 0,5-8-101 16,7 1-98-16,0-4-109 0,1-4-4 0,12 1 77 15,0-1 105-15,12-3 119 0,8 0 147 0</inkml:trace>
  <inkml:trace contextRef="#ctx0" brushRef="#br1" timeOffset="121952.58">20417 14891 341 0,'26'-18'420'0,"-7"0"50"0,8 0-6 0,-14-1-48 16,6 1-62-16,-5 0-45 0,-2-4-19 0,-5 7 6 15,-7-3 13-15,0-1 13 0,-13 4 24 16,7 1-2-16,-1 3 0 0,-6 1-4 0,0 2-12 15,-7 4-22-15,-6 4-47 0,7 0-29 0,-7 8-40 16,6-1-42-16,0 4-43 0,8 4-34 16,5 3-23-16,1 0-14 0,6 8-8 0,13-4-11 0,-7 4-3 15,14-1-7-15,0 0-8 0,5-2-19 16,1 3-30-16,7-9-46 0,-1 3-59 0,1-6-71 16,6 0-72-16,-6-7-71 0,6-3-55 0,-7-4-36 15,1-4-6-15,-1-3 21 0,-6-4 43 16,1-3 61-16,-1-4 73 0,-7-4 70 0,-6-1 58 15,-6 2 50-15,-1-9 38 0,0 5 28 0,-12-1 25 16,6-4 26-16,-6 5 25 0,-7-1 27 16,6 1 28-16,-12-1 28 0,5 3 23 0,2 2 23 15,5 6 25-15,-6 4 26 0,6 4 25 0,1 3 14 16,0 4 12-16,6 4-2 0,0 6-18 0,0 5-36 16,12 4-41-16,-5 7-40 0,6 0-44 0,14 3-32 15,-2 3-25-15,1-2-18 0,6 3-12 16,1-4-15-16,7 0-19 0,-1-7-26 0,-1 0-15 15,1-4-41-15,1-2-37 0,-1-5-33 0,-7-7-16 16,1-4-6-16,-7-4-9 0,0-7 24 16,0-5 26-16,-13-2 37 0,7-4 27 0,-14-3 28 15,1-1 27-15,-1-3 22 0,-12-1 23 0,-1-3 22 16,1 1 26-16,-14-1 34 0,7 0 40 0,-6-1 50 16,6 5 34-16,-7 4 36 0,0 3 25 15,1 4 19-15,6 2 9 0,6 5-13 0,-5 9-8 16,12 2-22-16,6 7-28 0,0 7-38 0,7 4-39 15,7 4-39-15,0 4-33 0,6 3-29 16,-7 0-25-16,13 1-23 0,-5-4-33 0,-1 2-55 16,0-2-87-16,-7-4-116 0,-6 1-139 0,0-8-148 15,1-1-128-15,-8-7-123 0,0 1-130 0,-6-5 1 16,0-3 82-16,0-7 123 0,7-8 136 16,12-3 164-16</inkml:trace>
  <inkml:trace contextRef="#ctx0" brushRef="#br1" timeOffset="122093.86">21381 14277 140 0,'-19'-15'440'0,"-7"0"60"0,6 8 34 0,1 0-47 0,5-1-143 0,2 8-159 0,-2 0-152 0,8 0-173 0,-7 8-203 0,0-1-106 0,-6 0-46 0,19 8-1 0,0-5 39 0</inkml:trace>
  <inkml:trace contextRef="#ctx0" brushRef="#br1" timeOffset="123284.93">22482 14173 89 0,'-13'-7'374'0,"6"0"61"0,-6 3 44 0,7 1-40 0,-8 3-72 0,2 3-78 0,5 8-42 0,0 4-19 0,1 11 2 0,6 3 16 0,6 12 19 16,1 2 18-16,0 5 12 0,5 6 14 15,8-2 5-15,-7 3-13 0,13-4-21 0,0-2-34 16,0-6-42-16,7-7-49 0,6-3-57 0,7-3-48 15,-1-8-58-15,7-4-48 0,-6-11-48 0,6-3-43 16,0-8-37-16,-7-6-25 0,-6-5 17 16,-13-7 16-16,-6 0 30 0,-13-4 38 0,-1 0 45 15,-12 1 47-15,-1-4 27 0,-13 2 31 0,-12 2 31 16,-1 3 26-16,-12 0 23 0,-1 8 15 0,1-1 9 16,-1 8-2-16,1 7-14 0,-1 3-23 0,7 5-38 15,13 6-60-15,0 1-85 0,13 6-114 0,13-2-122 16,6-1-119-16,8 5-127 0,5-9-153 15,7 1-91-15,0 0 17 0,7-8 71 0,5 0 95 16,9-7 124-16</inkml:trace>
  <inkml:trace contextRef="#ctx0" brushRef="#br1" timeOffset="123625.45">23204 14401 101 0,'7'3'397'0,"0"8"63"0,-1 4 49 15,0 0-25-15,2 11-67 0,-2-4-79 0,7 7-50 16,-7 0-39-16,8 4-33 0,4-8-39 0,2 5-45 16,0-4-40-16,6-4-36 0,0-1-21 15,0-6-14-15,-6 1-9 0,6-10-5 0,0-6 0 16,-7 0 0-16,7-6-5 0,-6-10-1 0,-1 1-1 16,-5-6 7-16,-8-5 13 0,7 0 22 0,-13-3 31 15,7 0 37-15,-7-1 51 0,0 1 51 16,-7 0 53-16,-12 4 46 0,-1-2 34 0,0 5 26 15,7 4 2-15,7 7-11 0,0 3-29 0,-2 5-33 16,2 3-36-16,12 8-41 0,2 2-40 16,4 5-39-16,1 7-60 0,0 0-84 0,7 3 0 15,6 1 0-15,-7 0 0 0,1 0 0 0,-1-1 0 16,1-3-161-16,-7 0-171 0,7-3-156 0,-8-8-159 16,2 0-121-16,-1-4-97 0,-7-3-81 15,-6-4-24-15,0-4 76 0,7-7 126 0,-1 0 130 16,1-7 143-16</inkml:trace>
  <inkml:trace contextRef="#ctx0" brushRef="#br1" timeOffset="123791.36">23725 14341 155 0,'-6'-14'451'0,"0"3"85"15,-1 0 76-15,1 4 2 0,6 3-60 0,0 4-64 16,13 4-41-16,-7 3-23 0,14 8-19 0,6 0-28 16,-1 7-34-16,2 4-37 0,-8 3-44 15,-6 0-44-15,7 1-45 0,0 2-44 0,-8 1-40 16,2-3-41-16,-1-1-62 0,-1 0-92 0,2-7-119 15,-8-3-143-15,7-1-143 0,0-8-149 0,-13 2-159 16,7-5-83-16,-7-7 24 0,0 0 95 16,12-4 120-16,2-2 140 0</inkml:trace>
  <inkml:trace contextRef="#ctx0" brushRef="#br1" timeOffset="124185.64">24423 14349 206 0,'0'-10'487'0,"-7"-2"112"0,-13 5 112 15,8 1 36-15,-14-3-37 0,6 2-42 16,-7 7-39-16,-5 0-49 0,7 4-65 0,-1 3-82 16,-7 8-93-16,13 0-87 0,0 3-77 15,8 3-60-15,5 5-46 0,7-3-35 0,7 2-20 16,-1 5-14-16,7-4-15 0,6-1-20 0,1-3-22 15,7-5-21-15,-1 2-19 0,-1-4-17 0,1 0-4 16,0-12 7-16,-6 2 15 0,-7-10 16 16,7-3 18-16,-1-6 20 0,-6-1 16 0,0-6 10 15,-7-5 7-15,1 0 16 0,0 1 16 0,-7-5 19 16,-7 1 28-16,0 3 33 0,-5 5 40 16,5-1 34-16,1 7 33 0,6 0 29 0,0 8 23 15,6 3 12-15,1 4-5 0,-1 4-260 0,7 3-10 16,0 3 0-16,7 10 0 0,-1-3 0 0,-6 6 0 15,14-2 0-15,-15 5 0 0,8 0 0 0,-1-4 0 16,-5 0 0-16,5 0-525 0,-6-4-259 16,6-4-165-16,-5-2-167 0,-8-1-56 0,0-8 69 15,1 1 150-15,6-4 189 0,7-4 193 0</inkml:trace>
  <inkml:trace contextRef="#ctx0" brushRef="#br1" timeOffset="124687.46">25621 14207 75 0,'6'-4'397'0,"8"4"84"0,-14 0 72 0,0 0 2 0,0 4-42 0,-7-4-49 0,-6 7-27 0,7 0-14 0,-8 0 3 0,1 5 5 0,7-1-4 0,-7 0-12 0,-6-1-21 15,5 1-17-15,-12 0-36 0,7 0-31 16,-1-2-29-16,0-3-25 0,-5 1-21 0,5 1-24 16,-6-4-22-16,0-4-189 0,-1 0 0 0,2 0 0 15,-7-4 0-15,-2-4 0 0,2-3 0 0,-1 0 0 16,7-3 0-16,1 0 0 0,-1-5 0 0,-1-3 0 16,7 4 0-16,2-4 0 0,4-4 0 15,1 0 0-15,7 4 0 0,6 0 0 0,0 0 0 0,6 4 0 16,7 4 0-16,7-1 0 0,0 4 0 15,-1 3 0-15,7 5-41 0,0 3-144 0,7 3 13 16,-1 8 22-16,-6 5 25 0,1 2 26 0,-1-1 27 16,-1 9 29-16,-11 4 36 0,-8-1 29 15,-6 8 27-15,-6-5 30 0,-1 9 28 0,0-5 23 16,-6 5 15-16,1-4 21 0,4-5-4 0,8 1-128 16,-6-7-34-16,6-4 0 0,6-4 0 0,-6-3 0 15,14-4 0-15,-8-8 0 0,14-3 0 16,-7-3 0-16,13-12 0 0,0 1 0 0,0-8 0 15,7-1 0-15,-8-2 0 0,-5-1 0 0,0 1 0 16,-1-1 0-16,-6 3-107 0,0 2-443 0,1 3-151 16,-2 3-139-16,-5 0-155 0,-7 5-105 15,6 2 27-15,1-3 108 0,6 8 159 0,13-4 172 16,13 2 218-16</inkml:trace>
  <inkml:trace contextRef="#ctx0" brushRef="#br1" timeOffset="125987.39">27034 14086 298 0,'7'-22'422'0,"-1"4"69"0,-6-8 23 0,0 3-4 0,0 5-16 0,-6 0 7 0,-1 4 34 0,-6 0 48 0,13-3 46 0,-7 7 24 16,-5 3 5-16,6-1-16 0,-8 6-38 15,1 2-63-15,0 2-425 0,-6 6-116 0,5 7 0 16,-12 7 0-16,7 3 0 0,-1 8 0 0,0 4 0 16,-5 6 0-16,5 2 0 0,0 6 0 0,8 0 0 15,-1 0 0-15,13 1 0 0,0 2 0 0,6-5 0 16,7-5 0-16,7-4 0 0,6-8 0 16,13 2 0-16,0-5 0 0,0-6 0 0,13-9 0 15,0-7 0-15,1-3 0 0,-2-8 0 0,2-3 0 16,-8-7 0-16,-5-6 0 0,-2-2 0 0,-5-3 0 15,-1 3 0-15,-19-4 0 0,1-3 0 16,-8 3 0-16,-12 1 0 0,-8 3 0 0,1 0 0 16,-13 7 0-16,-6 4 0 0,-1 4 0 0,-6 3 0 15,7 4 0-15,-1 4 0 0,7 3 0 0,0 1 0 16,13 3 0-16,0-1 0 0,6 5 0 16,7-1-217-16,13-2-728 0,7-1-90 0,6-4-78 15,0 0-44-15,7-2 83 0,12-5 147 0,1 0 171 16,5-8 170-16</inkml:trace>
  <inkml:trace contextRef="#ctx0" brushRef="#br1" timeOffset="126870.88">27848 14314 58 0,'20'-16'412'0,"6"1"95"15,-7 4 92-15,-5 1 45 0,-8-1-14 0,0 3-32 16,1-2-8-16,0 2 17 0,-7 4 21 16,0 1 9-16,-7 3-16 0,-6 0-39 0,0 3-51 15,0 9-67-15,-6-2-381 0,-1 5-83 0,6 4 0 16,2 2 0-16,-1 1 0 0,0-1 0 0,6 6 0 15,7-5 0-15,0 3 0 0,0-6 0 0,7-1 0 16,6 1 0-16,0-1 0 0,7-8 0 16,-1 2 0-16,0-9 0 0,8 5 0 0,-1-8 0 15,-1-8 0-15,1 2 0 0,-6-6 0 0,6-2 0 16,-7-4 0-16,1-1 0 0,0-4 0 0,-1 2 0 16,-5-2 0-16,-2 2 0 0,-5-1 0 15,0 3 0-15,-7-3 0 0,6 8 0 0,-6-1 0 16,0 4 0-16,0 4 0 0,0 3 0 0,0 1 0 15,0 3 0-15,0 3 0 0,0 1 0 0,0 3 0 16,6 8 0-16,1-4 0 0,6 7 0 16,0 0 0-16,1-3 0 0,4 3 0 0,-4 1 0 15,5-4 0-15,7-1 0 0,-13-3 0 0,7 0-256 16,0-3-494-16,-2-1 5 0,9-4 38 0,-1-3 74 16,0-3 108-16,-6-4 125 0,-1-1 119 0,1-7 99 15,-8 1 90-15,2-1 84 0,-8-7 66 16,1 4 57-16,-1-3 49 0,-6-6 34 0,0 5 24 15,0-3 21-15,0-1 13 0,0 1 15 0,0 6 15 16,0-4 13-16,0 9 9 0,0 3-3 16,7 4-11-16,-7 0-19 0,13 7-28 0,-7 3-34 15,8 1-31-15,-2 7-31 0,1 4-26 0,1 3-26 16,-2 4-22-16,2 4-19 0,-2-5-14 0,2 5-10 16,-8 3-12-16,1-7-6 0,-1 4-7 0,7-4-2 15,-13-3-6-15,7-5-1 0,-7-3 0 16,0 0 0-16,-7-4 0 0,0-3 0 0,-5-1 0 15,-1-6 0-15,-1-1 0 0,2-3 0 0,-8-4 0 16,0-3 0-16,7-1 0 0,-7-7 0 16,14 3 0-16,0-3 0 0,0-3 0 0,6-1 0 15,6 0 0-15,0-3 0 0,8 3 0 0,11-3 0 16,1 4 0-16,14-5 0 0,-1 9 0 0,-7-1 0 16,13-1 0-16,-5 9 0 0,-1-5 0 15,0 8-17-15,-7 4-105 0,-6 0 1 0,1 7 25 16,-7 4 26-16,-8-1 26 0,1 8 26 0,-13 3 23 15,0 5 33-15,-13-1 23 0,1 8 31 0,-8 3 36 16,6 1 32-16,-5 3-156 0,-1-1-4 0,8 2 0 16,-2-5 0-16,1 1 0 0,13-2 0 0,0-6 0 15,0-3 0-15,7-1 0 0,6-7 0 16,0-3 0-16,7-8 0 0,-1-5 0 0,7-1 0 16,0-9 0-16,-6-3 0 0,5-1 0 0,-5-7 0 15,0 1 0-15,6-4 0 0,-7-4 0 0,1 3 0 16,-7-3 0-16,-7 0 0 0,8 5 0 0,-8 2 0 15,-6 0 0-15,0 7 0 0,0 4 0 16,0 5 0-16,0 2 0 0,-6 5 0 0,6 3 0 16,0 7 0-16,0 4 0 0,6 4 0 0,-6 3 0 15,6 4 0-15,8 0 0 0,-2 4 0 0,2-4 0 16,-1 0 0-16,7 1 0 16,-8-6 0-16,1 5 0 0,0-7-304 0,-6 0-554 0,-1-5-84 15,8-2-53-15,-2-5-26 0,-6-3 9 0,2 0 103 16,4-7 142-16,1 0 136 0,-6-5 139 15</inkml:trace>
  <inkml:trace contextRef="#ctx0" brushRef="#br1" timeOffset="127289.12">29476 13990 235 0,'0'-21'466'15,"0"5"108"-15,0 2 102 0,-6-1 9 0,6 7-30 0,0 6-42 0,0-2-39 0,0 8-39 0,6 3-55 0,-6 5-54 0,7 2-74 0,-7 4-41 0,13 4-47 0,-13 0-52 0,7 3-46 0,-7 1-52 16,6 0-11-16,-6 3-32 0,6-3-25 0,-6-1-15 15,8-2-13-15,-8-5 5 0,6 0-12 16,0-7-7-16,-6-4-5 0,0 1-3 0,0-8-1 16,0-4 1-16,-6-3-3 0,6-8 2 0,0 0 1 15,0-6 0-15,0-2 1 0,6 1 4 16,-6-3 10-16,0 3 16 0,0-1 29 0,0 6 41 16,0 1 40-16,0 2 32 0,0 7-84 0,0-1-85 15,0 5 0-15,0-1 0 0,6 8 0 0,1-1 0 16,0 1 0-16,6 3 0 0,-1 1 0 15,2 0 0-15,12-1 0 0,-7-1 0 0,7 2 0 16,0-4 0-16,-6 0 0 0,6-4 0 0,0 0 0 16,-6-4 0-16,-1 0 0 0,-6-4 0 0,1 2 0 15,-2-1 0-15,-5-5 0 0,-1 1 0 16,1 0 0-16,-7 0 0 0,6 0 0 0,-6 4 0 16,7 0 0-16,-7-1 0 0,6 5 0 0,0-2 0 15,2 5 0-15,4 5 0 0,2-2 0 0,-2 5 0 16,8-1 0-16,-1 4 0 0,-12-1 0 15,6 5 0-15,-6 0-318 0,-1-1-871 0,0-3-185 16,1 5-21-16,0-6 94 0,5 1 214 0,-4 0 258 16,-8 4 282-16</inkml:trace>
  <inkml:trace contextRef="#ctx0" brushRef="#br1" timeOffset="129736.57">31176 13606 253 0,'7'-11'386'0,"-7"-4"56"0,0 0 12 0,0 4-23 0,-7-3-31 0,1 2-17 0,6 2 31 0,-7-5 11 0,7 3 18 0,-6 2 20 0,6 3 8 0,-7-3 3 0,1 1-31 16,6 6-10-16,-7-1-18 0,1 0-28 0,-14 1-40 15,1 3-52-15,-1 0-50 0,-12 7-58 16,6 9-187-16,-1 5 0 0,-5 5 0 0,-1 7 0 15,7 7 0-15,7 8 0 0,-1-1 0 0,8 1 0 16,-2 3 0-16,14 0 0 0,14 0 0 16,-2-3 0-16,14 0 0 0,7-4 0 0,-1-4 0 15,14-11 0-15,0 1 0 0,-7-8 0 0,-1-4 0 16,2-7-243-16,-14-4-597 0,13-7-119 0,-6-7-106 16,-7 1-88-16,-14-11 51 0,8 3 136 15,-13-4 176-15,-1 0 169 0,0-5 190 0</inkml:trace>
  <inkml:trace contextRef="#ctx0" brushRef="#br1" timeOffset="130108.48">31267 13646 247 0,'-6'-14'458'16,"0"6"73"-16,-1 0 78 0,0 1-24 15,1 4-75-15,-1-1-63 0,1 0-53 0,6 4-40 16,0 0-45-16,6 4-45 0,1 3-41 15,6 5-35-15,-6 6-25 0,12-4-16 0,0 8-18 0,1 5-17 16,-1-7-14-16,7 10-23 0,-6 0 9 16,-7-1 0-16,7 0-7 0,0 0-10 0,-8 1-12 15,8-5 7-15,-1 1-23 0,-5-4-18 0,-2 0-8 16,2-4-8-16,5-7 0 0,-13 0-1 0,8-4 2 16,-8-2 5-16,0-5 3 0,1-7 1 15,6-5-1-15,-6-3-4 0,5-7-3 0,-4-3-2 16,-2-1 0-16,0-7-1 0,0-4 1 0,-6 5 5 15,0-9-2-15,0 1-1 0,0 0-1 0,-6 3-2 16,6-3 1-16,-6 7-2 0,6 4 2 16,-6-1-2-16,-2 8-4 0,2 5-11 0,0 0-27 15,-1 7-49-15,1 3-67 0,6 4-84 0,-7 3-92 16,0 3-93-16,-5 8-75 0,12 4-60 0,-6-1-71 16,6 5-92-16,0-1 0 0,6 0 56 15,0 4 72-15,7-7 93 0</inkml:trace>
  <inkml:trace contextRef="#ctx0" brushRef="#br1" timeOffset="130353.17">31658 13210 186 0,'20'-7'411'0,"13"7"58"0,-1 4 48 16,7 3-36-16,0 12-69 0,13 2-46 0,1 8-21 15,5 11 5-15,0 1 16 0,1 10 21 0,-7 5 19 16,-19 1 20-16,-1 6 12 0,-12-1 0 16,-7 4-25-16,-7 0-43 0,-6-4-64 0,-6 1-75 15,-1-4-90-15,-12-5-127 0,0-3-178 0,-8-3-225 16,8-4-243-16,-8-3-295 0,-5-8-183 0,7-4-41 16,-2-7 78-16,1-4 165 0,6-7 209 15,1 0 283-15</inkml:trace>
  <inkml:trace contextRef="#ctx0" brushRef="#br1" timeOffset="131546.74">19994 15518 69 0,'-7'4'323'0,"1"-4"53"16,6 0 4-16,-6 0-34 0,-2 0-53 0,8 0-60 0,0 0-58 0,0 0-31 0,0 0-19 0,0-4-8 0,0 4-2 0,0 0-1 0,0 0-3 0,0 0-9 15,0 0-12-15,0 0-9 0,8 0 1 0,4 0 17 16,8 4 31-16,13-4 40 0,18 4 52 0,8-4 55 16,19 0 48-16,14 0 29 0,5-4 11 0,14 0-6 15,19 1-24-15,7-1-61 0,6 1-47 0,14-1-56 16,5-4-53-16,8 5-48 0,5-5-51 15,-5 2-54-15,-1-2-107 0,-6-4-129 0,-6 5-162 16,-1-8-158-16,-13 5-186 0,-6-1-150 0,-20-4-18 16,-13 0 62-16,-13 1 128 0,-20 0 142 0,-18 2 197 15</inkml:trace>
  <inkml:trace contextRef="#ctx0" brushRef="#br1" timeOffset="132690.94">18639 14034 25 0,'-19'7'308'0,"12"1"53"0,-6-5 14 0,7 2-23 0,-8-2-42 0,2 1-49 0,-2-4-53 0,-5 4-23 0,6-1-9 0,0-3 5 16,0 3 15-16,-7 1 15 0,1-4 16 15,6 5 14-15,-1-2 9 0,2 0 0 0,5-3-10 16,1 4-16-16,-1 0-26 0,7-4-34 0,7 0-22 16,6 0-1-16,13 0 6 0,13-4 8 0,13 0 6 15,13 1 2-15,20-5-11 0,6 1-31 0,13-4-35 16,14 0-30-16,12 1-25 0,-7-2-14 16,15 1-8-16,-8 4-6 0,0-5-4 0,0 2-6 15,-13 2 0-15,-13 1-2 0,-6 0 0 0,-20 3-8 16,-13 1-7-16,-13-2-3 0,-19 5-8 0,-20 0-8 15,-6 0-15-15,-21 5-21 0,-12-5-34 16,-13 3-52-16,-6 1-59 0,-7 3-71 0,-13 0-74 16,0 4-64-16,6-4-66 0,-6 5-91 0,6-1-93 15,1 0-5-15,11-3 45 0,9 2 68 16,5-2 96-16</inkml:trace>
  <inkml:trace contextRef="#ctx0" brushRef="#br2" timeOffset="140928.4">19629 16127 84 0,'0'0'388'0,"7"0"50"16,-7 3 36-16,6-3-25 0,13 0-96 0,-5 0-94 0,18-3-60 0,1 3-33 0,12-4-18 0,1-1-14 0,7 2-14 0,12 0-12 0,-7-1-8 15,14 0 0-15,-7 1-6 0,-7 0-11 0,7-2-10 16,-6 5-10-16,-14-3-12 0,1-1-15 0,-7 4-11 15,0-5-8-15,-13 5-26 0,0 0-44 0,-6 0-60 16,-7-2-70-16,0-2-77 0,-6 1-112 0,-14-1-134 16,0-3-63-16,-6 2 5 0,-6 5 39 0,0-2 62 15</inkml:trace>
  <inkml:trace contextRef="#ctx0" brushRef="#br2" timeOffset="141134.73">20131 16112 180 0,'-7'0'405'15,"0"0"53"-15,7 0 27 0,-6 0-45 0,6 3-74 16,0 0-69-16,6 2-37 0,-6 2-16 0,14 4 12 16,-8 3 17-16,1 2 4 0,12 5 21 0,-6 1-24 15,1 4-15-15,-2-1-36 0,8 5-37 0,-1-1-33 16,1 3-59-16,6 5-17 0,-7-3-19 0,7-2-18 16,1 5-18-16,-8-7-11 0,0 3-17 0,1-5-48 15,6-2-84-15,-13 0-110 0,1-7-119 0,-2-1-133 16,-5-7-159-16,-1-4-117 0,1-7-7 0,-1 0 62 15,1-4 97-15,6-6 119 0</inkml:trace>
  <inkml:trace contextRef="#ctx0" brushRef="#br2" timeOffset="141342.62">20495 16192 326 0,'-6'-15'435'16,"6"5"47"-16,-7 2 7 0,7 4-63 0,7 4-87 0,-1 4-58 0,1 8-30 15,12-2-4-15,-5 8 8 0,5 5-2 0,0 3-11 16,8-1-19-16,-7 8-25 0,5 0-32 0,-5 4-41 16,0-1-37-16,-2 1-30 0,9 0-25 0,-1-8-26 15,-6 4-51-15,-1-8-73 0,-6 1-90 0,6-4-102 16,-11-4-107-16,4-7-133 0,-12-3-120 16,6-5-17-16,-12-6 44 0,6-1 74 0,0-11 96 15</inkml:trace>
  <inkml:trace contextRef="#ctx0" brushRef="#br2" timeOffset="141470.01">20573 16027 280 0,'-12'-29'448'0,"-8"4"47"0,7 6 21 15,-7 5-90-15,7 3-136 0,0 0-111 0,13 3-83 16,0 8-71-16,0-4-76 0,0 8-113 0,0-4-185 16,0 4-94-16,7 3-45 0,-7 1-3 0,13-1 35 15</inkml:trace>
  <inkml:trace contextRef="#ctx0" brushRef="#br2" timeOffset="141925.41">21016 15841 74 0,'-6'3'412'15,"6"-3"68"-15,-7 8 52 0,7-1 2 0,7 4-79 16,-1 3-79-16,8 6-53 0,4-3-27 0,2 9-6 16,7 0-9-16,-1 6-23 0,6 1-26 0,-6 4-32 15,1 0-23-15,5 3-31 0,-7 0-30 0,2-3-25 16,-7 3-25-16,6-3-13 0,0-4-14 0,-1 0-14 16,-5-4-12-16,0-3-5 0,-7-1 0 0,0-6-3 15,0-4 0-15,-7-5 4 0,8 0 17 0,-14-5 16 16,0 2 11-16,0-7 7 0,-14 0-2 0,1-7 1 15,0 0-15-15,-6-1-20 0,-1-2-11 16,-6-5-5-16,0 3-2 0,0-2-1 0,0-1-2 16,6 1 0-16,0 3 1 0,1-1-3 0,0 2 1 15,0 3 6-15,5-1 3 0,-6 5 7 0,8 3-4 16,-1 0 2-16,-1 3 2 0,-5 5-4 0,0 2 2 16,-1 2 1-16,7-2 3 0,-7 5 2 0,8 4-3 15,5-2-2-15,0 3-6 0,7-3-7 0,7-2-17 16,0 0-1-16,-1-1-9 0,14-3-35 0,-8 0-59 15,15-7-83-15,-8-1-86 0,14-3-107 0,-1 0-90 16,1-7-69-16,6 0-61 0,0-5-53 0,0-2-9 16,0-4 47-16,6 0 66 0,-5-1 89 15,-1-3 110-15</inkml:trace>
  <inkml:trace contextRef="#ctx0" brushRef="#br2" timeOffset="142243.64">21713 16243 262 0,'0'-18'433'15,"0"4"63"-15,0-1 29 0,-6 7-35 0,-8 1-60 16,2 3-62-16,-8 4-42 0,7 0-19 0,-13 8-10 15,6 3-18-15,1 4-27 0,-1 3-27 0,1 4-32 16,6 0-38-16,6 3-41 0,-6 1-36 0,13-1-49 16,0-2-13-16,13 3-7 0,0-1-4 0,1-3-3 15,5 0-3-15,7-3 15 0,0-1-21 0,0-7-17 16,7-3-25-16,-7-5-27 0,0-6-29 0,7-5-27 16,-7-3-16-16,-1-7-5 0,1-1 13 15,-6-3 22-15,0 0 29 0,-14-3 30 0,7-1 36 16,-13 0 31-16,-6 4 34 0,-1 0 31 0,7 0 38 15,-6 4 31-15,-1 4 28 0,0 2 15 0,-5 5-3 16,5 0-20-16,0 7-30 0,1 3-30 0,0 5-35 16,-1 2-25-16,7 5-16 0,7 3-11 0,-1 4-8 15,0 1-4-15,14-1-5 0,-7 3-7 0,0-3-25 16,14 0-42-16,-9-4-70 0,2 1-87 0,-7-5-92 16,7-3-87-16,0 1-70 0,-1-9-66 0,-6 4-60 15,-6-7-37-15,-1-3 30 0,0-4 54 0,-6-5 75 16,14 1 101-16</inkml:trace>
  <inkml:trace contextRef="#ctx0" brushRef="#br2" timeOffset="142624.47">22052 16255 32 0,'-13'-26'374'0,"6"-4"69"0,-6 8 49 0,7-3-18 15,-8 7-62-15,8 2-91 0,6 2-54 0,0 8-37 16,0 1-9-16,6 5-2 0,2 8 1 0,4-1-8 16,1 8-24-16,1 7-22 0,4 0-33 0,-10 3-36 15,11 1-35-15,1-1-3 0,-8 5-24 0,8-5-17 16,-7 1-11-16,7-1-9 0,-1-2-14 0,0-5-56 15,-5-3-39-15,-8-4-48 0,7-4-48 0,-6 0-46 16,0-7-36-16,-1-7-18 0,0 0-10 16,0-4-16-16,2-8-19 0,-2 1-22 0,0-4-20 15,-6 0-7-15,7 0 28 0,-7-4 60 0,6 5 84 0,-6-1 106 16,7 3 121-16,-7 1 122 0,7 3 108 16,-7 1 81-16,-7 2 44 0,-6 5 4 0,6 4-24 15,-13 3-37-15,14 0-47 0,-6 3-45 0,-8 4-28 16,1 0-7-16,-8 5 8 0,14 2 13 0,-6-3 12 15,-1 4 7-15,0 0 8 0,8 4 8 0,5-9-2 16,1 5-12-16,6-1-32 0,0-3 12 0,6 3-1 16,7-2 0-16,7-1 2 0,-1-3 4 0,7-2 18 15,0 1-28-15,7-2-28 0,-1-1-31 0,7-1-35 16,-6-3-33-16,6 0-22 0,0 0-16 16,-6 0-33-16,-1-3-58 0,1-1-90 0,-7-1-132 0,0 3-142 15,0-6-147-15,-13 1-169 0,-7 7-135 16,-6-4-8-16,7 0 75 0,6 2 114 0,7-6 132 15</inkml:trace>
  <inkml:trace contextRef="#ctx0" brushRef="#br2" timeOffset="143051.94">23328 15774 395 0,'-6'-11'474'0,"6"11"50"0,0 0 16 0,0 3-77 0,13 10-103 0,-13-3-83 0,13 5-42 0,0 7-35 0,6 4-23 0,1 3-23 0,-1 0-22 16,7 4-1-16,1 1-24 0,-1-2-5 0,0 5-8 16,-7-2-9-16,7 2-5 0,0-7-17 0,-6 3 6 15,6-8 0-15,-13 2 1 0,0-5 11 0,6-4 17 16,-12-4 36-16,-7-6 33 0,7-1 27 0,-7-7 11 15,-7 0-5-15,0-7-18 0,1-1-31 0,-7-6-38 16,6-1-31-16,-5-3-18 0,5 0-10 0,7-5-9 16,0 1-8-16,0 0-8 0,7 4-8 15,-1-4-5-15,7 5-8 0,6 0-5 0,8 0-5 16,-1 7-5-16,6-2-1 0,1 4-11 0,-1 5-11 16,1 3-14-16,-1 3-11 0,-5 9-14 0,-1-2-8 15,-7 6-1-15,-6 2 6 0,-6 0 9 0,-7 4 13 16,-7 3 19-16,-6 1 13 0,-6 4 4 0,-1-5 3 15,-6-3-21-15,0 0-47 0,7-4-89 0,-1-4-117 16,7-2-120-16,0-5-125 0,0 1-138 0,7-4-134 16,6-1-7-16,0-3 64 0,6 0 96 15,14 0 116-15</inkml:trace>
  <inkml:trace contextRef="#ctx0" brushRef="#br2" timeOffset="143648.62">24325 16295 167 0,'19'-19'398'0,"1"5"52"0,6-5 33 0,-6 1-48 0,-1-1-76 16,-6 1-73-16,0-3-49 0,1 2-21 0,-8 1-7 15,-6-4 1-15,0 4 0 0,-6 0 5 0,-8 2 17 16,1-2 21-16,-6 4 20 0,6 2 16 0,-7 2 10 16,-6 6 9-16,6 0-1 0,-5 4-10 0,5 8-16 15,-6-1-24-15,7 4-21 0,-1 0-22 0,6 7-26 16,8 1-27-16,0 3-27 0,12 0-28 15,0 0-25-15,2 3-24 0,4 1-20 0,8 0-17 16,6-4-12-16,-1 0-8 0,8-1-8 0,0-2-25 16,0-8-49-16,6 0-62 0,-7-4-77 0,1-2-93 15,-1-5-102-15,1-5-84 0,-1-10-47 0,1 1-12 16,-1-5 21-16,-5 1 55 0,5-4 82 0,-6 0 94 16,-13 0 90-16,-6-3 78 0,6-1 66 15,-13 3 55-15,6-2 46 0,-6 4 43 0,0-5 41 0,-6 7 43 16,6-3 43-16,-13 4 37 0,0 4 32 0,0 2 24 15,-1 5 5-15,2 4-16 0,5 3-19 0,1 3-24 16,6 4-15-16,-7 9-17 0,7-2-16 0,7 7-13 16,-7 1-22-16,6 5-13 0,1-2-28 15,5 4-27-15,2 1-21 0,-1-4-21 0,6 2-4 0,0-5-18 16,1-2-11-16,0-2-9 0,-1-1-6 16,7-6 2-16,0-6-8 0,-6-2-8 0,7-4-10 15,-2-7-5-15,-5-1-7 0,0-6-4 0,-8-4 1 16,8-1 9-16,-7-3 8 0,0 0 9 0,0-3 8 15,-7 3 8-15,0 0 0 0,-6-3 2 0,0 2 11 16,-6 2 17-16,6 1 26 0,-6 3 32 0,-7 2 38 16,6 4 37-16,1 3 20 0,-1 2 11 0,7 2-3 15,-6 4-11-15,6 4-14 0,0 2-19 0,6 2-14 16,-6 6-103-16,7 1-29 0,-1-1 0 0,8 6 0 16,-2 1 0-16,-6 2 0 0,8 2 0 15,-8-3 0-15,7 0 0 0,1-1 0 0,-8-3 0 16,0 1-356-16,-6-4-211 0,14-4-198 0,-14-4-182 15,6-3-173-15,-6-8-25 0,6 1 91 0,8-9 155 16,5-2 185-16,7-4 202 0</inkml:trace>
  <inkml:trace contextRef="#ctx0" brushRef="#br2" timeOffset="143775.9">25152 15800 280 0,'-13'-29'490'0,"0"4"75"0,-1 2 65 0,2 5-52 0,-1 6-135 0,6 2-119 0,1 3-95 0,6 4-81 0,0 3-99 0,0 3-112 0,0 4-119 15,-7 0-151-15,1 5-185 0,0 2-87 0,-2 4-17 0,8 0 39 16,14 1 80-16</inkml:trace>
  <inkml:trace contextRef="#ctx0" brushRef="#br2" timeOffset="144279.66">26272 16005 206 0,'-6'-7'430'0,"6"0"64"15,-14-1 54-15,2-2-45 0,-8 2-85 16,1 1-77-16,-7 0-62 0,-1-1-44 0,-5 5-34 16,6-1-35-16,-1 4-32 0,1 4-19 0,1 3-16 15,-1 0-10-15,6 4-6 0,-6 4-4 0,13-1-2 16,-7 4-3-16,14 1 2 0,0 4-4 0,-1-2-6 16,7 2-17-16,7-3-9 0,-1-1-15 0,0-1-10 15,14-2-6-15,-7-6-1 0,7 1 0 0,0-7-5 16,5-4-4-16,1-8-5 0,6 1-3 0,-5-7-4 15,5-1-3-15,1-7 0 0,-7 0 4 0,0 0 9 16,-6-3 16-16,-1-2 21 0,1 2 36 0,-8 3 43 16,-4-4 54-16,4 1 59 0,-5 3 55 15,-7 4 53-15,-7 6 31 0,7 1 15 0,-6 8-19 16,0 3-43-16,-2 0-60 0,8 7-64 0,-6 3-62 16,6 7-64-16,6 0-57 0,-6 5-11 0,8 0 0 15,4 0 0-15,1 3-68 0,7-3-92 0,0 5-123 16,-1-7-146-16,1 0-157 0,-2-3-121 0,2-1-71 15,7-5-39-15,-8-8-10 0,0 1 11 0,1-8 64 16,0-3 95-16,-1-4 96 0,1-1 108 0</inkml:trace>
  <inkml:trace contextRef="#ctx0" brushRef="#br2" timeOffset="144638.57">26611 16012 147 0,'0'-21'375'0,"-7"-5"74"0,7 1 47 16,-13 3-10-16,7 0-40 0,-1 3-55 0,-5 1-39 0,4 7-22 16,2 0-21-16,6 4-22 0,0 7-31 15,6 3-35-15,2 5-26 0,-2 6-29 0,7 4-16 16,0 5-16-16,0 2-12 0,-1 1-10 0,8 7-19 15,-6-4-13-15,5 4-16 0,1 4-17 0,-1-4-15 16,1 0-13-16,-7-1-7 0,6-3-5 0,-5-2-1 16,5-2-3-16,-6-7 0 0,-7 1 8 0,1-8 23 15,5 0 33-15,-12-7 27 0,0-4 22 0,-6 0 21 16,-7-9 17-16,0-1-1 0,-6-5-10 0,5 1-6 16,-11-4-11-16,5-4-9 0,-12 0-13 0,6-8-12 15,-1 1-11-15,1 0-11 0,13-4-6 0,-6-1-8 16,12 2-5-16,1-1-11 0,0 0-11 15,6 4-7-15,6-1-8 0,7 4-6 0,0 5-8 16,6 2 0-16,1 1-6 0,6 7-4 0,0 0-3 16,-7 7-3-16,8 4-5 0,-1 0-5 0,-14 8-2 15,8 3 1-15,-7 4 3 0,-6-1 8 0,-7 4 2 16,0 4 5-16,0-3 2 0,-7 6-12 0,1-3-24 16,-7 0-38-16,7 0-60 0,-2 0-82 15,2-4-108-15,0-3-121 0,6-1-110 0,6-2-88 0,0-1-72 16,2-9-68-16,4 3-37 0,1-1 57 0,0-4 94 15,6-4 102-15,8-1 123 0</inkml:trace>
  <inkml:trace contextRef="#ctx0" brushRef="#br2" timeOffset="144959.34">27152 15921 368 0,'6'-17'448'0,"0"0"66"0,-6 3 5 0,0 3-34 16,-6 1-58-16,-7 2-38 0,0 5-23 0,-7 3-12 15,1 0 2-15,-1 7-17 0,0 0-26 0,1 8-38 16,-7-1-36-16,14 6-40 0,-8 0-48 0,13 7-46 15,0-1-35-15,1-1-22 0,12 4-18 0,1-4-14 16,0 0-10-16,13-2-5 0,-8-4-4 0,14-1-4 16,-7-4-9-16,7-7-19 0,1 2-14 0,-7-9-24 15,6-9-29-15,-1 2-36 0,-5-7-27 0,0-9-9 16,6 3-2-16,-7-6 15 0,-5 0 26 0,-8 0 35 16,0-3 39-16,0-1 38 0,-6 5 25 15,-6-1 30-15,0 0 29 0,0 4 29 0,-2 1 37 16,2 6 28-16,6 0 22 0,-6 8-4 0,-1 3-14 15,7 4-24-15,-6 4-35 0,6 7-39 0,0 4-29 16,6-1-18-16,1 4-22 0,-1 7-50 0,0-2-73 16,8 3-96-16,-8-1-107 0,14 1-104 0,-7-4-99 15,13 0-69-15,-6-4-48 0,-1 1-36 0,7-6 39 16,-6-1 68-16,-1-4 91 0,7-8 103 0</inkml:trace>
  <inkml:trace contextRef="#ctx0" brushRef="#br2" timeOffset="145340.47">27588 15848 321 0,'-20'-30'476'0,"1"1"75"0,-1 3 67 16,0 9-30-16,-6-2-75 0,7 4-72 0,6 8-75 16,-6 0-59-16,11 7-71 0,2 7-69 0,0 4-60 15,12 3-37-15,0 8-17 0,2 0-10 0,11 8-9 16,1-1-11-16,-1 8-7 0,7-3-5 0,0 2-1 16,6 1-6-16,1-2-4 0,-1 2 4 0,2-5-4 15,-9 2 1-15,8-4-5 0,-13-8 3 16,-1-1 4-16,-6-3-3 0,7-2 7 0,-14-9 10 0,-6-3 9 15,0-4 7-15,-6-4 7 0,-8-7 18 0,2-3 16 16,-2-2 15-16,-11-5 17 0,5 2 18 0,-12-2 14 16,-1-5 2-16,1-3-5 0,-1 3-6 0,0-3-9 15,1-1-17-15,6-3-32 0,6 3-6 16,1 2-11-16,12 2-16 0,-6 0-9 0,13 0-12 16,0 5 11-16,13 3-18 0,0-1-8 15,0 5-6-15,13-2-10 0,-6 9-14 0,6 0-13 0,-1 3-15 16,2 4-12-16,-1 0-11 0,0 8-4 0,-6-1-1 15,-1 7 0-15,1 1 12 0,-8 8 11 0,2-5 11 16,-1 3 6-16,-7 2-5 0,0-2-13 0,-12 1-31 16,0 0-56-16,6 1-71 0,-7-5-86 0,1-4-82 15,6 2-78-15,-7-2-107 0,0-7-124 0,1 0-20 16,6 0 42-16,6-7 71 0,8 0 93 0</inkml:trace>
  <inkml:trace contextRef="#ctx0" brushRef="#br2" timeOffset="145655.9">28057 15771 202 0,'-7'-15'459'0,"-6"8"79"0,0-1 66 16,7 1-22-16,-8 7-90 0,8 3-84 0,6 1-54 15,-6 4-34-15,6 6-20 0,6 2-25 0,0-2-24 16,2 4-26-16,4 1-32 0,1 6-39 0,0-3-44 16,0 5-37-16,7-2-26 0,-1-3-21 0,1 0-16 15,0-4-9-15,-1 0-6 0,7-3-26 16,-13-5-27-16,14-2-30 0,-15-4-34 0,8-8-34 0,-7-4-35 15,-1-2-13-15,2-5-6 0,-8-3 10 0,0 0 21 16,-6-8 29-16,0 0 36 0,-6 1 37 0,0-1 37 16,-8-3 36-16,8-1 35 0,-13 0 43 15,5 5 47-15,2 3 57 0,6 0 60 0,-8 3 50 16,8 5 32-16,-1 8 10 0,0-2-14 0,7 8-37 16,-6 0-53-16,6 8-53 0,6 2-52 0,1 9-42 15,0-1-30-15,5 3-22 0,2 1-26 0,-2 1-51 16,8 2-81-16,-1 1-111 0,1-1-139 0,0 0-125 15,-1-6-117-15,1 4-100 0,0-9-93 0,-1-3-3 16,1-4 79-16,-2 0 96 0,2-7 109 0,7-3 134 16</inkml:trace>
  <inkml:trace contextRef="#ctx0" brushRef="#br2" timeOffset="146015.56">28525 15797 349 0,'-12'-23'452'16,"-2"-2"69"-16,2 3 27 0,-1 4-33 0,-1-1-63 15,2 5-43-15,-2 3-32 0,8 2-33 0,0 7-36 16,6 2-39-16,0 2-40 0,0 7-31 0,6 2-23 15,0 0-17-15,0 7-19 0,8 0-19 0,-1 5-24 16,7 2-22-16,-1 1-24 0,0 0-19 0,1-5-10 16,0 5-15-16,5-4-5 0,-5 0-5 0,-7-5 1 15,1-1 1-15,-2-2 2 0,-6-7 5 0,2 2 1 16,-2-6-6-16,-6 0 5 0,-6-6 0 16,-2-4 2-16,2-1-3 0,-13-3 2 0,6-3 10 15,-6-5 0-15,5 2 0 0,-5-3 1 0,-1-5 2 16,7-1 2-16,0-3 5 0,0-1 3 0,6-3 13 15,7 4 10-15,0-4 12 0,0 8 4 0,14-5 2 16,-2 8-2-16,2 0-4 0,5 4-12 0,1 4 3 16,0 6 12-16,5 1 20 0,1 7 21 0,-6 4 21 15,6 7 18-15,0-1 4 0,-7 5-6 0,1 3-11 16,-1 1-14-16,-5 2-15 0,6 4-15 0,-8 2-14 16,1-1-17-16,0-1-17 0,0 1-17 0,7-5-18 15,-7 2-31-15,0-1-71 0,0-4-119 0,-7-7-162 16,8-4-199-16,-2-2-196 0,-5-5-214 15,6-8-126-15,0 1 17 0,7-8 107 0,6 1 172 0,6-5 185 16</inkml:trace>
  <inkml:trace contextRef="#ctx0" brushRef="#br2" timeOffset="146553.87">30121 14961 373 0,'-20'-3'499'0,"1"3"89"0,6 7 86 0,0 8 12 0,1 2-11 0,4 6 15 0,2 11 29 0,0 5 19 0,6 9-6 0,0-1-53 15,6 8-82-15,8-3-106 0,-2-1-441 0,21 1-50 16,-1-5 0-16,7-3 0 0,1-4 0 0,11-3 0 15,2-8 0-15,-8 0 0 0,7-6 0 0,-6-9-598 16,-1-7-338-16,2-2-229 0,-9-10-108 0,1-2 34 16,-6-7 149-16,-1-2 218 0,-6 1 224 15</inkml:trace>
  <inkml:trace contextRef="#ctx0" brushRef="#br2" timeOffset="146794.17">30721 15130 24 0,'-14'-8'456'15,"2"4"111"-15,-2 1 92 0,2 0 64 0,5 3-85 16,7 0-120-16,7 0-71 0,5 3-29 0,14 4-47 16,1 1-40-16,11 3-38 0,1 3-20 15,1 5-45-15,5-2-60 0,1 6-33 0,6-1-32 16,-6 0-20-16,-1 0-19 0,1 4-22 0,-1 0-59 15,-12-4-104-15,-1-1-146 0,1-3-161 0,-7-3-168 16,0 0-209-16,-6-8-133 0,-1 0-2 0,-6-7 90 16,0 0 134-16,7 0 153 0</inkml:trace>
  <inkml:trace contextRef="#ctx0" brushRef="#br2" timeOffset="146997.38">31358 15090 2 0,'-26'-4'395'0,"7"4"68"0,-7 4 41 16,6-1 1-16,-6 5-98 0,1 3-118 0,11 4-84 16,-12 2-41-16,7 1-18 0,-7 8-9 0,0 0-2 15,0 3-1-15,-1 1-6 0,1 3-18 0,1-4-17 16,-1 4-20-16,-1-3-24 0,1-1-42 0,6-4-61 16,1-3-81-16,6-3-106 0,7-1-148 0,-7-7-163 15,13 0-69-15,0-7 0 0,6-4 47 16,14-4 87-16</inkml:trace>
  <inkml:trace contextRef="#ctx0" brushRef="#br2" timeOffset="147194.07">31587 14855 114 0,'25'-3'467'15,"1"-2"99"-15,1 10 95 0,-7 5 52 0,12 9-74 0,-6-1-81 16,0 7-74-16,7 5-85 0,-8 3-54 15,9 7-58-15,-2 4-72 0,-13 3-62 0,1 5-39 16,-14 3-9-16,1-3-44 0,-7 3-59 0,0-4-96 16,-7-4-134-16,1-3-156 0,0-3-180 0,-14-1-234 15,-6-8-97-15,-1-3 14 0,-5 2 89 0,-1-10 131 16,7-2 167-16</inkml:trace>
  <inkml:trace contextRef="#ctx0" brushRef="#br2" timeOffset="148383.97">14217 14060 345 0,'-7'0'417'0,"1"-3"36"0,6 3-9 0,-7-5-85 0,7 2-106 0,-6 3-62 0,12-3-35 0,1-2-17 0,13 3-7 0,12-3-4 0,7-2-6 0,13 3-16 0,1 1-25 16,4-5-13-16,16 5-17 0,4-1-20 16,15-4-16-16,-1-2-11 0,20 2 7 0,-1-2-26 15,1-1-42-15,7 0-64 0,-8 0-90 0,1-4-151 16,0-4-143-16,-7 6-54 0,0-7-1 15,-6 3 42-15,0 2 78 0</inkml:trace>
  <inkml:trace contextRef="#ctx0" brushRef="#br2" timeOffset="149035.9">22104 13796 110 0,'-52'4'361'0,"7"-1"47"0,-8 5 15 0,7-4-45 0,1-1-67 0,6 1-74 0,7 0-28 0,-1-4-6 0,13 3 6 0,7-3 5 16,6 0 7-16,7 0-2 0,14 0 2 15,12 0-2-15,13 0-4 0,13 0 2 0,14-3-13 16,11 3-22-16,14-4-32 0,20 4-30 0,6-4-33 16,20 1-30-16,0-1-20 0,12 1-14 15,1-2-9-15,0-2-11 0,7 4-8 0,-7-5-7 16,-7 1-38-16,-7 0-63 0,-5 0-82 0,-14 2-95 15,-6-2-87-15,-13 3-87 0,-21 1-74 16,-12-1-88-16,-12 4-18 0,-27 0 43 0,-14 0 65 16,-12 7 76-16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6:03.98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17819 8891 60 0,'0'-3'363'0,"6"3"48"0,-6-5 30 0,7 2-44 0,-7-1-82 0,0 0-86 0,0 1-53 0,0 0-22 0,0-1-5 0,0 4 6 15,0-5 10-15,-7 2 4 0,1 3 7 0,-1-3 0 16,0-1-3-16,-5 4 0 0,-2-4 17 16,-5 1-5-16,6 3-2 0,-14-8 2 0,9 5 1 15,-9-1 1-15,-5 0-17 0,-1 1 4 0,1-5 3 16,-1 5-3-16,-6-1 1 0,0-3-7 0,-6 4-4 15,5-5-5-15,-5 4-7 0,-8 4-6 16,8-3-6-16,-14-1-3 0,7 4-5 0,-7 0 0 16,1 7-3-16,-7 0-2 0,-7 8 2 0,7 3 4 15,-7 8 6-15,1 7 5 0,-7 4 9 0,6 7-114 16,0 7-39-16,7 4 0 0,7 3 0 0,-1 9 0 16,14-2 0-16,11 9 0 0,9-1 0 15,12-1 0-15,19 2 0 0,7 0 0 0,20-5 0 16,6-3 0-16,19-4 0 0,7-7 0 0,20-7 0 15,0-8 0-15,19-3 0 0,7-7 0 0,7-10 0 16,12-3 0-16,6-11 0 0,8-9 0 16,-2-5 0-16,8-10 0 0,-6-8 0 0,-14-11 0 15,0-2 0-15,-6-13 0 0,-13-2 0 0,-20-9 0 16,-6-4 0-16,-20-2 0 0,-20-7 0 0,-19-10-34 16,-12-1-79-16,-21-5 33 0,-19 1 21 15,-6-4 15-15,-14 8 15 0,-13 6 9 0,-6 7 5 16,-6 12-8-16,-2 6-28 0,-11 12-64 0,6 12-107 15,-7 6-149-15,1 12-180 0,5 3-173 0,2 11-219 16,4 7-118-16,15 0 14 0,6 8 100 16,26 0 157-16,13 6 170 0</inkml:trace>
  <inkml:trace contextRef="#ctx0" brushRef="#br1" timeOffset="10456.41">18099 10474 61 0,'0'-4'366'0,"6"-4"47"0,-6 2 31 0,7-1-33 0,-7-2-82 0,6 2-80 0,-6 0-44 0,7 0-11 0,-1 0 10 0,-6-1 20 0,0 1 20 0,0-1 22 0,-6 5 29 0,-1-5 27 0,1 5 11 0,-1-4 5 16,-6 2-3-16,0 2-15 0,-7-4-23 0,-5 3-29 15,-1-3-34-15,0 3-33 0,-7 0-34 0,1-4-31 16,-1 6-27-16,0-6-24 0,-6 0-13 16,-6 1-6-16,-2 0-8 0,2-5 1 0,-13 6 6 15,5-2 16-15,-5 2 13 0,-7-2 10 0,-7 4 10 16,-6 0 7-16,0 4-1 0,-7 4-8 0,-6 3-37 15,0 4-75-15,7 3 0 0,-15 9 0 0,8 3 0 16,7 3 0-16,-1 8 0 0,0 6 0 0,8 5 0 16,11 7 0-16,14 8 0 0,6 6 0 15,20 5 0-15,13 2 0 0,13 0 0 0,20 5 0 16,5 1 0-16,28-2 0 0,5 1 0 0,14-5 0 16,13-6 0-16,12-8 0 0,8-2 0 0,12-13 0 15,13-7 0-15,1-11 0 0,18-10 0 16,1-8 0-16,0-11 0 0,7-11 0 0,-1-11 0 15,-14-12 0-15,-11-2 0 0,-14-11 0 0,-6-9 0 16,-13-6 0-16,-20-4 0 0,-19-7 0 0,-20-4 0 16,-19-7-79-16,-20-5-39 0,-20-6 25 15,-19 1 18-15,-14-2 6 0,-18 5-6 0,-1 3-17 16,-12 10-34-16,-7 9-58 0,6 6-104 0,-6 12-135 16,12 12-148-16,1 9-155 0,0 8-214 15,6 14-77-15,7 8 38 0,7 8 110 0,12 10 144 16,13 4 168-16</inkml:trace>
  <inkml:trace contextRef="#ctx0" brushRef="#br1" timeOffset="11556.67">24319 12258 150 0,'-14'-8'396'0,"2"-3"53"0,-8 5 40 0,1-6-52 0,-1-2-90 0,-6 3-57 0,-1-4-21 0,1 4 4 0,-6 0 18 0,-7-4 30 16,0 4 40-16,-1 0 19 0,1 1 12 0,-6-2 9 15,-1 5 2-15,-12 0-10 0,-1-1-30 0,-6 5-31 16,-7-1-36-16,-6 4-38 0,-6 0-34 16,-1 4-35-16,-12 3-28 0,-8 0-22 0,1 7-19 0,-7 5-53 15,1 3-67-15,-2 4 0 0,2 3 0 16,6 8 0-16,6 3 0 0,7 7 0 0,13 13 0 15,0 1 0-15,13 9 0 0,6 7 0 0,6 4 0 16,15-1 0-16,-1 4 0 0,19 1 0 16,1-1 0-16,12-6 0 0,14-2 0 0,18-7 0 15,15-6 0-15,19-4 0 0,12-12 0 0,27-7 0 16,5-11 0-16,21-6 0 0,13-12 0 0,7-11 0 16,12-9 0-16,1-8 0 0,-8-9 0 0,8-7 0 15,-7-11 0-15,-14-4 0 0,0-6 0 0,-18-8 0 16,-7-5 0-16,-20-7 0 0,-13-2-121 15,-13-5-7-15,-19-6 18 0,-20-1 25 0,-13-7 24 16,-13 3 22-16,-13 1 13 0,-13 3 12 0,-13 3 9 16,-7 9 3-16,-13 6 2 0,-6 11 1 15,-12 12-10-15,-22 6-23 0,-11 12-85 0,-8 11-141 16,-12 10-187-16,-7 12-191 0,1 10-223 0,-14 9-201 16,6 6-33-16,2 7 76 0,12 5 154 0,18 3 174 15,15 0 225-15</inkml:trace>
  <inkml:trace contextRef="#ctx0" brushRef="#br1" timeOffset="12721.54">23725 10393 131 0,'0'-11'397'0,"8"-3"54"0,-8 2 40 0,-8-2-40 0,2 3-90 0,-7-4-67 0,-7 0-26 0,1 1 5 0,-7 3 19 0,-6-3 26 0,-1 2 20 0,-13 1 10 15,1-3-5-15,-14 2-12 0,-13 5-18 0,-5-4-25 16,-15 8-21-16,-5-5-20 0,-8 8-19 0,-5 8-22 16,5-1-22-16,-5 7-26 0,5 8-28 0,1 8-26 15,0 10-15-15,13 4-12 0,0 14-4 16,12 9 4-16,8 6 4 0,19 8 4 0,19 6 2 16,13 1 4-16,14 4-6 0,12 0-9 0,14-8-11 15,13 0-5-15,19-7-27 0,7-12-33 0,18-5 0 16,15-9 0-16,19-15 0 0,12-10 0 15,20-15-55-15,7-14-57 0,14-16-89 0,4-10-77 16,2-19-80-16,-7-8-57 0,-7-8-21 0,-6-6 19 16,-26-11 74-16,-21 1 70 0,-24-5 83 0,-28 1 73 15,-24 0 56-15,-21-1 40 0,-25-2 21 16,-27 2 17-16,-19 4 7 0,-19 9 5 0,-7 5 0 16,-14 9-7-16,-12 14-22 0,-7 11-50 0,-12 14-83 15,-8 12-109-15,1 18-133 0,-7 7-204 0,7 16-145 16,-1 6-44-16,14 7 33 0,20 5 84 15,19 6 116-15</inkml:trace>
  <inkml:trace contextRef="#ctx0" brushRef="#br1" timeOffset="13588.32">18620 12216 70 0,'-7'-13'383'0,"0"-6"61"0,1 5 41 0,-14-1-22 0,1 4-88 0,-7 0-77 0,-6 0-41 0,-7 1-14 0,-1-2 4 0,-5 5 9 0,-1 3 11 0,-13-3 10 0,-6 3-13 0,-6 1-20 15,-8 3-25-15,-18 3-24 0,-1 1-23 0,-6 0-31 16,-13-1-4-16,-1 5-2 0,-5 3 4 0,5 3 6 16,-5 1 11-16,5 10 11 0,8 2 8 0,5 9 9 15,8 4 6-15,13 7 2 0,11 12-1 16,15 11 4-16,19 7 4 0,19 3 1 0,14 5-7 16,12-2-15-16,14-2-63 0,12 0-115 0,15-7 0 15,4-10 0-15,21-4 0 0,12-9 0 16,15-7 0-16,11-15 0 0,14-2 0 0,19-17 0 15,13-6 0-15,1-15 0 0,11-15 0 0,-4-10 0 16,5-12 0-16,-19-11 0 0,-7-11 0 0,-13-3 0 16,-12-4 0-16,-14-6 0 0,-19-3 0 15,-27-1 0-15,-25-1 0 0,-27 0 0 0,-26 0 0 16,-25 8 0-16,-26-4 0 0,-28 3 0 0,-11 8 0 16,-7 3 0-16,-13 8 0 0,-8 7-229 0,2 14-124 15,-1 9-154-15,7 10-175 0,12 7-190 0,8 7-199 16,5 11-49-16,15 10 63 0,5 1 137 15,20 8 183-15,6 3 216 0</inkml:trace>
  <inkml:trace contextRef="#ctx0" brushRef="#br1" timeOffset="14891.92">18730 8382 164 0,'-39'-11'386'0,"-7"-4"38"0,-5 4 25 0,-8-8-63 0,0 1-127 0,1 0-78 0,-7-4-39 0,6 1-17 0,-12-5-9 0,-2 0 2 16,8 0 2-16,-6 0-4 0,0 1 5 15,-2 0 15-15,2 6 25 0,0-4 20 0,-8 10 20 16,2-3 24-16,-2 5 14 0,-6 7 17 0,-13 1 14 16,7 6 21-16,-6 12 0 0,-7 4-5 15,-7 10-6-15,0 8-14 0,-6 14-20 0,0 8-24 16,6 6-6-16,7 13-11 0,6 9-16 0,13 9-26 16,14 3-24-16,12 3-31 0,13 1-31 0,14 0-26 15,12-4-18-15,20-4-13 0,13-7-11 16,20-4-7-16,12-7-2 0,27-4-3 0,20-11-1 0,11-7 0 15,21-7-1-15,20-11-4 0,12-8-5 16,13-7-10-16,7-11-12 0,6-8-11 0,1-10-18 16,-7-7-17-16,-1-12-14 0,-11-7-26 0,-15-11-22 15,-18-3-18-15,-15-9-1 0,-17-10 8 16,-22-6 15-16,-24-9 32 0,-27-11 31 0,-26-3 28 16,-26-8 21-16,-20 0 15 0,-32 2 5 0,-13-3 0 15,-13 6 3-15,-14 10 2 0,1 11 1 16,-13 11-6-16,6 14 2 0,1 19-3 0,-8 11-9 0,0 16-36 15,1 9-73-15,13 15-104 0,7 8-119 16,19 6-116-16,18 10-129 0,22 5-179 0,25-4-65 16,19 5 29-16,33-7 82 0,32-1 101 0,34-7 127 15</inkml:trace>
  <inkml:trace contextRef="#ctx0" brushRef="#br1" timeOffset="15480.61">23250 8950 168 0,'0'-15'388'0,"0"0"46"0,0 1 24 0,-12-4-47 0,4-1-87 0,-11-3-60 0,0-4-11 0,-14 1 17 15,1-1 43-15,-15 0 43 0,2 1 43 0,-7 3 36 16,-13 3 13-16,-6 1 1 0,-8 7-10 0,1 4-18 16,-13 3-18-16,-14 12-25 0,2 3-29 0,-15 10-37 15,-6 13-44-15,-6 13-45 0,0 8-195 16,0 14-28-16,7 12 0 0,5 6 0 0,13 9 0 16,14 3 0-16,13 4 0 0,20 3 0 0,19 1 0 15,13-6 0-15,26-5 0 0,26-8 0 0,19-7 0 16,26-12 0-16,34-10 0 0,25-8 0 0,26-11 0 15,21-13 0-15,11-9 0 0,15-15 0 16,4-10 0-16,2-7 0 0,-7-13-15 0,-13-5-301 16,-20-9 31-16,-6-2 49 0,-20-13 72 0,-19 2 49 15,-19-10 50-15,-28 0 36 0,-24-7 23 16,-21-2 22-16,-19-7 6 0,-32-8 14 0,-14-4 11 16,-19-7 2-16,-19 1-4 0,-21-6-14 0,-6 3-15 15,0 5-11-15,1 12-21 0,6 14-51 0,-1 15-115 16,1 11-183-16,14 15-219 0,-8 11-287 0,6 10-181 15,8 12-53-15,6 10 64 0,20 5 157 0,18 3 203 16</inkml:trace>
  <inkml:trace contextRef="#ctx0" brushRef="#br1" timeOffset="16499">28513 8653 209 0,'-20'7'445'0,"1"-4"61"0,5 5 47 0,2-4-44 0,-2-4-134 0,8 3-101 0,6-3-74 0,0-3-53 0,12-1-37 0,8-4-24 0,19 2-15 0,7-5-5 16,19 0 0-16,14 0 8 0,11 0 9 16,21-1 10-16,7 5 14 0,12-4 14 0,13 4 16 15,14-1 13-15,5 2 7 0,8 1 3 0,5-2 1 16,1 4-11-16,7-5-17 0,-15 5-25 0,2-5-22 16,-7 1-24-16,-13-1-25 0,-7 1-15 15,-19 0-11-15,-6 0-6 0,-21-1-1 0,-12 0-3 16,-14 6-2-16,-26-3-13 0,-12 5-34 0,-19 0-58 15,-21 5-83-15,-13-3-88 0,-26 6-96 16,-19 3-80-16,-12 4-101 0,-21 3-122 0,-7 1-19 16,-12-1 41-16,-7 4 67 0,8 0 80 0</inkml:trace>
  <inkml:trace contextRef="#ctx0" brushRef="#br1" timeOffset="17715.16">28943 8682 228 0,'-33'-7'363'0,"1"0"36"0,-1-1-24 0,1 1-57 16,5 0-71-16,1 3-73 0,-6 0-38 16,6 1-17-16,-1 3-8 0,1 0-3 0,-6 0-3 15,5 7-8-15,-5-3-11 0,6 7-8 0,0 0-9 16,-6 3-9-16,12 1-4 0,-6 3 1 15,6 0 4-15,1 8 4 0,5 0 5 0,2 7 8 16,6 3 11-16,-1 1 9 0,7 10 17 0,7 5 13 16,-7 7 9-16,6 3 7 0,0 8 2 0,8 3-1 15,-2 7-6-15,8 8 1 0,-7 3 12 0,7 5 16 16,-1 7 15-16,1 3 13 0,-1 0 11 16,-6 4 2-16,0 0-5 0,0 0-12 0,0-1-20 15,-6 2-21-15,6-2-26 0,-1-2-24 0,-4-8-26 16,4-1-28-16,-5-3-19 0,6-6-13 15,6-2-6-15,1-2-8 0,6-5-2 0,0 1 1 16,-7-4 2-16,8 0 3 0,-1-4 1 0,0 0 1 16,-7-3 4-16,1 0-3 0,-14-5-2 15,0 2-3-15,8-4 1 0,-14-2-1 0,6 1-2 0,-6 1 0 16,7-5 0-16,0 0 0 0,-1 2 2 16,0-5-2-16,1-4-2 0,-1 0 0 0,8 0 1 15,-2-7 0-15,-5 0-4 0,0-4 1 0,-1-3 1 16,0 0 1-16,1-1 1 0,-1-6 0 15,-6 2 1-15,0-2 0 0,-6-4 0 0,-1-1 0 16,7 4-2-16,-6-2-1 0,0-2 0 0,-1-3 0 16,0 4 0-16,1-8 0 0,0 4 1 0,6-4 1 15,-7 1-2-15,7-5 0 0,-7 1 2 16,7-4 2-16,-6-4-1 0,6 4-1 0,-7-4 1 16,7 1 1-16,-6 0-2 0,6-5 0 0,0 4 2 15,0-3 1-15,0-1 2 0,0 0-1 0,0 2-3 16,0-2 0-16,0-3-1 0,0 4 0 15,0-4-1-15,0 5 1 0,0-5 5 0,0 0-1 16,0 0 0-16,0 0-17 0,6-5 9 0,-6 5 4 16,0 0 4-16,0 5 12 0,0-3 16 15,0 5 32-15,-6 1 4 0,0-5 2 0,6 4-2 16,-7 2-8-16,7-2-13 0,0 0-14 0,0-3-12 16,0-1-13-16,0 1-2 0,7-1 0 0,-7-3 5 15,6 0 8-15,-6-3 13 0,6-1 25 16,1 1 20-16,6-4 21 0,0-4 18 0,0 2 14 15,0-1-13-15,6 2-117 0,-12-1 0 0,6-3 0 16,1 1 0-16,5 0 0 0,0-4 0 0,8 4 0 16,5 0 0-16,1 4 0 0,-1-4 0 0,13 0 0 15,1 0 0-15,13-1 0 0,6 2 0 16,6-1 0-16,14-4 0 0,7 4 0 0,5 0 0 16,7 0 0-16,7 0 0 0,6 0 0 0,7 0 0 15,0 0 0-15,0-1 0 0,-1 6 0 16,1-1 0-16,-14 0 0 0,1 2 0 0,-7 3 0 15,-5-3 0-15,-15 5 0 0,-6-4 0 0,-13 4 0 16,-6 0 0-16,-7 0 0 0,-13 4 0 16,-13-4 0-16,1 0 0 0,-9 0 0 0,-4-4 0 0,-1 4 0 15,-1 0 0-15,-12-3 0 0,0 3 0 16,0-4 0-16,0 4 0 0,-6-4 0 0,0-3 0 16,6 0 0-16,-7-1 0 0,7-2 0 0,-6-1 0 15,12-4 0-15,-6 0 0 0,0-3 0 0,7-1 0 16,-7-6 0-16,0-1 0 0,6-6 0 0,0-1 0 15,-6-8 0-15,8-3 0 0,-8-3 0 0,0-5 0 16,-8-6 0-16,8-2 0 0,-6-4 0 16,0-6 0-16,-1 0 0 0,1-3 0 0,-8-4 0 15,2 0 0-15,-2-4 0 0,2 0 0 0,-1-3 0 16,-7 0 0-16,0-7 0 0,8 3 0 0,-8-12 0 16,1 2 0-16,-7-12 0 0,6-4 0 15,0-3 0-15,1-4 0 0,-7-3 0 0,6-9 0 0,1 6 0 16,5-9 0-16,-5 0 0 0,6 1 0 15,0 3 0-15,0 1 0 0,6-2 0 0,-5 9 0 16,-2 3 0-16,8 11 0 0,-7 11 0 0,-7 11 0 16,-6 14 0-16,7 10 0 0,-13 8 0 15,-8 12 0-15,-5 3 0 0,-1 12 0 0,0 4 0 16,0 6 0-16,1 2 0 0,13 5 0 16,6 1 0-16,6 4 0 0,13 3 0 0,-5-4 0 0,4 6 0 15,8-3-272-15,8 5-431 0,4 0-103 16,15 0-107-16,-8 12-159 0,7-1-11 0,0 7 72 15,-13 0 129-15,14 4 147 0,-15 4 181 0</inkml:trace>
  <inkml:trace contextRef="#ctx0" brushRef="#br1" timeOffset="20349.93">28695 13896 244 0,'-20'3'421'0,"0"0"51"0,2 1 19 0,4 0-41 0,-5 0-94 0,5-2-69 0,2-2-44 0,12 0-23 16,0 5-1-16,6-5 0 0,20 0-1 0,1 0 7 15,5 0 18-15,13 0 18 0,1-5 12 16,-1 5 6-16,1-2 6 0,7-2-4 0,5 4-11 16,0-4-17-16,1 0-29 0,0 1-38 0,6 0-38 15,0 3-36-15,-7-5-34 0,15 3-30 16,-8 2-20-16,6 0-14 0,-6 0-10 0,6 0-4 0,2 0-5 15,-2 0-6-15,-6 2-10 0,0 3-18 16,0-5-19-16,-6 0-20 0,0 0-14 0,-7 0-10 16,0 0 0-16,-19 0 13 0,-1 0 2 15,-5 0 25-15,-9 0 26 0,-4 0 17 0,-1 0 14 0,-7 0 7 16,-6 0 20-16,0 0-6 0,0 0-5 16,-6 0-3-16,-7 0 1 0,6 0-4 0,-6 3 2 15,1 0-1-15,4 1 4 0,2 4 7 0,0-1 10 16,-1 5 19-16,1 2 14 0,6 4 17 15,6 4 16-15,1 0 10 0,5 8 11 0,2 2 1 16,5 5 3-16,-6 7 0 0,14 3-1 0,-9 8-6 16,9 5-9-16,-1-2-10 0,0 0-10 15,-6 5-12-15,-1-5-14 0,1 0-12 0,6 1-12 16,-1-4-7-16,1 1-9 0,7-6-5 0,-13-6-3 16,6 4 0-16,-13-8 1 0,7 1 3 0,-8-5-2 15,-5-6 1-15,6-5 1 0,-7-3 1 0,-6 0 1 16,7-7 1-16,-7-5 5 0,0-2 8 15,0-1 3-15,0 1-19 0,0-5-12 0,-7-3 0 16,1 3 0-16,-7-3 0 0,0 0 0 0,0-3 0 16,0 3 0-16,0 0 0 0,-7 0 0 15,1-3 0-15,-1-1 0 0,8 4 0 0,-2-4 0 0,8 1 0 16,-14 3 0-16,7-4 0 0,-7 0 0 16,2 4 0-16,-15-4 0 0,7 1 0 0,-7 3 0 15,7 0 0-15,0 0 0 0,-7 0 0 0,-5 0 0 16,-2 3 0-16,-5 1 0 0,-8 0 0 0,-5 3 0 15,-7-3 0-15,0 3 0 0,-7 4 0 16,-6-3 0-16,0 3 0 0,-7 0 0 0,-6-4 0 16,6 5 0-16,-6-6 0 0,-7 5 0 0,-6-3 0 15,0-4 0-15,6 3 0 0,0-4 0 0,1 1 0 16,12 0 0-16,0-1 0 0,1-3 0 16,18 0 0-16,-5 0 0 0,12 0 0 0,14-3 0 15,-1 3 0-15,13 0 0 0,7 0 0 0,0-4 0 16,7 4 0-16,6 0 0 0,0-4 0 0,7 4 0 15,-1 0 0-15,0 0 0 0,7 0 0 16,-6 0 0-16,6 0 0 0,0 0 0 0,0 0 0 16,0 0 0-16,-7-3 0 0,7 3 0 0,0 0 0 15,0 0 0-15,0 0 0 0,0 3 0 0,0-3 0 16,0 0 0-16,0 0 0 0,0 0 0 16,7 0 0-16,-1 0 0 0,1-3 0 0,6-1 0 15,0-3 0-15,0-4 0 0,13-3 0 0,-7-5 0 16,1-3 0-16,0-4 0 0,-1 0 0 0,-5-7 0 15,-2-3 0-15,-6-9 0 0,-6-2 0 16,0-4 0-16,-12-11 0 0,-8-1 0 0,1-6 0 16,-13-8 0-16,-8 0 0 0,-5-4 0 0,-1 1 0 15,7 3 0-15,0 3 0 0,6 5 0 0,1 2 0 16,6 9 0-16,-1 3 0 0,8 11 0 0,0 7 0 16,5 8 0-16,-5 4 0 0,12 6 0 0,1 8 0 15,6 4 0-15,6 7-323 0,1 4-231 16,12-1-177-16,1 5-192 0,0-5-184 0,12 8-41 15,-13-3 68-15,7-1 145 0,1 1 186 0,-1-6 228 16</inkml:trace>
  <inkml:trace contextRef="#ctx0" brushRef="#br1" timeOffset="23190.1">16607 14181 253 0,'6'3'357'0,"8"2"25"16,-8 2-16-16,0-7-37 0,2 3-45 0,-8 1-56 0,6-4-31 0,-6 4-13 0,6-4 4 0,-6 0 12 0,0 0 12 15,0 3 6-15,7-3 0 0,-1 4-7 0,1-4-11 16,12 0-11-16,7 4-12 0,7-4-14 16,6-4-10-16,19 4-7 0,1-4 3 0,20 1 3 15,18-1 5-15,1-3 9 0,19 0 7 16,7 2 5-16,6-2 1 0,14 0-3 0,-8 1-4 16,8 1-7-16,-8 1-12 15,1 1-12-15,-7 3-13 0,0 0-16 0,-12 0-15 0,-15 3-14 0,-4 1-6 16,-8 1-1-16,-1-3-1 0,-11 5 1 0,0-3 2 15,-8 0 3-15,-6 4 4 0,0-6 0 16,0 3 4-16,0-2 4 0,0 1 1 0,1-4-48 16,-8 0-46-16,8 0 0 0,-1 0 0 0,6 0 0 15,-6 0 0-15,6 0 0 0,2-4 0 0,4 4 0 16,-4-3 0-16,-2 3 0 0,0 0 0 16,-6 0 0-16,1 0 0 0,-1 0 0 0,-6 0 0 15,-1 0 0-15,0 3 0 0,1-3 0 0,-6 4 0 16,5-4 0-16,-5 0 0 0,4 4 0 0,2-4 0 15,0 0 0-15,0 0 0 0,6 0 0 16,0 0 0-16,1-4 0 0,5 4 0 0,7 0 0 16,-6 0 0-16,5-4 0 0,2 4 0 0,-8 0 0 15,8 0 0-15,-8 0 0 0,1 0 0 0,-7 0 0 16,7 0 0-16,-7 0 0 0,0 0 0 16,6 0 0-16,2 0 0 0,-2 0 0 0,0-3 0 15,8 3 0-15,-8 0 0 0,8-5 0 0,-8 3 0 16,0-3 0-16,-6 2 0 0,1-1 0 0,-8-3 0 15,-5 3 0-15,-7 2 0 0,-1-3 0 16,-13 5 0-16,1 0 0 0,-1 0 0 0,-5 0 0 16,-1 0 0-16,0 0 0 0,0-4 0 0,0 4 0 15,7 0 0-15,-1-3 0 0,-6-2 0 0,13 5 0 16,0-3 0-16,6 0 0 0,1-1 0 0,0 0 0 16,-7 1 0-16,6-1 0 0,-12 0 0 0,-1 1 0 15,-5-1 0-15,-7 0 0 0,-8 4 0 0,2 0 0 16,-2 0 0-16,-5 0 0 0,-7 0 0 15,6 0 0-15,-6 0 0 0,0 0 0 0,-6 0 0 16,6 4 0-16,-7-4 0 0,7 0 0 0,0 4 0 16,-6-1 0-16,6 1 0 0,-6 0 0 15,6-1 0-15,0 1 0 0,0 3 0 0,-8-4 0 16,8 5 0-16,-6 1 0 0,0-3 0 0,6 1 0 16,0 0 0-16,0 5 0 0,6-1 0 0,0 3 0 15,2 1 0-15,-2 0 0 0,0 3 0 0,1 4 0 16,-1 1 0-16,1 2 0 0,0 0 0 15,-1 4 0-15,0 0 0 0,1 5 0 0,-7-1 0 16,7 0 0-16,-7-4 0 0,6 4 0 0,0-3 0 16,1-5 0-16,0 1 0 0,-1-1 0 0,7 1 0 15,-7-3 0-15,2-2 0 0,-2-2 0 16,6 2 0-16,2-3 0 0,-8 1 0 0,7-1 0 16,1-3 0-16,-8 3 0 0,0-4 0 0,0 5 0 15,8-4 0-15,-1-1 0 0,-7 1 0 0,1 3 0 16,0-4 0-16,5 1 0 0,2 0 0 15,-8 4 0-15,7-8 0 0,-6 3 0 0,-1-2 0 16,1-5 0-16,-1 4 0 0,0-4 0 0,-6 0 0 16,7-4 0-16,0 1 0 0,-7 1 0 0,0-2 0 15,0-3 0-15,0 3 0 0,6-3 0 16,-6 4 0-16,0-4 0 0,0 0 0 0,0 0 0 16,0 0 0-16,0 0 0 0,0 0 0 0,-6 0 0 15,-1 0 0-15,-6 0 0 0,0 0 0 0,0 0 0 16,-6 0 0-16,-1 4 0 0,0-4 0 15,-5 3 0-15,-1 1 0 0,-7-4 0 0,1 4 0 16,-8-1 0-16,-5 1 0 0,6-4 0 0,-7 3 0 16,-7 1 0-16,8 0 0 0,0 0 0 0,-1-1 0 15,-6 1 0-15,6-4 0 0,-6 4 0 0,-7-1 0 16,8-3 0-16,-15 0 0 0,8 3 0 0,-14-3 0 16,1 5 0-16,-1-5 0 0,-13 0 0 0,0 3 0 15,-6-3 0-15,-6 5 0 0,-1-2 0 16,1 1 0-16,-8-1 0 0,1 1 0 0,-1 3 0 15,1-3 0-15,0 7 0 0,7-3 0 0,-2-5 0 16,2 4 0-16,6-3 0 0,-1-1 0 0,-5 5 0 16,12-4 0-16,-6-1 0 0,0 1 0 15,-1-1 0-15,1 5 0 0,-6-1 0 0,-7-3 0 16,6 2 0-16,-13 3 0 0,1-3 0 0,-1 2 0 16,-6 3 0-16,6 1 0 0,0-2 0 0,0-3 0 15,1 4 0-15,-1-4 0 0,7 5 0 0,-1-5 0 16,8 0 0-16,-1 1 0 0,7-1 0 0,0-4 0 15,0 1 0-15,-1 0 0 0,7-4 0 0,2 3 0 16,4 1 0-16,-6 0 0 0,1-4 0 16,5 3 0-16,-5-3 0 0,6 3 0 0,-13 1 0 15,6-4 0-15,0 5 0 0,1-2 0 0,-7 2 0 16,0-2 0-16,6 0 0 0,-7 1 0 0,7 0 0 0,2-1 0 16,10 0 0-16,2 2 0 0,6-5 0 0,0 0 0 15,6 0 0-15,0 4 0 0,1-4 0 16,5 0 0-16,2 0 0 0,5 0 0 0,-7 0 0 15,8 0 0-15,-1 0 0 0,7 3 0 0,-6-3 0 16,5 4 0-16,2-4 0 0,-1 3 0 0,0 1 0 16,-1 0 0-16,1-1 0 0,7 1 0 0,6-4 0 15,-1 4 0-15,9-1 0 0,-2-3 0 0,7 0 0 16,-1 0 0-16,8 0 0 0,0 0 0 0,0 0 0 16,6 3 0-16,-8-3 0 0,8 0 0 0,0 0 0 15,0 0 0-15,0 0 0 0,0 0 0 0,0 0 0 16,0 0 0-16,-6 0 0 0,6 0 0 15,0 0 0-15,0 0 0 0,0-3 0 0,0 3 0 0,0-3 0 16,0 3 0-16,0-4 0 0,0-3 0 0,0 3 0 16,-6-7 0-16,6-1 0 0,-7-2 0 0,1-5 0 15,-1-2 0-15,-6-1 0 0,7-8 0 16,-14-2 0-16,7-8 0 0,-13-4 0 0,6-8 0 16,0-3 0-16,-5-3 0 0,-1-5 0 0,6-6 0 15,-6-1 0-15,7-3 0 0,-1-4 0 0,-6 0 0 16,7 0 0-16,-7 7 0 0,6 0 0 15,0 5 0-15,1 3 0 0,13 6 0 0,-8 1 0 16,8 8 0-16,-7 3 0 0,6 4 0 0,1 7 0 16,-1 3 0-16,7 5 0 0,0 3 0 0,0 0 0 15,0 7 0-15,0 4 0 0,0 5 0 0,0-3 0 16,-6 9 0-16,6 4-848 0,-20 4-473 16,7 3-79-16,0 0 44 0,0 3 153 0,7-3 220 15,-1 0 258-15</inkml:trace>
  <inkml:trace contextRef="#ctx0" brushRef="#br1" timeOffset="23996.01">15903 14052 270 0,'0'0'421'0,"0"5"46"0,0-5 9 0,0 0-70 0,8 0-98 0,-2 0-74 0,13 0-34 0,14 0-15 0,0-5-6 0,12 2-5 0,14 0-15 0,6-4-25 0,13 2-27 0,0-2-26 0,7 0-24 0,12-1-19 0,-5 1-16 0,5-1-10 0,1 1-9 0,-7 0-17 0,0 3-27 0,-12-3-39 15,-2 4-48-15,-12 3-55 0,-12-4-62 16,-14 4-93-16,-20 0-146 0,-12 4-59 0,-14-4-4 16,-12 3 26-16,-14 1 50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7:14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16607 9129 395 0,'-13'-18'498'0,"-7"3"79"0,8 1 71 0,-2 3-48 0,2 0-55 0,-2 0-36 0,8 3-21 0,-1 1-26 0,1 3-40 0,6 4-44 0,6 4-35 0,1 0-31 16,-1 9-24-16,8 3-16 0,6 10-11 0,-8 3-22 16,1 7-29-16,0 7-35 0,0 6-31 0,-7 9-31 15,2 2-30-15,-2 1-26 0,6 6-21 16,-4-1-17-16,11-2-9 0,-6 0-18 0,12-3-43 16,-5-1-47-16,0-9-69 0,-1-4-102 0,1-6-130 15,-7-4-137-15,0-9-94 0,6-2-68 16,-5-11-33-16,-8-3-15 0,0-9-7 0,-6-3 18 15,-12-12 67-15,5-2 78 0,-12-5 84 0,-1-6 108 16</inkml:trace>
  <inkml:trace contextRef="#ctx0" brushRef="#br0" timeOffset="253.27">16497 9389 171 0,'6'-47'365'0,"0"-1"35"16,1 4-13-16,13 4-46 0,0-1-68 0,5 9-66 15,1 6-40-15,0 3-4 0,7 6 7 16,-7 6 9-16,6 2 8 0,1 7 3 0,-1 4 0 15,1 3-5-15,-1 6-10 0,-5 4-11 0,-1 3-13 16,-6 0-14-16,-1 4-11 0,-6 4-11 16,-13-4-9-16,-7 8-10 0,-6-5-13 0,-7 0-15 15,1 1-14-15,-7-1-14 0,-6-2-10 0,-7-2-16 16,6 2-7-16,-6-5-8 0,6 0-26 16,-6 0-48-16,7-3-75 0,6-4-91 0,6 4-107 0,1-8-159 15,13 4-160-15,-2-4-51 0,16 0 22 16,10-2 66-16,29-5 92 0</inkml:trace>
  <inkml:trace contextRef="#ctx0" brushRef="#br0" timeOffset="762.71">19466 9449 195 0,'-12'-9'423'0,"-2"6"58"0,-12-2 49 0,7 2-37 0,-14 3-107 0,1 0-76 0,-1 8-54 0,1-1-38 0,-2 4-30 0,2 3-35 0,7 5-34 0,-2 3-29 0,8 4-21 0,-1 0-19 15,13 2-15-15,1-1-13 0,12 2-9 0,1-4-7 16,13-3-5-16,-1 0-3 0,8-4 1 0,-2-2-3 16,7-9-4-16,8-4 0 0,-1-6-1 15,0-4 0-15,-7-5-4 0,8-3 4 0,-7-3 6 16,-7 0 2-16,-14-5 1 0,1 3 4 0,-13-6 4 16,0 3-2-16,-6 1-2 0,-7 0 3 15,0 4-4-15,-6 4-13 0,-1 2-29 0,0 5-45 16,1 4-64-16,5-1-68 0,8 8-92 0,0-4-119 15,6 7-116-15,6-4-31 0,0 4 22 0,14 1 46 16,6-1 82-16</inkml:trace>
  <inkml:trace contextRef="#ctx0" brushRef="#br0" timeOffset="1072.91">19922 9432 89 0,'-6'-10'450'0,"-8"0"93"0,2 2 88 15,-2 0 36-15,2 5-77 0,-1-1-95 16,-1 8-84-16,8-1-66 0,6 8-64 0,0-3-56 15,6 6-61-15,1 6-41 0,6-3-26 0,6 5-33 16,1 3-21-16,0 1-17 0,-1 4-13 16,7 0-6-16,-6-5-10 0,-1 0 3 0,7 1 0 15,-20-4-2-15,8 0 2 0,-8-4 4 0,1-6 15 16,0-2 32-16,-7-2 25 0,0-8 13 16,0 0 34-16,-7-8 4 0,-6 0-1 0,-1-6-14 15,8-4-4-15,-6-4 10 0,5 0-8 0,0-7 20 16,1 0 16-16,6-1 11 0,6 0 0 0,1 1-9 15,6 4-16-15,-1-2-22 0,8 6-26 0,0 3-26 16,6 3-18-16,-7 0-19 0,8 4-11 0,-1 4-25 16,0 4-49-16,0 3-84 0,-1 0-126 15,2 0-161-15,-1 3-164 0,6 1-154 0,1 3-176 16,-7 0-75-16,7 1 40 0,-1-5 118 0,14 5 142 16,-1-2 160-16</inkml:trace>
  <inkml:trace contextRef="#ctx0" brushRef="#br0" timeOffset="1718.67">23459 9184 233 0,'13'-3'453'0,"0"-4"76"0,-7-1 77 0,-6 4 1 0,0-3-46 0,-6 3-17 0,-14 0-7 0,8 1-3 0,-15-1-16 0,-5 1-41 0,-1 6-47 16,-6 1-65-16,-6-1-55 0,6 8-52 15,-7 0-45-15,7 4-40 0,6 2-37 0,1 6-31 16,-1 3-28-16,13 0-19 0,8-1-17 0,4 5-15 15,8-5-12-15,8 5-7 0,4-9-5 0,1 4-4 16,7-6-8-16,0-4-7 0,6 0-19 16,-1-8-12-16,8-7-8 0,-1 0-2 0,2-7 1 15,-2-5 7-15,1-6 13 0,-8-1 15 0,1-6 11 16,-6 0 8-16,-7-1 5 0,-6-4 14 0,6 1 20 16,-13 0 26-16,0-1 29 0,0 10 32 0,-7 1 28 15,1 1 13-15,6 6-25 0,0 5-139 0,0 7 0 16,6 4 0-16,1 11 0 0,5 3 0 15,-5 7 0-15,6 8 0 0,1 4 0 0,-8 11 0 16,7 3 0-16,0 5 0 0,-7 5 0 0,1 1 0 16,-7 4 0-16,6 0 0 0,-6-3 0 15,6-5 0-15,2 1 0 0,-8-8 0 0,0-4 0 16,-8-5 0-16,2-7 0 0,0-6-744 0,-1-2-611 16,1-13-92-16,-7-3 42 0,6-7 171 0,14-8 256 15,-1-7 277-15</inkml:trace>
  <inkml:trace contextRef="#ctx0" brushRef="#br0" timeOffset="3909.81">16256 10631 246 0,'12'0'357'0,"14"0"30"0,13-3-26 0,7-1-56 0,13 0-63 0,12-4-57 0,14 2-30 0,7-1-14 0,11-1-10 0,8 0-15 16,0 5-21-16,6-1-19 0,-6 4-23 0,-7 0-19 15,1 0-17-15,-8 4-24 0,-5 3-37 16,-15-3-50-16,-12-1-89 0,-19 4-138 0,-7-2-110 16,-19-5-46-16,-7 3-2 0,-7 0 28 0,-6 2 79 15</inkml:trace>
  <inkml:trace contextRef="#ctx0" brushRef="#br0" timeOffset="4537.24">16933 10975 261 0,'6'-11'406'0,"1"0"46"16,-7 1 18-16,6 2-51 0,-6 1-78 0,0 3-50 15,0 4-23-15,-6 0-8 0,6 8 0 16,0 6-4-16,0 1-10 0,0 11-15 0,0-1-12 16,0 8-11-16,6 0-25 0,1 4-27 0,0 3-28 15,5 0-30-15,2 1-28 0,5-1-25 0,-6-4-15 16,13-6-35-16,-7 3-6 0,1-8-8 0,0 1-24 16,5-5-27-16,-11-6-32 0,5-4-7 15,-6-6-32-15,-6-5-20 0,5-8 0 0,-4-3 15 16,-2-7 21-16,-6-1 26 0,-6-6 28 0,-2-8 24 15,-11 0 19-15,6-1 14 0,0-6 12 16,1 1 3-16,-2 2 5 0,1-4 4 0,7 8 9 16,-1 0 5-16,7 4 1 0,7 8 0 0,-1 2 1 15,7 4-2-15,1 4-4 0,5 7-6 0,7 1-3 16,6 10-2-16,1-4-3 0,6 9-4 16,-6-1-1-16,-8 8 0 0,1-1-1 0,-6-1 2 15,-13 2 6-15,-1-1 11 0,-6 1 17 0,0-5 26 16,-6 1 26-16,-7-1 26 0,-7-3 20 15,8 1 18-15,-2-4 5 0,1-5-6 0,7 0-11 16,-1 1-22-16,0 0-22 0,7-4-26 0,14 0-24 16,-1 3-19-16,13-3-16 0,13 0-4 0,7 4-5 15,5 0 0-15,8 0-2 0,12 3-6 0,2 0-8 16,4 8-11-16,-12-5-5 0,8 9-4 16,-15-5 2-16,-13 8 5 0,-12-3 12 0,-13 7 20 15,-8-5 23-15,-24 5 30 0,-2-4 39 0,-18 3 48 16,-13-3 43-16,-2-2 19 0,-11-6-2 15,0 0-20-15,-8-7-40 0,8-2-74 0,0-5-112 16,11-5-157-16,9-5-194 0,11-5-193 0,21-7-254 16,6 0-153-16,26-7-29 0,13 3 76 15,32-7 150-15,21 4 173 0</inkml:trace>
  <inkml:trace contextRef="#ctx0" brushRef="#br0" timeOffset="4996.59">22989 10712 454 0,'14'-5'596'0,"-2"5"131"0,2 0 150 16,12 0 9-16,-1-3-51 0,9 3-65 0,5-3-49 0,6-1-75 0,7 4-112 0,7-4-126 0,6 1-115 0,14-5-89 0,-2 4-70 0,2 1-59 0,5-4-58 0,1-1-79 0,0 5-124 16,-8-8-167-16,-4 3-195 0,-8 1-183 15,0 0-172-15,-27 3-187 0,-5 1-19 0,-13-2 93 16,-14 2 157-16,-6 3 164 0,-6 0 182 15</inkml:trace>
  <inkml:trace contextRef="#ctx0" brushRef="#br0" timeOffset="5532.9">23472 11026 38 0,'-7'8'422'16,"7"0"73"-16,-6-2 55 0,6 5 23 0,0 4-77 0,0 4-94 15,6 6-61-15,1 1-33 0,6 6-27 0,0 6-31 16,-1 1-39-16,8 2-46 0,0 4-42 16,-1-2-38-16,1 1-26 0,6 0-27 15,-7-4-17-15,1 1-6 0,6-5-6 0,-6-3-3 0,-1-7-2 16,-5-4 0-16,-8-3 1 0,7-9-5 0,-13-3-1 16,0-7-2-16,-13-7 3 0,-1-3 3 15,2-5 3-15,-15-7 4 0,1-4 8 0,-6-4 8 16,6-2 2-16,-7-5 4 0,1 1 2 0,5-6-1 15,8-1-3-15,0 3-3 0,6-4-3 16,13 3-4-16,6 5-4 0,1 3-3 0,12-1-1 16,0 5-2-16,8 0-6 0,-1 7-2 0,6 0 0 15,1 7-9-15,-1 4-8 0,8 5-8 16,-7 1-7-16,-8 10 0 0,-5-2-3 0,0 5 9 16,-14 7 7-16,-6-1 10 0,-14 0 9 0,-5 5 7 15,0-2 18-15,-14 6 14 0,0-5 22 0,1 1 16 16,-1-1 12-16,1-3-11 0,12-4 0 15,-6 0-9-15,13-5-16 0,7-2-16 0,6 1-13 16,6-5 10-16,14 0-14 0,6-5-7 0,7 1-3 16,12 1-4-16,1 0-1 0,19-1-2 0,-6 4-2 15,6 0 0-15,0 4-7 0,-20-1 2 16,1 4-3-16,-7 4 0 0,-7 4 7 0,-5 3 10 16,-15 1 26-16,-12 3 38 0,-6 0 51 0,-14 3 51 15,-5 1 44-15,-8 3 30 0,-13-3 6 0,1 0-16 16,-1-1-45-16,-6-3-56 0,6 0-87 15,-12-4-128-15,13-3-177 0,-8-7-225 0,1 0-246 16,13-13-258-16,-7 2-102 0,13-9 15 0,8-2 109 16,5-4 185-16,20-4 230 0</inkml:trace>
  <inkml:trace contextRef="#ctx0" brushRef="#br0" timeOffset="6633.56">14640 8250 155 0,'20'0'522'0,"6"-3"68"0,19 3 47 0,20 0 53 0,34-4-158 0,17 4-124 0,28-5-69 0,26 2-36 0,25 0-30 15,20-1-45-15,12 0-60 0,14-3-73 0,0 7-100 16,7-7-130-16,-1 3-153 0,-19 4-249 0,-13-5-182 15,-7 3-79-15,-25-2-2 0,-13-3 73 16,-14-5 123-16</inkml:trace>
  <inkml:trace contextRef="#ctx0" brushRef="#br0" timeOffset="7204.57">22547 8206 315 0,'13'-7'508'0,"-6"3"78"0,-1 0 69 0,14 1-37 0,5-1-102 0,15 4-78 0,11 0-57 0,8-4-38 15,13 0-37-15,12 2-50 0,21-3-50 0,5 5-51 16,8-3-43-16,12-2-40 0,7 2-31 0,-1 3-17 16,8 0-36-16,0 0-46 0,-2 3-64 15,-12 2-79-15,-6-2-85 0,-13 2-90 0,-20-3-60 16,-6 6-65-16,-20-4-84 0,-6 3-59 0,-14-3 12 16,-25 3 48-16,-7-3 61 0,-13-4 97 0</inkml:trace>
  <inkml:trace contextRef="#ctx0" brushRef="#br0" timeOffset="11185.21">26493 10653 121 0,'7'0'374'0,"0"4"62"0,-7-4 33 0,6 0-24 0,-6 0-55 0,0 3-58 0,-6 1-25 0,6-4 0 0,0 4 17 0,0-1 22 0,6 1 27 0,-6-1 18 15,7 1 13-15,6 1-4 0,0-2-18 0,-1 0-28 16,8-3-42-16,0 4-44 0,5-4-58 0,9 0-55 15,5 0-49-15,-7-4-47 0,7 1-53 0,7 0-67 16,-1-2-85-16,1-2-111 0,-1 0-128 16,-12-1-130-16,-1-2-107 0,-5 3-108 0,-15-2-128 15,2-1-31-15,-14 3 55 0,-6-4 99 0,-8 4 110 16,-5-1 146-16</inkml:trace>
  <inkml:trace contextRef="#ctx0" brushRef="#br0" timeOffset="11420.68">26481 10378 362 0,'-7'0'534'16,"0"0"81"-16,7 0 68 0,-6 0-45 0,12 0-79 15,1 4-46-15,0-4-40 0,12 0-25 0,1 4-30 16,6-4-56-16,6 0-74 0,1 3-80 0,-1-3-72 15,1 4-59-15,-1 0-61 0,8-1-75 16,-7 1-99-16,-1-1-127 0,1-3-137 0,-7 0-136 16,-1 0-157-16,-5 0-135 0,-7-7-12 0,6 4 67 15,1-8 106-15,7 0 124 0</inkml:trace>
  <inkml:trace contextRef="#ctx0" brushRef="#br0" timeOffset="12243.89">27639 9987 304 0,'14'14'446'0,"-8"4"56"0,1 4 40 15,0 5-57-15,-1-2-70 0,1 4-37 0,-7 4-12 0,0 4-5 0,0-1-8 0,0 1-19 0,6 3-40 0,-6-3-52 16,6 3-47-16,1-3-44 0,0-5-36 15,-1 1-32-15,0-4-26 0,-6-3-17 0,7 0-16 16,-7-4-6-16,0-3-7 0,7-8 4 0,-7 0 11 16,0-8 8-16,0 0 8 0,0-6 0 15,0 0-1-15,0-8-6 0,-7-5-15 0,0-2-15 16,1-3-6-16,-7-5-5 0,0-3-5 0,7-4 2 16,-7-4-4-16,-1 0 6 0,8 0-1 15,6-2 0-15,-6-3 3 0,6 6-1 0,0 3 4 16,6-4-4-16,0 8 0 0,1 4 0 0,13-1 0 15,-1 4-8-15,7 7-4 0,-6 1-12 0,12 3-13 16,-12 8-11-16,-1-4-9 0,7 7 5 0,-12 7-6 16,12-4 10-16,-14 4 14 0,1 8 5 15,-6-3 15-15,0 2 5 0,-14 4 21 0,0-3 23 16,-6-1 26-16,-6 4 36 0,0-3 33 0,-8-1 41 16,1 5 24-16,6-5-2 0,1 2-9 0,0-2-19 15,12 4-33-15,7-7-37 0,7 3-29 16,12 3-18-16,-6-4-13 0,13-1-13 0,0-2-6 15,7 5-22-15,-1-4-5 0,7 0-16 0,0 0-27 16,1 0-27-16,-1 3-29 0,0 1-3 16,-7 0-14-16,-6-1 10 0,0 5 20 0,-6-1 26 15,-1 1 29-15,-11-1 16 0,-8 0 44 0,-8 4 40 16,-11-7 34-16,-1 4 27 0,-12-1 21 0,-14-4 12 16,1-2-26-16,-8-2-50 0,2-3-89 15,-8-3-149-15,0 0-219 0,7-4-242 0,0 0-274 16,7-4-132-16,6-3-16 0,6-4 83 0,7-1 175 15,12-2 225-15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8:58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17258 8495 137 0,'7'0'350'0,"-7"0"33"0,13 0-4 0,-7 0-58 0,1 0-78 0,0-3-76 0,5 3-42 0,15 0-13 0,-1-4 1 0,6 4 9 16,-5 0 12-16,11 0 11 0,1 0 16 15,7 0 15-15,6-4 16 0,0 4 15 16,13 0 9-16,7-3 1 0,0 3-5 0,5-5-6 0,8 3-16 15,7 2-40-15,5-5-21 0,-6 2-23 16,14 0-22-16,-14 3-28 0,7-5-21 0,-7 2 0 16,7-1-15-16,-14 4-13 0,0-4-5 0,-11 1-1 15,-2 3-1-15,-12 0 0 0,-7-3-1 16,-7 3 1-16,-6 0 0 0,-13-4-3 0,-6 4-21 0,-1-5-46 16,-12 5-90-16,-7-3-116 0,-7 0-145 15,-6-1-205-15,-6 0-121 0,0 1-31 0,-8 3 51 16,8-8 94-16,0 8 133 0</inkml:trace>
  <inkml:trace contextRef="#ctx0" brushRef="#br0" timeOffset="858.33">3855 9521 66 0,'-6'4'406'0,"-1"-1"55"0,7-3 40 0,7 0 9 0,5 0-116 0,14-3-99 0,7 3-67 0,19-7-38 0,7 2-31 16,12 2-36-16,14-4-37 0,13 3-31 15,-1 1-26-15,8 3-18 0,-1 0-28 0,0 0-69 16,1 3-111-16,-14 1-208 0,0-1-121 0,-20 4-62 16,1-2-17-16,-6-2 47 0,-9 4 99 15</inkml:trace>
  <inkml:trace contextRef="#ctx0" brushRef="#br0" timeOffset="1814.24">3542 11107 154 0,'0'-11'453'0,"-6"0"88"0,0 0 92 0,-14 1 42 0,0 2-45 0,7 0-26 0,-6 5-4 0,0 0 8 16,-14-2-13-16,1 5-42 0,-8 5-61 16,-5-5-79-16,-1 6-85 0,-6-1-82 15,6 1-77-15,-6 6-61 0,7-1-43 0,6 0-29 16,13 3-18-16,-1 8-12 0,15-4-3 15,12 1-3-15,6 4-4 0,13-2 0 16,13 1-2-16,8-1 0 0,12 5-1 16,0-4-1-16,0 0 3 0,7 1 0 0,-7-1 1 15,-6-1 0-15,-7 5 2 0,-13 0 2 16,0-5 1-16,-20 6 3 0,-12-6 4 16,-8 2 0-16,-11-2-9 0,-15 1 5 0,1 0-1 15,-13-6 1-15,7-2-3 0,-7-3-3 16,-1-4-5-16,8-3-53 0,6-4-88 15,7-4-138-15,18 1-161 0,14-9-171 16,14-2-150-16,18-5-143 0,1 1-113 0,12 0 31 16,14-4 105-16,6 0 144 0,13 0 147 15</inkml:trace>
  <inkml:trace contextRef="#ctx0" brushRef="#br0" timeOffset="2157.69">3926 11360 57 0,'20'-7'437'0,"-6"0"88"0,-14 0 78 0,0-1 51 16,-8 0-52-16,-4 5-81 0,-8-1-56 15,7 0-44-15,-13 1-39 0,6 6-55 16,-5 1-64-16,-15 3-60 0,1 9-50 0,1-2-36 16,-2 8-35-16,7 0-24 0,1 3-16 15,7 4-7-15,5 1-5 0,13 3-8 16,7-4-4-16,0-3-4 0,13-1-13 16,7-2 0-16,-1-1-1 0,13-8 3 0,8-6 0 15,-1-5 0-15,0-10 9 0,7-4-2 16,-7-11-4-16,-7-1-1 0,-6-2-1 0,-7 0 6 15,-5-5 1-15,-8-2 7 0,0 2 24 16,-6 1 33-16,0 3 39 0,-6 0 40 16,6 8 40-16,-6 7 26 0,-8 1 0 15,8-3-23-15,0 13-32 0,6 5-43 0,-7 6-39 16,7 7-37-16,-6 4-23 0,-1 4-12 16,7 7-13-16,7-4-6 0,-1 8-6 15,1-4-32-15,-1 3-82 0,0-6-135 0,8-1-160 16,6-7-176-16,-1-7-172 0,1-4-181 15,6-11-95-15,0-8 41 0,-1-6 115 16,8-12 152-16,-1-3 164 0</inkml:trace>
  <inkml:trace contextRef="#ctx0" brushRef="#br0" timeOffset="2344.1">4207 11371 93 0,'-7'-37'465'0,"1"0"120"16,-1 5 121-16,-5 6 97 0,-2 5-57 0,8 6-106 16,-1 4-96-16,14 8-101 0,-1 3-103 15,8 6-110-15,5 9-84 0,0 7-62 16,0 3-39-16,8 5-16 0,-1 3-14 0,-6 4-13 15,12-1-17-15,-6 1 1 0,1 3-3 16,-2-3-48-16,-5-4-85 0,0-1-103 16,5-6-111-16,-5-4-107 0,0-7-120 15,-1-4-109-15,-6-7-54 0,0-4 33 0,0-7 74 16,6-5 88-16,7-2 115 0</inkml:trace>
  <inkml:trace contextRef="#ctx0" brushRef="#br0" timeOffset="2925.99">4761 11368 390 0,'-14'-19'491'15,"2"4"78"-15,-2 4 58 0,-5 4-54 16,-1 7-98-16,0 4-68 0,-5 7-49 0,-1 7-49 16,0 1-61-16,-1 6-59 0,8 4-50 15,6 5-40-15,7-1-37 0,6-1-27 0,0 1-14 16,6 0-13-16,7 0-5 0,0-7-4 16,6 0-5-16,1-8-2 0,6-4-15 15,0-10-8-15,1-8-14 0,-2-10-14 16,8-4-12-16,-8-8-3 0,2-6 8 15,-7-6 7-15,-8 2 16 0,-6-5 18 0,-6 1 17 16,0 0 22-16,-6-1 5 0,-6 5 33 16,5 3 26-16,-6 3 20 0,0 13 11 15,7 2-9-15,-2 7 6 0,8 8-27 0,0 8-26 16,8 10-26-16,-2 4-16 0,0 7-9 16,14 8-14-16,-7-1-25 0,13 1-50 0,0-4-64 15,7 1-76-15,-1-9-70 0,7-3-61 16,0 0-27-16,1-12 6 0,-1-6 29 0,-1-8 43 15,-5-6 51-15,-7-5 56 0,-6-7 52 0,6-4 61 16,-13-3 59-16,-7-4 52 0,-6-4 39 16,-6 1 31-16,-7-2 17 0,0-1 9 0,-6-1-1 15,5-1 5-15,-6 1 9 0,1 3 11 0,6 4 10 16,0 8-7-16,7 10 0 0,-8 4-13 16,14 14-20-16,-6 8-26 0,12 12-24 15,1 6-20-15,6 7-12 0,0 6-3 0,13 1-2 16,0 4-4-16,-6-3-1 0,12 4-1 0,-5-4-7 15,5-3-8-15,1-8-3 0,-1-1 0 0,-6-6 0 16,7-8 3-16,-14-3 2 0,7-8 0 0,-6-3 2 16,-1-12 4-16,7-3 0 0,-6-7-2 15,0-8-2-15,-1-3-1 0,-6 0 2 0,0-8 0 16,-7 1 7-16,1-1 11 0,0 3 24 0,-7 2 33 16,0 6 35-16,0 5 34 0,0 6 27 0,0 1 9 15,12 6-7-15,-5 4-14 0,0 12-30 0,-1 3-28 16,1 7-33-16,5 4-23 0,-4 3-17 0,-2 8-20 15,6 1-67-15,2-2-124 0,-1 5-160 0,-1-4-211 16,-4-3-229-16,4-1-115 0,2-7-9 0,5 0 83 16,13-4 139-16,8-7 201 0</inkml:trace>
  <inkml:trace contextRef="#ctx0" brushRef="#br0" timeOffset="3375.55">7639 11169 245 0,'-26'-7'474'0,"0"0"84"0,-7-1 84 0,-6 5-9 0,-6-1-70 0,-1 4-54 0,1 4-42 0,-1-4-42 0,-7 7-49 16,8-3-63-16,6 7-74 0,0-4-65 0,6 9-56 0,7-6-41 0,7 1-34 16,5 4-22-16,8-1-11 0,12 0-7 0,8 1-5 15,5 0-2-15,1-1-2 0,12 1 0 16,7-1-1-16,1 2-1 0,-1-5 2 0,6 4 0 0,1-1 1 15,-1 1 0-15,-5-4 4 0,-14 3 2 0,-1 1 3 16,-5-1 4-16,-7 2 5 0,-13-2 23 16,0 4 36-16,-13-3 34 0,-13-1 33 0,0 1 22 0,-13 4 7 15,7-5-14-15,-1-3-33 0,7 0-38 16,0 0-46-16,-1-3-64 0,15-5-96 0,-1-3-130 16,6 0-168-16,7-3-157 0,14-5-174 0,4-3-184 15,9 0-36-15,12-4 59 0,13 1 129 0,13-4 141 16,7-1 172-16</inkml:trace>
  <inkml:trace contextRef="#ctx0" brushRef="#br0" timeOffset="3694.29">8160 11309 357 0,'6'-15'518'0,"-6"4"86"0,-6 0 80 0,0 4-37 0,-8-1-82 16,-5 4-70-16,-1 1-56 0,-6 0-53 0,-6 3-45 0,-7 3-83 16,6 0-79-16,-5 9-58 0,5-1-46 15,7 3-29-15,6 5-34 0,0-2-5 0,7 6-4 16,1-1-3-16,5 4-7 0,7-4-2 0,7 0 2 15,5 4-3-15,8-9 2 0,6-2-2 0,0 0 5 16,6-4-8-16,8-3-21 0,-7-8-17 0,5 0-19 16,1-8-18-16,-6 1-12 0,-1-8-5 0,-6-4 15 15,1 2 17-15,-8-6 25 0,-6 1 21 0,-7 0 33 16,2-3 44-16,-8 7 51 0,-8 0 61 0,8-1 66 16,-6 8 66-16,-7 3 42 0,6 4 1 15,-5 1-27-15,5 6-47 0,1 5-62 0,-8 7-67 16,14-1-57-16,0 5-36 0,14 3-20 0,-8 0-15 15,13 3-8-15,1 0-11 0,0-2-38 0,-1 0-73 16,1-2-106-16,0-7-119 0,-1 1-137 0,7-4-125 16,0-7-86-16,0-4-56 0,0-7-28 0,0-4-17 15,-6-4 50-15,-1-3 88 0,-6-8 98 0,1 1 114 16</inkml:trace>
  <inkml:trace contextRef="#ctx0" brushRef="#br0" timeOffset="4181.02">8511 11272 4 0,'-6'-29'320'0,"-7"0"72"15,-6-1 32-15,6 8-17 0,-1 0-44 0,2 4-57 16,5 3-66-16,7 8-41 0,-7 3-12 0,7 4 5 15,7 7 10-15,0 5-1 0,5 2 2 0,2 8-4 16,-8 0-11-16,7 4-23 0,0 0-29 16,0 6-24-16,1-2-24 0,5 3-23 0,-6 0-22 15,6-4-14-15,-5 4-13 0,5-7-8 0,-6 0-4 16,0 0-4-16,0-9 2 0,-6 1 5 0,-7-3 23 16,6-4 47-16,-6-3 55 0,-6-5 45 0,-1-3 38 15,-6 0 32-15,0-3 11 0,0-5-13 0,-6 1-27 16,-8-4-14-16,14 0-13 0,-12 0-15 0,11 0-16 15,1-3-31-15,0 3-21 0,0 0-28 0,7 0-29 16,6-1-22-16,0 1-20 0,13 0-7 0,0 1-8 16,6-2-8-16,14 1-18 0,-1-3-22 0,1 3-21 15,6 0-15-15,6 0-12 0,-6 0 0 16,7 3 14-16,-7 1 21 0,0 3 24 0,1 4 19 0,-8 0 15 16,-5 0 14-16,-2 8 21 0,-5-2 22 15,-8 10 24-15,2-5 17 0,-8 7 9 0,0 0 0 16,-6-3-10-16,0 3-18 0,0 1-23 0,8-4-24 15,-8-1-15-15,6-3-22 0,-6-3-30 0,6-1-41 16,1-7-26-16,13 0-23 0,-8-7-18 0,8-4-3 16,-1-5 17-16,1-5 34 0,0-1 28 0,-8 0 27 15,2-7 23-15,-1 3 29 0,-1 0 30 0,-4 4 29 16,-2 0 32-16,-6 3 30 0,6 5 13 0,-6 3 2 16,6 4-15-16,-6 7-22 0,7 0-27 0,0 7-28 15,-1 4-15-15,1 7-13 0,6 4-8 0,0 4-12 16,-1 3-33-16,-4 5-68 0,11-2-121 0,-6-2-161 15,0 2-177-15,13-5-195 0,-20 2-222 16,14-7-68-16,-7 0 48 0,0-8 126 0,13-3 156 16,7 0 192-16</inkml:trace>
  <inkml:trace contextRef="#ctx0" brushRef="#br0" timeOffset="4878.84">11527 10606 265 0,'-6'-15'467'0,"-1"0"68"0,1 4 56 0,6 0-61 0,0 7-128 0,0 4-87 0,0 7-55 0,13 5-32 0,-1 2-17 0,8 12 5 0,6 3 19 15,-6 11 25-15,5 1 25 0,2 7 24 0,-1-1 9 16,-6 4 15-16,-1 8-10 0,-6-4-11 0,0 0-32 15,0 0-41-15,6-4-34 0,-5-2-48 16,-1-6-30-16,0-3-46 0,0-3-26 0,7-7-18 16,-8-5-13-16,-5-7-9 0,0-3 7 0,-7-4 14 15,0-7 9-15,-7-4 3 0,7-4 2 16,-7-7-1-16,-5-8-14 0,-2 1-20 0,-5-3-12 16,-13-6-8-16,-2 5-3 0,-5-3-2 0,1-1 0 15,-9 5 2-15,9 2 9 0,-8 1 0 16,7 6-1-16,-6 5-4 0,-2 3 2 0,15 4 1 15,7 8-7-15,-1 2 3 0,6 6 1 0,13-2 4 16,-6 5-1-16,13 3-2 0,13-1-1 0,-6 1-2 16,13 0 0-16,6 0 0 0,-1 1-8 0,15-5-21 15,-1-4-37-15,6-3-47 0,1-3-54 16,-7-4-44-16,7-4-37 0,-7-4-17 0,6-7 6 16,1-4 33-16,-1-3 43 0,-5-4 42 15,-14 0 43-15,6-8 42 0,-13 5 44 0,1-8 43 0,-7 4 46 16,0-1 55-16,-6 8 56 0,-7 0 58 15,0 0 44-15,0 8 19 0,0 3-6 0,0 0-24 16,0 8-40-16,6-1-50 0,0 4-46 0,8 7-36 16,-8 4-28-16,7 3-67 0,7 5-6 15,-8 6 0-15,8 1 0 0,0 3 0 0,-1 1 0 16,1-2 0-16,-7 2-19 0,6-1-244 0,-6-2-191 16,1-6-219-16,-8-6-229 0,0-1-230 15,2-6-57-15,-8-5 67 0,6-6 153 0,13-8 200 16,-6-4 221-16</inkml:trace>
  <inkml:trace contextRef="#ctx0" brushRef="#br0" timeOffset="5002.64">12244 10851 373 0,'-14'-26'564'0,"2"4"91"0,-2 8 64 0,8 3-72 0,0 3-163 0,-1 5-145 0,7 0-123 0,7 6-125 0,-1 0-135 0,0 5-140 0,8-1-179 15,-8 4-200-15,0 4-101 0,8-1-21 0,-1 1 43 16,7-1 86-16</inkml:trace>
  <inkml:trace contextRef="#ctx0" brushRef="#br0" timeOffset="5425.33">12940 11132 329 0,'-6'0'566'0,"-7"-3"113"0,-7-4 102 15,1 7-2-15,-8-7-95 0,2 3-94 16,-1 4-78-16,-7 0-87 0,-6 7-92 0,0 1-85 16,6 3-76-16,-5 3-66 0,11 1-60 0,1 8-24 15,6-6-9-15,14 9-11 0,0-5-2 0,6 5 0 16,6-4 0-16,7 0-2 0,6 1-4 15,1-5-3-15,7-4-10 0,-1-3-20 0,0-3-21 16,6-5-25-16,1-6-28 0,-1-5-24 0,1-3-10 16,-1-3 7-16,-5-4 16 0,5-2 26 15,-13-1 30-15,1-5 32 0,-7 0 30 0,-6-2 39 16,5 2 42-16,-12 0 49 0,0 8 53 0,0 0 54 16,0 7 40-16,-6 0 6 0,0 3-18 15,6 8-38-15,-7 4-47 0,7 3-54 0,0 7-54 16,7 1-33-16,-1 7-32 0,0 1-56 0,7 3-102 15,-6-1-147-15,12 0-176 0,-5-3-177 0,5 0-194 16,-6-3-152-16,0-1-10 0,7-3 88 0,6-8 147 16,-7 0 164-16,14-7 196 0</inkml:trace>
  <inkml:trace contextRef="#ctx0" brushRef="#br0" timeOffset="5763.88">13214 11140 286 0,'-13'-14'451'0,"6"3"63"0,1-1 35 16,-1 9-77-16,1-1-125 0,6 8-98 15,0 3-76-15,6 1-57 0,7 6-39 0,-6 4-25 16,6 4-9-16,7 1-1 0,-1 3 7 0,1 3 8 16,-8 0 8-16,8 0 7 0,-7-3 4 15,0 0 4-15,0-1 9 0,1-3 13 0,-8-4 22 16,0-3 38-16,-6-5 45 0,0-1 35 0,0-6 23 16,-6-6 10-16,-8-6-6 0,8 3-30 0,-7-9-43 15,0-3-38-15,6-4-29 0,1-4-23 16,-6 0-16-16,4-3-9 0,8-4-10 0,0 0-9 15,0 0-13-15,8 0-17 0,10 0-14 0,-4 4-12 16,5 7-9-16,1 1-4 0,6 6-3 0,-7 4 9 16,7 6 18-16,7 5 25 0,-7 5 10 15,0 9 29-15,0 1 28 0,-7 10 11 0,1 1-5 16,-6 3-17-16,-8 1-6 0,7 3-29 0,-7 3-35 16,1-3-67-16,-7 0-116 0,7-7-161 0,-7 0-187 15,0-5-186-15,0-2-210 0,0-8-153 16,6 0-4-16,0-8 98 0,0-3 153 0,8-7 173 15,6-4 209-15</inkml:trace>
  <inkml:trace contextRef="#ctx0" brushRef="#br0" timeOffset="6314.99">13709 10957 239 0,'-6'-18'519'0,"6"0"112"0,-7 3 100 16,1 8 7-16,-1 3-100 0,7 8-112 0,0-2-101 15,0 11-95-15,0-3-91 0,13 9-76 16,0-1-62-16,0 8-40 0,6-1-26 0,1 8-17 15,6-4-12-15,1 8-8 0,-8-4-2 0,-6 4-5 16,6 0-7-16,1-2-17 0,-1-1-18 16,7-5-18-16,-12-3-20 0,5-8-10 0,-6 0 1 15,-7-7 13-15,1 0 17 0,-7-7 23 0,0 0 23 16,-7-8 19-16,-5 0 28 0,-2-7 26 0,2 0 27 16,-2-3 28-16,-5-1 35 0,6-8 34 15,0 6 16-15,-1-2 2 0,8-3-7 0,6 1-21 16,0-1-32-16,6 0-40 0,8 0-35 0,-1 3-27 15,0-3-19-15,13 4 3 0,7-1-15 0,-1 1-10 16,1 4-18-16,-1-1-22 0,7 4-17 0,7 3-33 16,-7 2-3-16,6 1 2 0,-5 3 13 15,-1 2 20-15,-7 2 23 0,-5 6 18 0,-1 3 13 16,-20 0 12-16,0 7 10 0,-6 1 13 0,-6 3 11 16,-8 3 5-16,2 4 6 0,-2 1 1 0,-5 3-21 15,-1-3-4-15,8 2-7 0,6 0-7 16,-2-1-15-16,8-6-28 0,0-3-20 0,14-4-38 15,-8 1-32-15,7-9-19 0,0-5-6 0,-6-5 12 16,5-5 15-16,2-5 32 0,-2-9 26 16,2 1 20-16,5-8 14 0,-12 1 13 0,6-8 22 15,-7 0 9-15,0-1 27 0,-6 2 37 0,0 0 42 16,8-6 38-16,-2 9 35 0,0-4 26 16,-6 8 10-16,0 6-16 0,0 5-35 0,7 2-34 15,0 5-31-15,-1 7-27 0,7 7-31 0,1 5-22 16,-2 2-5-16,1 5-5 0,0 6-11 0,6 1 2 15,1 3-7-15,0-4-29 0,-7 5-66 0,7-1-94 16,-2-4-108-16,2 1-127 0,0-8-120 16,6 1-105-16,-13-9-106 0,0 3-63 0,0-10 24 15,-6-3 75-15,5-8 99 0,-5 0 126 0</inkml:trace>
  <inkml:trace contextRef="#ctx0" brushRef="#br0" timeOffset="6646.75">14796 10972 44 0,'-6'-26'410'16,"6"4"84"-16,0 7 60 0,0 1 2 0,0 6-72 0,0 8-99 0,6 4-75 0,1 4-55 0,6 11-32 0,1 2-22 16,-2 4-19-16,1 5-16 0,7 7 3 0,0-4-14 15,-8 6-14-15,1-2-6 0,7-1-12 0,-7-2-10 16,0 3-29-16,0-8-10 0,0 0-12 16,-6-8-15-16,5 2-24 0,-5-4 28 0,-7-9 41 15,0 1 33-15,-7-11 24 0,-5 0 17 16,-1-11 26-16,-1 1-30 0,2-5-39 0,5-7-27 0,-6 0-16 15,0-8-7-15,0-2 5 0,0-1 9 0,-1 0 14 16,2-4 19-16,5 0 15 0,1 4 2 16,-1 1-10-16,14-2-15 0,-1 8-23 0,1 1-27 15,13 3-27-15,-8 5-19 0,14 0-11 0,-6 7-6 16,6 6-3-16,-6 1-5 0,6 3-1 16,0 3-27-16,0 1-64 0,-1 4-95 0,2-1-155 15,-8 1-178-15,0-4-174 0,1 2-187 0,0 5-146 16,-1-3-18-16,7-5 100 0,7 1 146 15,7-4 162-15,5 0 204 0</inkml:trace>
  <inkml:trace contextRef="#ctx0" brushRef="#br0" timeOffset="7060.96">15806 10982 138 0,'20'0'422'15,"-14"-3"75"-15,0-4 69 0,2 7 0 0,-8 0-40 16,0 0-41-16,-8-4-13 0,8 0-4 16,0 1-4-16,-6-1-18 0,0 0-25 0,-1 4-33 15,-6 0-37-15,0 0-42 0,-13 4-47 0,6 0-47 16,-12 3-53-16,5 4-47 0,2 4-43 16,-7-1-26-16,6 9-18 0,6-1-13 0,-7-1-8 15,15 8-5-15,-8-3-2 0,14 3-3 0,6-3-2 16,0 0-2-16,6-4 0 0,0-4-4 15,8 0-12-15,-2-7-14 0,2 0-17 0,-1-7-18 16,7-4-22-16,-2-4-20 0,2-7-10 0,7-6 3 16,-9-6 8-16,2-6 14 0,7 0 20 15,-15-5 24-15,8 2 21 0,0-5 17 0,-7 1 15 0,-1-1 20 16,2 4 34-16,-8 4 38 0,0 4 28 16,8 6 30-16,-14 4 25 0,6 7 23 0,1 6 13 15,6 4 5-15,0 6 7 0,-1 7-10 0,2 7-42 16,5 3-169-16,-6 4 0 0,7 4 0 0,-7 1 0 15,-7 2 0-15,8-3 0 0,-1 3 0 16,-7-2-58-16,0-5-499 0,-6 0-258 0,0-3-321 16,0-8-135-16,0-4 3 0,14-2 127 0,5-9 205 15,14-3 247-15</inkml:trace>
  <inkml:trace contextRef="#ctx0" brushRef="#br0" timeOffset="7674.56">17564 11309 86 0,'-12'3'418'0,"5"-3"79"0,7 0 67 0,-7 4 13 0,7-4-69 0,0 4-59 0,7-4-48 0,6 0-25 0,7 0-12 0,6 0-20 0,13 0-19 0,6-4-29 0,7 0-26 0,7 1-32 0,0-1-42 16,0 0-41-16,6 0-41 0,6 4-37 0,-6-7-30 15,7 7-19-15,-7-3 3 0,-6-1-15 16,-14 0-9-16,1 4-12 0,-1-3-35 0,1-1-83 15,-13 4-137-15,-1 0-135 0,1-4-156 0,-21 1-203 16,-5 0-142-16,0-9-12 0,-14 5 70 0,0 0 118 16,1-1 147-16</inkml:trace>
  <inkml:trace contextRef="#ctx0" brushRef="#br0" timeOffset="8320.62">20274 10972 285 0,'-7'-11'472'0,"-13"0"71"0,1 4 62 0,-7-1-44 0,0 5-84 0,-6-1-66 0,-7 4-52 0,6 4-35 0,-7-1-33 0,8 8-38 0,-7 0-34 16,7 4-29-16,5 3-8 0,1 4-2 0,7 3 3 15,-1 2 0-15,8 2-6 0,-2 0-12 0,8 0-26 16,0 1-28-16,12-5-31 0,0 1-27 15,8-8-22-15,-2 0-13 0,8-3-5 0,-1-4-6 16,7-4-2-16,-6-7-2 0,13-4-2 0,-7-3-2 16,0-4-6-16,-1-6-1 0,2-6-3 0,-7-2 1 15,-1 0 2-15,0-6 0 0,-5 2 5 0,-1 0 5 16,-7-3 9-16,7 1 24 0,-13 2 46 16,13 8 54-16,-7-2 47 0,-6 5 32 0,8 7 22 15,-8 0-1-15,6 11-16 0,-6 0-25 0,6 11-28 16,-6 0-150-16,13 4-16 0,-6 3 0 0,-1 4 0 15,13 3 0-15,-5 2 0 0,-1 2 0 16,6-4 0-16,-6-3-347 0,7-4-286 0,0 1-193 16,12-4-169-16,-5-7-145 0,5-5 2 0,-7-3 122 15,8-3 170-15,0-5 178 0,0-4 187 16</inkml:trace>
  <inkml:trace contextRef="#ctx0" brushRef="#br0" timeOffset="8909.29">20776 10825 237 0,'0'-25'479'0,"-8"-1"102"15,8 3 107-15,0 9 12 0,-6 1-46 0,6 4-48 16,-6 1-46-16,6 8-46 0,0 5-60 0,6 7-73 16,0-3-72-16,2 9-71 0,4 9-59 0,1-2-54 15,1 9-45-15,6-2-35 0,5 5-28 0,-5 0-9 16,0-1-11-16,-2-3-13 0,2 0-26 0,0 0-32 16,-7-4-31-16,7-4-24 0,-14-2-27 15,7-5-2-15,-7-2 17 0,1-6 27 0,-7-3 29 16,0-7 25-16,-7 0 31 0,-6-7 37 0,1-3 0 15,-8-6 17-15,0 1 25 0,1-3 29 16,-7 0 31-16,0-1 17 0,6-2 48 0,-5-2 25 16,-2 1-1-16,14-3-16 0,-6 3-24 0,11 0-36 15,2 0-40-15,12 0-35 0,2 4-26 16,4-1-14-16,8-3-22 0,13 8-40 0,-1 0-55 16,7-1-61-16,0 4-62 0,7 0-59 0,5 4-44 15,2 3-11-15,-7 0 29 0,-7 0 50 0,6 8 57 16,-5-4 58-16,-8 0 56 0,1 4 49 15,-7 0 29-15,-7 3 23 0,1 0 23 0,-14 4 23 16,-6 3 30-16,-6 1 19 0,-8 3 49 0,2 4 40 16,-1 0 27-16,-13 4 20 0,6 0-2 0,1 3-7 15,-1-3-46-15,6 3-48 0,8-3-42 16,0-1-41-16,6-6-28 0,0-2-17 0,0-5-10 16,12-9-13-16,2 1-21 0,6-8-27 0,-1-6-27 15,7-5-33-15,0 0-30 0,0-7-17 0,7-4-3 16,-7-2 16-16,-1-2 30 0,2-3 29 15,-14 0 35-15,0-3 54 0,0-1 53 0,-6 0 58 16,-1 5 60-16,-6-2 71 0,0 8 73 0,-6 0 35 16,6 12 15-16,0-1-13 0,-7 8-38 15,7 7-57-15,-7 0-66 0,7 7-57 0,0 8-46 16,7 4-41-16,0 2-35 0,5 5 0 0,-5 0 0 16,6 3-41-16,6 0-94 0,-12 2-109 15,6-4-128-15,7 0-133 0,-8-5-106 0,2 0-68 16,-1-7-20-16,-1-5 20 0,8-2 30 0,-7-5 34 15,0-6 28-15,7-1 14 0,-7-7 29 0,7-4 55 16,-8-3 81-16,1-4 92 0</inkml:trace>
  <inkml:trace contextRef="#ctx0" brushRef="#br0" timeOffset="9206.2">21896 10764 115 0,'6'-31'394'0,"-6"5"91"0,0 6 80 0,0 1 50 0,-6 4 32 0,6 5-1 0,0 1 4 0,0 6-4 0,-7 3-23 0,1 7-54 0,6 8-83 15,0 3-87-15,0 1-79 0,6 6-76 16,7 1-66-16,1 3-58 0,-2 4-47 0,8 1-31 15,-7 3-28-15,-1-5-8 0,8 1-6 0,-6 0-5 16,-2-8-3-16,1 2-6 0,1-9-11 0,4-7-15 16,-4-5-12-16,-1-1-15 0,7-13-14 15,-8-3-8-15,8-3 5 0,0-12 12 0,-1-4 14 16,-6-2 14-16,0-5 15 0,1-7 13 0,-2 4 13 16,1-8 7-16,1 4 12 0,-2 1 23 0,8 2 39 15,-7 7 40-15,0 2 41 0,0 9 32 16,-13 5 19-16,6 7 9 0,-6 8-212 0,7 3-7 15,-7 11 0-15,7 0 0 0,-1 11 0 0,7 3 0 16,-6 1 0-16,6 7 0 0,-7 1 0 0,0-2 0 16,8 0-251-16,-8 2-601 0,14-5-244 0,-1 0-176 15,7-7-11-15,-6 0 126 0,6-3 196 16,0-1 217-16,0 1 255 0</inkml:trace>
  <inkml:trace contextRef="#ctx0" brushRef="#br0" timeOffset="9567.09">23270 11100 397 0,'13'0'503'0,"-1"0"64"0,2-4 48 0,5 4-77 0,1-3-116 0,6-1-93 0,7-3-69 0,5 3-52 0,8-3-54 0,0 4-52 0,6-1-41 16,7-1-30-16,6 2-17 0,-7 0-12 15,7-2-10-15,7 5-14 0,-7-3-31 0,1 0-52 16,-1 3-71-16,-7-5-90 0,0 2-121 0,-12 0-168 16,-1-4-65-16,-12 2 4 0,0 2 44 15,-14-1 78-15</inkml:trace>
  <inkml:trace contextRef="#ctx0" brushRef="#br0" timeOffset="11227.23">23127 10122 244 0,'12'-4'448'0,"-12"1"61"0,0-5 59 0,0 1-30 0,-12 0-60 0,5-4-24 0,-6 3-5 0,-6-3 19 0,5-1 15 0,-5-2 1 15,-7 1-18-15,0-3-24 0,-7 2-26 0,7-5-26 16,-13 5-19-16,-7-1-19 0,-5 0-14 0,-8-3-45 16,-13 6-293-16,-6 2 0 0,-7-1 0 15,-12 5 0-15,-1-3 0 0,-13 6 0 0,-6 3 0 0,-7 0 0 16,-6 7 0-16,0-2 0 0,-14 5 0 16,-6 0 0-16,0 5 0 0,-6 0 0 0,0 7 0 15,-7 0 0-15,1 7 0 0,-2 0 0 0,8 8 0 16,-6 7 0-16,5 4 0 0,1 6 0 0,0 9 0 15,6 14 0-15,6 3 0 0,14 9 0 0,7 5 0 16,19 6 0-16,19-1 0 16,13 4 0-16,26-5 0 0,20 5 0 0,26 0 0 0,33-5 0 15,39 1 0-15,19-7 0 0,19-12 0 0,34-3 0 16,12-15 0-16,20-10 0 0,19-8 0 0,27-19 0 16,6-6 0-16,6-19 0 0,7-11 0 15,0-11 0-15,-7-18 0 0,7-8-706 0,-6-14-4 16,0-7 61-16,-7-12 99 0,-7-8 131 0,-19-6 142 15,-13-7 120-15,-27-8 85 0,-12-11 50 16,-32-4 25-16,-21-2 11 0,-19-13 1 0,-19 0 1 16,-13 5-2-16,-26 4 0 0,-14 9-7 0,-32 16-14 15,-20 15-41-15,-26 17-69 0,-32 16-96 16,-27 13-124-16,-31 20-195 0,-21 18-142 0,-18 10-44 0,-21 16 21 16,-6 10 70-16,-6 11 109 0</inkml:trace>
  <inkml:trace contextRef="#ctx0" brushRef="#br0" timeOffset="13085.63">2097 11785 15 0,'0'-3'386'0,"-7"-1"75"0,-6 4 58 0,0 0 11 0,-7 0-66 0,8 0-86 0,-1 0-59 0,-1 4-35 0,2-1-14 0,4 1-3 0,2 3-6 0,6 0-15 15,14 1 17-15,12 3 17 0,13 0 13 16,6 3 12-16,1 1 6 0,-7 4 22 0,7-2-15 15,-7 6-20-15,12 2-17 0,-5 1-24 16,7 3-18-16,12 1-14 0,0 3-9 16,6 0-44-16,8-1-172 0,-2 1 0 15,14 1 0-15,1-2 0 0,12 2 0 16,13-2 0-16,0 2 0 0,7-5 0 0,0 0 0 16,13-4 0-16,6 5 0 0,0-7 0 0,7 2 0 15,0-3 0-15,6 0 0 0,1-1 0 16,-7-3 0-16,0 1 0 0,-2-4 0 15,-4 0 0-15,0-4 0 0,-2-2 0 0,2 3 0 0,0-4 0 16,-2-5 0-16,8 1 0 0,-6 0 0 0,6-4 0 16,-8 0 0-16,2 0 0 0,0 0 0 15,-8 0 0-15,1 0 0 0,-7 0 0 0,-6 0 0 0,0 0 0 16,-7-4 0-16,-7 0 0 0,1 1 0 0,-7-5 0 16,7 5 0-16,-7-6 0 0,1 0 0 0,-7-2 0 15,5-1 0-15,8-2 0 0,0-1 0 0,6-3 0 16,0-1 0-16,-5 1 0 0,-9-4 0 0,1 3 0 15,-6-1 0-15,0-3 0 0,-7 1 0 16,1 4 0-16,-8-5 0 0,-6 2 0 0,0-2 0 16,0 1 0-16,-6 1 0 0,-7-1 0 0,1 0 0 15,-1-4 0-15,0 1 0 0,-6 2 0 0,-1-6 0 16,0 3 0-16,-6 1 0 0,1-2 0 16,-8 2 0-16,1 0 0 0,-7-1 0 0,0 1 0 0,-7 3 0 15,1-7 0-15,-7 2 0 0,-6 2 0 16,0-4 0-16,-8 4 0 0,-5-1 0 0,6-5 0 15,-13 6 0-15,0-4 0 0,0 0 0 0,0 0 0 16,0-1 0-16,0 1 0 0,0 0 0 0,0-4 0 16,0 4 0-16,0 2 0 0,-7-2 0 15,1 0 0-15,6 0 0 0,-7 0 0 0,-5-1 0 16,-2 4 0-16,-6-2 0 0,1-2 0 0,-7 1 0 16,0-1 0-16,-7 1 0 0,-6 0 0 15,1 3 0-15,-2-4 0 0,-5 5 0 0,6-4 0 0,-7 3 0 16,7-3 0-16,-7 3 0 0,7-3 0 15,-6-1 0-15,-1 2 0 0,7-2 0 0,0 1 0 0,-1 0 0 16,2-5 0-16,-1 6 0 0,-1-6 0 0,1 1 0 16,-6 0 0-16,-7 0 0 0,7 0 0 15,-14 0 0-15,-6 4 0 0,-7-4 0 0,-13 0 0 16,-7 0 0-16,-5 4 0 0,-7-1 0 0,-13 5 0 16,-1-5 0-16,-12 5 0 0,-13-1 0 0,-6 5 0 15,-15-6 0-15,-5 5 0 0,-13 1 0 0,-7-5 0 16,0 4 0-16,-13 0 0 0,7 0 0 0,-7 4 0 15,0-1 0-15,-6 1 0 0,-1-1 0 0,-6 5 0 16,-6 3 0-16,0-1 0 0,-14 10 0 16,-6 2 0-16,-7 7 0 0,-18 4 0 0,-2 7 0 15,1 4 0-15,-7 8 0 0,14 2 0 16,-1 0 0-16,14 10 0 0,7-3 0 0,11 10 0 16,14 2 0-16,7 4 0 0,13 4 0 15,12 7 0-15,14 6 0 0,19 6 0 16,27 6 0-16,31 3 0 0,34 5 0 0,31 4 0 15,54-1 0-15,38 0 0 0,46 0 0 16,58 0 0-16,39-7 0 0,40-7 0 16,32-11 0-16,20-9 0 0,25-5-1076 15,13-16-442-15,8-7 7 0,-7-7 115 0,0-8 239 16,-27-7 297-16,-19-3 325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09:29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9046 9624 101 0,'0'0'349'0,"0"0"51"0,0 0 15 0,-6 0-38 0,6 0-62 0,0 0-75 0,0 0-50 0,0 0-33 0,0 2-22 0,0-2-14 0,0 0-15 16,0 0-14-16,0 0-14 0,0 0-11 0,0 0-13 16,0 5-12-16,0-5-12 0,6 0-8 0,-6 0 0 15,6 0 2-15,1 4 12 0,6-4 15 0,-6 0 14 16,11 3 10-16,2 2 3 0,7-5-4 0,-1 3-11 16,6-3-14-16,7 0-14 0,0 0-13 15,1 0-8-15,5 0-7 0,7 0-2 0,-7 0-5 16,1 0 0-16,-7 0 1 0,6 3-1 0,-5-3 0 15,-7 4 0-15,-1 0-1 0,1 2 1 0,-7-1 0 16,-7 2-1-16,1-3 0 0,0 3 0 0,-8 0 0 16,8 0-11-16,-1 0 3 0,1-2 3 0,-7 2-1 15,6-4 0-15,1 1-11 0,7 0-10 0,-9-4-36 16,2 0-39-16,-7-4-35 0,7 4-32 0,-8-4-20 16,2 4-7-16,-8 0 5 0,1 0 8 0,-7 4 2 15,0-4-27-15,0 4-57 0,-13-4-91 0,7 3-37 16,-14 1-4-16,0 3 15 0,7-2 50 0</inkml:trace>
  <inkml:trace contextRef="#ctx0" brushRef="#br0" timeOffset="417.97">9241 9638 328 0,'-6'5'392'0,"0"-2"37"0,-2-3-18 0,8 3-46 0,-6 1-62 0,6-4-57 0,6 4-36 0,2-1-20 0,4 0-4 0,14-3-6 16,-6 5-11-16,13-5-10 0,-1 3-20 0,13 1-21 15,8-4-33-15,-1 0-30 0,0 4-23 0,13-4-16 16,-7 3-11-16,1-3-18 0,0 0-39 0,-7 4-60 15,-7-4-77-15,-6 4-96 0,-5-4-126 0,-9 0-144 16,-18 0-47-16,-7 0 15 0,0 0 54 0,-7-4 84 16</inkml:trace>
  <inkml:trace contextRef="#ctx0" brushRef="#br0" timeOffset="2779.65">8675 9103 197 0,'0'-3'303'0,"0"3"19"0,0 0-15 0,0 0-33 0,-7 0-46 0,7-4-46 0,-7 4-46 0,7-3-38 16,0 3-22-16,-6 0-9 0,6-5-5 0,-6 5 0 15,6 0 5-15,-7 0-3 0,0-3-4 0,1 0 0 16,6-1 1-16,-7 4-1 0,1-4-2 0,0 1 5 16,-1-1 7-16,0 0 4 0,1 1 4 0,0 3 3 15,-2-4 2-15,2-1-1 0,-7 5 2 0,7-2-4 16,-1-2-2-16,1 0-2 0,-1 4-2 16,-5-3-2-16,4-1-1 0,-4 4 3 0,5-4 0 15,-6 4 4-15,0-4 4 0,0 4 1 0,0-2 2 16,0 2-5-16,-6 0 5 0,-1-5-2 0,7 2 0 15,-7 3 1-15,8-4 0 0,-8 4 1 0,7 0-4 16,-13 0-6-16,6-4-5 0,1 4-5 16,-7 4-1-16,0-4 3 0,-1 7 4 0,8 0 16 15,-7 5 17-15,-6-1 17 0,-1 3 13 0,7 5 12 16,-14 6 9-16,1 0 0 0,1 5 0 0,-1 3 2 16,-1 4 4-16,1 7 2 0,0-1 4 0,7 1 0 15,-1 5-7-15,7-2-17 0,6 4-23 0,14-7-27 16,6 3-27-16,6-5-20 0,8-3-17 0,18-2-2 15,7-5-10-15,6-2-3 0,14-4-2 0,0-8 0 16,13-3-5-16,6-8-7 0,7-3-1 16,6-8 1-16,0-6-1 0,0-9-7 0,7-3 2 0,-7-7 0 15,0-1-3-15,-13-7-6 0,-6 0-13 0,-7-2-11 16,-12-5-14-16,-21-4-10 0,-13 1-9 16,-13-6-3-16,-6 3-2 0,-19-6-2 0,-7 2 0 15,-13 3-6-15,-7-1-11 0,-12 8-40 0,-1 7-74 16,1 0-100-16,-8 10-140 0,7 4-137 0,2 4-152 15,4 8-178-15,7 4-37 0,7 7 53 0,7 4 120 16,19 3 134-16,13 0 166 0</inkml:trace>
  <inkml:trace contextRef="#ctx0" brushRef="#br0" timeOffset="3446.63">11052 9111 142 0,'0'-18'378'0,"0"3"53"0,-6-3 26 0,-8-1-39 0,-5 2-57 0,-1-3-49 0,0 6-22 0,-6-5-1 0,1 5 12 0,-8 3 9 0,7 0-5 16,-6 4-20-16,-1 3-32 0,1 8-41 15,-8 3-43-15,1 11-36 0,-6 4-34 0,-1 11-22 0,7 8-11 16,13 3-5-16,-7 7 2 0,13 4-3 0,8-4 6 16,5 7 1-16,14 2-2 0,-1-2-5 15,14 1-10-15,6-8-10 0,7 0-18 0,12-7-12 16,14-4-12-16,-1-11-16 0,7-3-26 0,7-8-43 16,6-11-55-16,-7-2-62 0,8-12-66 15,-8-12-50-15,-6-4-27 0,7-9-1 0,-6-5 27 16,-15-7 49-16,2-3 63 0,-21-4 62 0,-6-1 56 15,-19-3 41-15,-7 0 32 0,-13-3 12 16,-20 0 6-16,-6-2-1 0,-6 2-19 0,-8-1-17 16,-6 11-26-16,1 8-40 0,-1 7-107 0,-6 12-165 15,0 10-74-15,-6 6-32 0,6 10 3 0,12 6 24 16</inkml:trace>
  <inkml:trace contextRef="#ctx0" brushRef="#br0" timeOffset="8910.04">20124 10704 15 0,'0'-3'239'0,"7"-1"33"0,-1 0 4 0,-6 1-13 0,7 0-27 0,-7-2-38 0,6 5-39 0,-6 0-38 0,0-4-31 0,0 4-29 16,0-3-15-16,0 3-9 0,0 3-2 15,0-3-2-15,0 0-3 0,0 0-3 0,0 0-1 16,0 0 0-16,0 0 2 0,0 0 2 0,0 0 4 16,0 0 9-16,0 0 10 0,0 0 6 15,0-3 5-15,0-1 5 0,13 1 6 0,-13-5 9 16,0 5 7-16,7-8 15 0,-14 3 16 0,7 1 15 15,0 0 13-15,-13 0 8 0,7-1 4 16,-1 0-2-16,1-2-7 0,-8 2-9 0,2 1-7 16,-2-4-8-16,2 3-6 0,-8-2-3 0,1-1 1 15,-1 0-1-15,-6-1 3 0,-7-2 8 0,1-1 10 16,5 1 15-16,-5 0 16 0,-7-2 16 0,7 2 10 16,-7 0 11-16,6-1 2 0,-7 0-2 15,-5 4-9-15,-1 0-9 0,-5 0-13 0,-2 4-18 16,-5 3-18-16,-1 4-14 0,-6 4-14 0,0 3-8 15,-6 4-4-15,-2 4-2 0,-12 7-5 16,2 3-20-16,-2 9-75 0,-7 3 0 0,7 9 0 16,2 9 0-16,-2 4 0 0,6 7 0 0,14 4 0 15,6 3 0-15,8 4 0 0,5 0 0 0,13 3 0 16,13 0 0-16,14 1 0 0,6-4 0 0,14 1 0 16,18-1 0-16,7-8 0 0,26 1 0 15,6-8 0-15,8-4 0 0,12-3 0 0,13-7 0 16,7-8 0-16,6-7 0 0,7-7 0 0,6-11 0 15,0-8 0-15,0-11 0 0,8-11 0 16,-8-6 0-16,6-13 0 0,-12-6 0 0,-1-10 0 16,1-7 0-16,-13-4 0 0,-13-5 0 0,-20-7 0 15,-13-5 0-15,-19-2 0 0,-14-4 0 0,-18-7 0 16,-8-1 0-16,-19-8 0 0,-13 2 0 0,-13 2 0 16,-19 1 0-16,-1 4 0 0,-20 10 0 15,2 12 0-15,-15 10 0 0,-5 11 0 0,-2 12 0 16,-4 9 0-16,-9 13 0 0,2 14 0 0,-7 4-196 15,6 14-494-15,1 4-224 0,12 8-260 0,0 3-83 16,14 4 49-16,19 0 155 0,19 2 211 0,19-2 221 16</inkml:trace>
  <inkml:trace contextRef="#ctx0" brushRef="#br0" timeOffset="11919.78">25477 12053 155 0,'14'-12'353'0,"-1"-3"48"0,0 1 0 0,-7-1-35 0,1 1-38 0,-1-1-48 0,-6 0-9 0,-6 5 15 16,-1-1 29-16,-6 0 35 0,0-1 23 0,7-2 24 15,-8 3 8-15,2-4-4 0,-2-3-12 0,-5 4-20 16,-1-5-17-16,1 1-34 0,-7 0-25 0,0 0-23 16,-6-5-22-16,-7 1-11 0,-1 0-4 0,1 3 4 15,-13-2-74-15,0-1-163 0,-6 4 0 0,-7-1 0 16,-1 1 0-16,-12 7 0 0,-1 0 0 15,-12 4 0-15,-6 7 0 0,-14 7 0 0,-6 0 0 16,-7 11 0-16,-6 5 0 0,-13 6 0 16,5 11 0-16,-11 7 0 0,-1 13 0 0,1 5 0 15,-1 9 0-15,6 10 0 0,8 8 0 0,6 7 0 0,12 7 0 16,21 7 0-16,12 0 0 0,20 5 0 16,19-5 0-16,20 0 0 0,26-2 0 0,13-5 0 15,26-6 0-15,20-9 0 0,12-7 0 0,20-11 0 16,20-7 0-16,13-15 0 0,12-10 0 0,14-12 0 15,14-10 0-15,-2-16 0 0,1-14 0 0,13-10 0 16,-7-16 0-16,1-15 0 0,-2-7 0 16,2-14 0-16,-7-6 0 0,-13-14 0 0,-20-6 0 15,-13-11 0-15,-13-7 0 0,-25 0 0 0,-21-8 0 16,-19 5 0-16,-19 2 0 0,-26 5 0 0,-14 10 0 16,-19 7 0-16,-20 12 0 0,-13 11 0 15,-12 14 0-15,-21 16 0 0,-11 7 0 0,-8 17 0 16,-7 8 0-16,7 11 0 0,-6 7 0 0,13 8 0 15,7 7-800-15,11-4-361 0,28 4-161 16,19 0-3-16,19 3 122 0,27-2 204 0,19-2 233 16,13 2 258-16</inkml:trace>
  <inkml:trace contextRef="#ctx0" brushRef="#br0" timeOffset="13292.77">26272 11181 143 0,'-12'0'344'0,"-2"0"42"0,-5 0-2 0,-1 0-44 0,0 0-59 0,8 0-62 0,12-5-36 0,-7 5-11 0,0 0 2 16,7 0 5-16,-6 5 5 0,6-5-3 0,-7 0-6 15,7 0-12-15,0 0-15 0,0 0 0 0,0 0-16 16,7 0-3-16,-7 0 7 0,6 0 10 16,8 0 11-16,-2 0-4 0,8 0 5 0,6 0-3 15,7 0-14-15,-7 0-14 0,7 0-13 0,-1 0-36 16,7 0-3-16,0 0-5 0,0 3-11 0,7 2-8 16,6-5-12-16,-1 3 12 0,8-3-21 15,0 3-11-15,0 1-5 0,-1-4-6 0,7 0-6 16,-6 4-1-16,0-4 0 0,6 0-3 0,-7 0 3 15,-5 0 0-15,6 0-1 0,-21-4-1 16,1 4-2-16,-6 0 3 0,-1 0 0 0,-12 0-1 16,0 0 2-16,-7 0 3 0,-7 0 7 0,-6-4 4 15,0 4 7-15,0-3 2 0,-6 3-6 0,-7 0-3 16,6 0-4-16,-6 0-9 0,-1 0-10 16,8 0 12-16,0 0-15 0,0 0-21 0,-1 0-26 0,7 0-28 15,-7 0-31-15,7 0-52 0,-6-3-22 16,6 3-24-16,-7-5-19 0,7 2-15 0,-6-2-10 15,0-2 0-15,6 4 11 0,-8-5 16 0,8 1 22 16,-6-4 27-16,6 3 29 0,-6-2 30 16,6-1 25-16,-6 0 25 0,-8 0 25 0,8-4 22 15,-1 5 19-15,1-1 16 0,-8 0 15 0,2 0 14 16,-2-1 15-16,-5 1 13 0,6 0 12 16,0 1 15-16,1 2 13 0,-2 1 15 0,1-4 13 15,-7 3 13-15,14 5 15 0,-7-4 12 0,0 3-11 16,7 4 2-16,-1-4-10 0,7 4-24 0,-7 0-27 15,7 4-32-15,7 0-10 0,-7 3-28 0,7 0-13 16,-1 4-9-16,14 3 11 0,-1 1-11 16,7 0-7-16,13 4-7 0,1-2-14 0,5 3-19 15,-7 1-37-15,9 1-15 0,-9-1-12 16,-5 2-5-16,-7 3 4 0,-6-4 18 0,-1 0 21 16,-6 0 28-16,-6-1 34 0,-14 1 36 0,1-3 38 15,-14 3 29-15,-6 0 28 0,-6-4 12 0,-1 0-10 16,7 1-22-16,-7-5-43 0,1 1-75 15,-1-5-113-15,7 5-134 0,6-7-174 0,1 3-228 16,6-3-109-16,6 2-16 0,7-2 51 0,7 3 100 16,0-4 158-16</inkml:trace>
  <inkml:trace contextRef="#ctx0" brushRef="#br0" timeOffset="14169.93">25980 12881 172 0,'12'-4'452'0,"1"4"97"0,-6-5 92 0,-7 5 3 0,0 0-56 0,0 0-60 0,6 0-64 0,1-3-59 0,5 3-51 0,2 0-56 0,12-3-45 0,7 3-51 16,5 0-40-16,9-4-36 0,4 0-36 0,8 4-31 15,6-3-34-15,0 3-16 0,7 0-6 0,-1 0-7 16,1 0-10-16,-7 3-12 0,7-3-9 0,-13 4-4 15,-1 0-9-15,-13-1-5 0,-12 0 3 16,-1 2 6-16,-5-5 2 0,-1 4 3 0,-6-4 7 16,5 3 7-16,-5-3 2 0,-7 0 8 0,0-3 7 15,-13 3 2-15,6-4 5 0,-6 4-2 0,0-5-6 16,0 2-18-16,-6 0-23 0,6-1-27 16,-6 0-32-16,6 1-25 0,-7 0-28 0,7-2-12 15,-7-2 4-15,1 0 6 0,6-4 5 0,-6 0-1 16,-1 3 11-16,7-2 9 0,-7-1 10 15,1 0 13-15,-1-1 25 0,1 1 26 0,0-3 26 16,-2-1 22-16,-4 1 16 0,-2-1 17 0,2 0 18 16,-8 1 16-16,1-1 24 0,-7 1 19 0,6-2 20 15,-13 2 23-15,7-1 23 0,-6 5 24 0,13-2 18 16,-8 1 20-16,8 0 14 0,0 4 5 16,5-1-1-16,8 2-13 0,-7 2-23 0,6 0-35 15,1 1-37-15,6 3-37 0,6 0-33 0,1 0-26 16,6 3-16-16,7 1-10 0,5 0-7 15,1 2-3-15,7 2-13 0,-1 3-14 0,8 0-15 16,5 0-17-16,-6 4-16 0,7-1-14 0,-7 2-5 16,0 2 8-16,-13 3 10 0,6-2 14 0,-12-1 20 15,-7 4 22-15,0-3 38 0,-13-2 27 16,0 6 32-16,-6-5 36 0,-8 4 39 0,2-4 39 16,-14 0 21-16,-7 4 20 0,7-2 3 0,-7 0-12 15,1-1-29-15,6-1-41 0,-7 1-45 0,7-1-46 16,6-4-55-16,7 1-73 0,-6-4-109 0,12 0-142 15,-5-4-174-15,12-2-169 0,-7-2-175 16,0 1-171-16,7-4-25 0,0 0 77 0,0-4 140 16,14-4 155-16,-2 6 189 0</inkml:trace>
  <inkml:trace contextRef="#ctx0" brushRef="#br0" timeOffset="17708.43">18730 9386 278 0,'14'0'400'0,"-8"3"36"0,7-3-5 0,-7 4-68 0,8-4-96 0,-2-4-61 0,2 4-34 0,-2 0-4 0,2-3 6 0,5 3 10 0,1 0 8 0,-1-4 6 0,1 4 11 0,6-4 4 0,-6 4 5 0,-1-3-2 16,1 3-2-16,-2 0 4 0,2-4 2 16,0 4 3-16,-7 0 2 0,13-3 5 0,-6-2 3 15,5 5 4-15,1-7 8 0,7 7 7 0,13-3 5 16,-1-1 0-16,7 0-1 0,7 1-3 0,-6-1-7 15,12-3-2-15,-7 2-188 0,14-2-56 16,6 1 0-16,-6-2 0 0,5-3 0 0,2 4 0 16,-2-1 0-16,-4 1 0 0,4 0 0 0,2-1 0 15,6-3 0-15,-1 3 0 0,-6 2 0 0,7 2 0 16,-1-3 0-16,-5-1 0 0,0 5 0 0,-2-1 0 16,2-3 0-16,5 3 0 0,1 1 0 15,6-1 0-15,0 0 0 0,0 1 0 0,7-2 0 16,-7-2 0-16,13 4 0 0,-6-1 0 0,6 0 0 15,0 1 0-15,1-1 0 0,-8 0 0 16,7 4 0-16,1-3 0 0,-14-1 0 0,0 4 0 0,7 0 0 16,-13 0 0-16,-1 0 0 0,1 4 0 15,-7-4 0-15,6 3 0 0,-5-3 0 0,-2 4 0 16,2 3 0-16,0-3 0 0,-2 0 0 0,-5-1 0 16,6 2 0-16,-6 2 0 0,-7-4 0 0,7 1 0 15,-1 3 0-15,-6-1 0 0,0 3 0 16,0-1 0-16,-6-2 0 0,0 5 0 0,6-3 0 15,-13 3 0-15,7 0 0 0,-7 0 0 0,-7 0 0 16,8-1 0-16,-8 6 0 0,-6-3 0 0,7-1 0 16,-7 6 0-16,-1-3 0 0,-4 0 0 15,5-1 0-15,-7 4 0 0,-6-4 0 0,7 3 0 16,-1-3 0-16,-5-1 0 0,-1 7 0 0,-1-3 0 16,1-2 0-16,-6 4 0 0,-1-4 0 0,1 3 0 15,0 1 0-15,-1-6 0 0,1 6 0 16,-8-1 0-16,8 1 0 0,0-1 0 0,-1 0 0 15,-5 0 0-15,4 1 0 0,-4-1 0 0,-1 4 0 16,7-3 0-16,-8-1 0 0,-5 1 0 0,6-2 0 16,-7 3 0-16,1-7 0 0,-7 6 0 15,0-1 0-15,0-4 0 0,0 5 0 0,-7-4 0 16,-12 3 0-16,6 0 0 0,-7 5 0 0,1-5 0 16,-1-4 0-16,8 1 0 0,-15 3 0 0,7-3 0 15,2-1 0-15,-2 1 0 0,-7 3 0 16,15-2 0-16,-8-2 0 0,0 1 0 0,1-5 0 15,5 2 0-15,-11 2 0 0,5-3 0 0,-6 4 0 0,0-4 0 16,7 0 0-16,-13 3 0 0,5-3 0 16,1 3 0-16,-6-2 0 0,-7-1 0 15,5 3 0-15,-4-2 0 0,5-1 0 0,-6 0 0 16,7 4 0-16,-7-8 0 0,5 3 0 0,2-2 0 16,-7 4 0-16,7-5 0 0,-7-4 0 0,0 4 0 15,-7-3 0-15,1 0 0 0,-1-2 0 0,-7 3 0 16,2-2 0-16,5 1 0 0,-6 1 0 0,0-5 0 15,-7 3 0-15,7 0 0 0,-7-3 0 0,8 0 0 16,-2 4 0-16,1-4 0 0,-7 4 0 16,1-4 0-16,0 0 0 0,-7 0 0 0,-1 0 0 15,-6 0 0-15,-5 0 0 0,-2 3 0 0,0-3 0 16,2 0 0-16,-8 0 0 0,0 0 0 0,-6 0 0 16,1 0 0-16,-2 0 0 0,1 0 0 15,0 0 0-15,-8-3 0 0,8 3 0 0,1 0 0 16,-9 0 0-16,8 0 0 0,-6 0 0 0,-1 0 0 15,-6 0 0-15,6 3 0 0,0-3 0 0,-5 3 0 16,-1-3 0-16,-1 5 0 0,1-5 0 16,-7 3 0-16,7-3 0 0,-1 0 0 0,-5 0 0 15,-1 0 0-15,1 0 0 0,-1 0 0 0,0 0 0 16,7-3 0-16,-7-2 0 0,7 2 0 0,-7 0 0 16,7-1 0-16,0-3 0 0,-1-1 0 15,1 1 0-15,7-4 0 0,-8 0 0 0,14 1 0 16,0-2 0-16,-1-3 0 0,9-3 0 0,-2 0 0 15,6 0 0-15,-5-1 0 0,6-6 0 0,0 0 0 16,6-6 0-16,0-5 0 0,1 3 0 16,6-11 0-16,13 0 0 0,-1-4 0 0,14-7 0 15,13 0 0-15,6-4 0 0,20 2 0 0,20 1 0 16,13 1 0-16,5 4 0 0,21 2 0 16,6 3 0-16,7 5 0 0,12 5 0 0,15-1 0 15,-2 8 0-15,14 4 0 0,12 2 0 0,1 2 0 0,20 2 0 16,6 1 0-16,12 6 0 0,14 1 0 15,13 0 0-15,6 1 0 0,7 2 0 0,7 1 0 16,-8 0 0-16,2 3 0 0,-8 0 0 0,-19 1 0 16,-7 3 0-16,-26 3 0 0,-13 1-449 15,-12 3-795-15,-27 4-137 0,-6 0 18 0,-20 4 136 16,6-1 208-16,-6 1 225 0,8 0 240 0</inkml:trace>
  <inkml:trace contextRef="#ctx0" brushRef="#br0" timeOffset="18607.66">30245 9297 110 0,'0'0'390'0,"6"-3"55"0,-6-1 41 0,0-4-40 0,8 5-74 0,-2-4-65 0,-6-4-21 0,0 0 1 0,-6-1 17 16,-2 2 3-16,-4-5 22 0,5 1 7 0,-13-1-2 16,8 0 2-16,5-3-2 0,-6 4 15 15,0 2-5-15,-7-2-11 0,-12 3-20 0,-14-1-29 16,-6 6-28-16,-6 2-29 0,-21 0-29 0,-12 8-19 16,-7 0-5-16,-13 7-49 0,-5 3-125 0,-15 4 0 15,1 4 0-15,-13 12 0 0,6-2 0 0,-7 12 0 16,2 0 0-16,4 11 0 0,2 4 0 15,12 7 0-15,0 3 0 0,13 7 0 0,14 5 0 16,6 0 0-16,13 0 0 0,13 3 0 0,19-3 0 16,20 0 0-16,13-4 0 0,26 3 0 0,19-6 0 15,21-5 0-15,12-3 0 0,26-8 0 16,20-10 0-16,5-4 0 0,15-15 0 0,12-7 0 16,7-11 0-16,6-14 0 0,0-9 0 0,1-9 0 15,-7-12 0-15,-1-4 0 0,-5-11 0 0,-8-3 0 16,-6-8 0-16,-12-2 0 0,-13-8 0 15,-8-9 0-15,-6-3 0 0,-13-8 0 0,-13-5 0 16,-6-1 0-16,-13-4 0 0,-14-1 0 0,-12 6 0 16,-20 1 0-16,-20 10 0 0,-12 6 0 0,-21 7 0 15,-24 12 0-15,-14 14 0 0,-14 11 0 16,-19 10-646-16,-6 13-208 0,0 10-193 0,-7 7-143 16,0 8-5-16,7 7 106 0,13 3 172 0,12 9 197 15,8 3 250-15</inkml:trace>
  <inkml:trace contextRef="#ctx0" brushRef="#br0" timeOffset="26789.95">18776 14272 116 0,'7'0'287'0,"-1"0"39"0,0 0-6 0,-6 0-38 0,0 0-52 0,-6 0-52 0,0-3-54 0,-1-1-50 0,-6 1-37 0,6-1-21 16,-5 0-10-16,-2-3-4 0,8 3 0 0,-7 1 3 15,6-4 3-15,-6 2 4 0,7 2 2 0,-8-1 3 16,2 4 4-16,6-3 0 0,-2-1 0 16,2 0 1-16,0 1 1 0,-1-1 3 0,1 0 6 15,6 1 8-15,-7-4 8 0,7 2 11 0,-7-2 9 16,7 3 12-16,0 1 9 0,0-3 10 0,0 1 15 15,-6 1 16-15,0-4 16 0,0 5 22 16,-2 0 24-16,2-1 23 0,0 4 18 0,-1 0 17 0,0 0 16 16,7 0 10-16,-6 0 12 0,6 0 11 15,-7 0 11-15,1 0 7 0,6 0 0 0,-6 0-3 16,6-4-13-16,0 4-15 0,-7 0-21 0,7 4-17 16,0-4-13-16,0 4-10 0,-7-1-134 15,7 0-91-15,-6 5 0 0,6 1 0 0,0 0 0 16,6-1 0-16,-6 2 0 0,7 6 0 0,-7-5 0 15,7 4 0-15,-7-1 0 0,6 1 0 0,7 0 0 16,-7-1 0-16,1 4 0 0,6 0 0 16,1-4 0-16,-8 6 0 0,6-3 0 0,2 2 0 15,5-1 0-15,1-3 0 0,-1 3 0 0,-6-2 0 16,7-3 0-16,-7 3 0 0,7-1 0 0,-8-1 0 16,8 0 0-16,-1 1 0 0,1-4 0 15,-7 4 0-15,0-1 0 0,0 1 0 0,0 0 0 16,6-1 0-16,1 1 0 0,-7 0 0 0,7 3 0 15,0-4 0-15,-1 1 0 0,1 0 0 0,6-1 0 16,0 1 0-16,-1 0 0 0,8-4 0 0,-1 4 0 16,2-4 0-16,4-4 0 0,8 4 0 15,-7-4 0-15,6 0 0 0,2 0 0 0,-2 1 0 16,1-4 0-16,-1-1 0 0,0 5 0 0,7-5 0 16,-5 5 0-16,-2-5 0 0,1 1 0 15,-1 4 0-15,7-5 0 0,-7 0 0 0,2 2 0 0,4-2 0 16,1 0 0-16,1 2 0 0,-2-2 0 15,2 0 0-15,5 2 0 0,1-5 0 0,6 4 0 16,0-4 0-16,0 3 0 0,7-3 0 0,0 0 0 16,-7 0 0-16,13 0 0 0,-6 0 0 0,6 0 0 15,-6 0 0-15,5-3 0 0,-5 3 0 0,0 0 0 16,-7-4 0-16,6 4 0 0,1 0 0 0,-7 0 0 16,7 0 0-16,-7 0 0 0,0-5 0 0,1 5 0 15,-1-3 0-15,0 3 0 0,6-3 0 0,-6 3 0 16,0-5 0-16,7 2 0 0,-6 3 0 0,-8-3 0 15,7-2 0-15,0 2 0 0,0 0 0 0,-6-2 0 16,6 2 0-16,0-4 0 0,0 3 0 0,0 0 0 16,7 1 0-16,-7-1 0 0,0 0 0 0,7 1 0 15,0-1 0-15,-1-4 0 0,1 1 0 0,-7 0 0 16,7 0 0-16,-1-1 0 0,1 1 0 0,0 0 0 16,-1 0 0-16,-6-1 0 0,7 1 0 15,-6-1 0-15,-1 0 0 0,-7 2 0 0,0-2 0 0,1 1 0 16,-7 1 0-16,13-3 0 0,-12 2 0 0,5 0 0 15,1-1 0-15,0 2 0 0,-8-3 0 0,1 3 0 16,1-5 0-16,-2 0 0 0,2 4 0 0,-1-5 0 16,0 1 0-16,0 0 0 0,0 1 0 0,-7-2 0 15,8 1 0-15,-1 0 0 0,-7 0 0 0,2 4 0 16,-2-4 0-16,1 3 0 0,-7-2 0 16,-1 2 0-16,1-3 0 0,1 0 0 0,-8 4 0 15,1-4 0-15,-1 3 0 0,1-3 0 0,0 4 0 16,-1-4 0-16,-6 0 0 0,0 1 0 0,7-5 0 15,-7 0 0-15,-7 1 0 0,7-1 0 0,0 0 0 16,-6 1 0-16,13-1 0 0,-14-4 0 0,7 5 0 16,0 0 0-16,-13-1 0 0,0 0 0 0,0 1 0 15,-7-1 0-15,2 0 0 0,-2 1 0 0,6-2 0 16,-12 7 0-16,0-11 0 0,0 6 0 0,0-1 0 16,0-3 0-16,-6-1 0 0,6 5 0 0,0-4 0 15,-6-1 0-15,0 1 0 0,-8-1 0 0,1 5 0 16,0-4 0-16,0-1 0 0,-7 4 0 15,8 1 0-15,-2-5 0 0,1 1 0 0,1 3 0 0,-2 1 0 16,2-1 0-16,-2 1 0 0,1-1 0 0,1 0 0 16,-2 1 0-16,-6-1 0 0,1 0 0 15,-7 1 0-15,-6-1 0 0,-1 0 0 0,-6 1 0 16,7-1 0-16,6 0 0 0,-7 1 0 0,-7-1 0 0,8 0 0 16,-7 1 0-16,0 3 0 0,0-8 0 0,0 5 0 15,0-1 0-15,6 1 0 0,-5 0 0 0,5-3 0 16,1 3 0-16,-2 1 0 0,1 1 0 0,1-3 0 15,-1 0 0-15,1 5 0 0,6-1 0 0,-13 0 0 16,6-1 0-16,-5 5 0 0,5-3 0 0,-7 2 0 16,2 1 0-16,-1 0 0 0,-7-1 0 0,0 0 0 15,0 1 0-15,-5 5 0 0,-1-10 0 16,-7 4 0-16,0 1 0 0,8 0 0 0,-2-1 0 16,1 1 0-16,-7 0 0 0,0-1 0 0,2 1 0 15,-9-3 0-15,8 2 0 0,-8-3 0 0,-5 0 0 0,6 4 0 16,-7 0 0-16,0-5 0 0,1 5 0 15,-1-1 0-15,0 1 0 0,-5-1 0 0,-2 1 0 16,1 0 0-16,0 4 0 0,0-5 0 0,-1 5 0 16,-5-5 0-16,6 0 0 0,-7 5 0 0,7 0 0 15,-7-1 0-15,1 0 0 0,-1 1 0 0,-7 3 0 16,1-3 0-16,7-2 0 0,-7 2 0 0,12-1 0 16,-12 4 0-16,6-5 0 0,-6 5 0 0,-6 0 0 15,-1 0 0-15,1 0 0 0,5 5 0 0,-12-1 0 16,0-1 0-16,0 5 0 0,-1-1 0 0,-5 0 0 15,-1 1 0-15,1-1 0 0,5 0 0 16,1 4 0-16,6-4 0 0,7 0 0 0,0 5 0 0,0-1 0 16,6 0 0-16,0-1 0 0,1 6 0 0,-1-2 0 15,0 1 0-15,0 3 0 0,8 0 0 0,4 1 0 16,2 4 0-16,6-6 0 0,-6 5 0 0,6 3 0 16,-1-2 0-16,1 3 0 0,0-1 0 15,6 0 0-15,-6 1 0 0,0-1 0 0,6 1 0 0,1 4 0 16,-1-5 0-16,14 1 0 0,-8 0 0 15,2-1 0-15,5 1 0 0,-7 1 0 0,8-2 0 16,-1 0 0-16,7 1 0 0,1-1 0 0,-1 4 0 0,13 1 0 16,-1-1 0-16,7 4 0 0,14 0 0 15,0 4 0-15,12 0 0 0,0 3 0 0,14-4 0 0,7 9 0 16,5-6 0-16,7 2 0 0,7-1 0 16,5-3 0-16,8 3 0 0,6-7 0 0,0-4 0 15,7 0 0-15,6-7 0 0,7-3 0 0,0-4 0 16,6-5 0-16,7-6 0 0,-1-4 0 0,7-7 0 15,1-4 0-15,-1-10 0 0,7-5-216 0,6-4-1573 16,13-7 25-16,0 5 145 0,0-5 301 16,8 5 403-16,-8-2 428 0</inkml:trace>
  <inkml:trace contextRef="#ctx0" brushRef="#br0" timeOffset="28069.96">30636 13240 166 0,'0'0'370'0,"-6"-4"48"0,-2 4 5 0,-4-3-44 0,-8 3-68 0,1-5-65 0,-1 2-28 0,8-1-4 0,-2-3 15 0,-5 3 20 15,-1 1 18-15,0-5 10 0,-6 0 3 16,1 6-7-16,-1-6-9 0,-7 0-5 0,1 1-2 16,-1 0 9-16,7 0 9 0,-14-1 10 0,8 4 7 15,-7 1-3-15,-6-4-9 0,-1 3-16 16,-7 0-12-16,2 1-12 0,-8-1-10 0,-6 4-8 15,6 0-26-15,-12 0-196 0,-8 4 0 0,-6-1 0 16,0 5 0-16,-12-1 0 0,-1 0 0 0,-5 8 0 16,-15 3 0-16,-6 1 0 0,-13 3 0 0,-5 3 0 15,-8 4 0-15,-7 4 0 0,1 8 0 16,-6 3 0-16,4 7 0 0,2 4 0 0,0 3 0 16,13 9 0-16,6 2 0 0,7 7 0 0,12 5 0 15,15 8 0-15,11 6 0 0,21 0 0 0,19 4 0 16,19 0 0-16,20-1 0 0,26-6 0 15,20-8 0-15,19-6 0 0,26-5 0 0,26-7 0 16,19-8 0-16,35-7 0 0,17-10 0 0,21-12 0 16,19-7 0-16,12-15 0 0,21-10 0 0,-1-12 0 15,7-14 0-15,1-8 0 0,-2-14 0 0,1-8 0 16,-13-10 0-16,-13-4 0 0,-20-12 0 16,-19-3 0-16,-33 1 0 0,-32-5 0 0,-26-3 0 15,-32-1 0-15,-34-2 0 0,-32-1 0 0,-26-4 0 16,-33 0 0-16,-26 1 0 0,-26 3 0 0,-19 3 0 15,-26 9 0-15,-20 10 0 0,-13 7 0 0,-26 15 0 16,-12 8 0-16,-21 14 0 0,-13 14 0 16,-12 9 0-16,-14 13 0 0,7 12 0 0,0 7-1353 15,27 7-297-15,18 3 58 0,40 5 177 0,38 4 311 16,40-1 379-16</inkml:trace>
  <inkml:trace contextRef="#ctx0" brushRef="#br0" timeOffset="30229.76">2936 12489 272 0,'-25'7'505'0,"-1"-3"87"0,12-1 78 0,-5 1-31 0,6 0-139 0,0-4-96 0,7 3-61 0,-1-3-40 0,20 4-27 0,6 0-15 0,14-4 16 16,7 6 5-16,-2-6-5 0,7 5-13 15,2 2-24-15,5-4-27 0,-1 1-35 16,8 0-42-16,-7-4-42 0,7 0-35 0,0 0-32 16,-8-4-49-16,2 0-79 0,-14 1-104 15,-13-4-109-15,0 2-109 0,-6 2-102 16,-8-4-69-16,-5 3-37 0,-14 4-24 0,-11-3-36 16,-22 3 8-16,1 0 56 0,-7 0 74 15,7 0 90-15</inkml:trace>
  <inkml:trace contextRef="#ctx0" brushRef="#br0" timeOffset="30419.52">3216 12503 128 0,'-12'0'421'0,"-1"0"75"0,6-3 64 16,-6 3-17-16,1 3-69 0,-2-3-80 15,1 8-52-15,-6-1-34 0,6 3-21 0,-1 5-20 16,2 7-23-16,5 0-22 0,7 7-26 16,0 1-31-16,13-1-37 0,0 4-38 0,-6 0-27 15,-1 0-35-15,-6 1-49 0,0-9-70 16,0 4-87-16,7-2-93 0,12-7-89 15,-6-1-82-15,13-1-81 0,-13-11-84 16,-6 5-47-16,-1-5 26 0,-6 0 53 0,7 1 70 16,-1-1 103-16</inkml:trace>
  <inkml:trace contextRef="#ctx0" brushRef="#br0" timeOffset="30843.93">3731 12943 290 0,'6'7'457'0,"2"1"63"0,-8-5 64 0,12 1-62 0,-5-1-115 0,6-3-95 16,0 4-64-16,7-4-57 0,6 0-60 0,-1 0-50 16,1-4-37-16,7 4-33 0,-13-3-51 15,0-1-64-15,5 1-73 0,-11-2-104 0,-8-2-144 16,-6 0-124-16,-6 4-34 16,-1-5 20-16,0 1 48 0,14-5 90 0</inkml:trace>
  <inkml:trace contextRef="#ctx0" brushRef="#br0" timeOffset="31057.12">3796 12756 330 0,'-6'0'435'16,"6"0"50"-16,0 0 27 0,0 0-62 16,0 0-100-16,6 3-68 0,0 2-40 15,8-5-32-15,-1 2-41 0,-6 3-42 0,6-5-45 16,6 3-29-16,0-3-22 0,8 0-37 15,-1 0-56-15,0 0-69 0,7 0-74 16,-1-3-126-16,-12 3-176 0,-1-7-75 0,-6 2-4 16,6-2 37-16,8 0 67 0</inkml:trace>
  <inkml:trace contextRef="#ctx0" brushRef="#br0" timeOffset="31263.26">4409 12646 203 0,'6'-5'426'0,"7"5"49"16,0 0 56-16,1-2-29 0,-2 2-104 16,14 0-83-16,-6 0-49 0,6 0-36 0,0 0-45 15,0 0-52-15,6 0-45 0,1 0-32 16,-1-4-29-16,1 4-33 0,-7-3-43 16,-6 3-49-16,-1 0-47 0,-12-4-50 15,0 4-60-15,-1-4-68 0,-12 1-77 0,-1-2-81 16,-13 3-20-16,-6-3 16 0,7 5 43 15,-7-3 76-15</inkml:trace>
  <inkml:trace contextRef="#ctx0" brushRef="#br0" timeOffset="31440.51">4585 12591 119 0,'-7'-4'405'15,"-6"4"68"-15,0 0 55 0,7 0-30 16,-1 4-84-16,0 3-94 0,1 1-72 0,0 0-52 16,-1 6-39-16,0 4-31 0,7 0-20 15,0 4-8-15,0 4 1 0,0 3 3 0,0 1-1 16,0 2-8-16,7-2-13 0,0 3-19 15,-1-4-29-15,7-3-46 0,6-1-65 16,1 1-71-16,-1-8-74 0,1-3-85 16,-7-4-111-16,0-8-143 0,0-3-40 0,7-3 17 15,-1-8 46-15,7-4 72 0</inkml:trace>
  <inkml:trace contextRef="#ctx0" brushRef="#br0" timeOffset="31950.76">4988 12719 21 0,'7'-14'407'0,"-7"-1"78"0,6 3 63 15,1 6 13-15,-7 2-101 0,7 0-122 16,-1 4-96-16,-6 4-67 0,6 3-55 0,-6 4-44 16,6 4-22-16,2 3-16 0,4 4-13 15,-12 1-10-15,14-2-10 0,-1 5-3 0,-7-4 0 16,0 3-3-16,8-6 1 0,-8-1 1 16,0 1 2-16,8-5-2 0,-8-6 6 0,1 2 13 15,-14-6 5-15,1-1 3 0,-8-3 5 0,8-3 6 16,-7-1 0-16,0-6-2 0,0-1-2 15,-7-5 3-15,8-4-1 0,-2-3 0 16,8-3-5-16,-7 1-5 0,13-8-4 0,0 3-8 16,7-3-7-16,5 4-3 0,2 0-3 15,12 3-2-15,-7 5 0 0,7 5 1 0,0 2 3 16,0 2 3-16,1 9 5 0,-8 3 1 0,0 3 4 16,0 5 5-16,1 7 8 0,-7 4 7 0,0 2 4 15,-6 5 4-15,-7-1-1 0,6 4-2 0,1-3-9 16,0 4-8-16,-1-5-8 0,7 1-7 15,-6-4-2-15,6 0 5 0,6-7-5 0,-12-1-7 16,5-6-1-16,2-5-3 0,-1 0 0 0,6-6-9 16,0-4 5-16,1-3 4 0,-7-7 1 0,0 0 3 0,7-2-2 15,-7-2 2-15,0-5 0 0,-6 1 1 16,-7-2 2-16,6-2-2 0,-6 4 2 0,-6 0 2 16,-1-1 9-16,-6 3 16 0,7 1 20 0,-8 7 30 15,1 1 29-15,7 3 22 0,-1 4 6 0,7 0-5 16,0 7-14-16,0 0-22 0,0 7-24 0,0 7-22 15,0 1-14-15,7 3-9 0,-7 1-7 0,6 3-10 16,7 3-14-16,-6 0-32 0,0 2-65 0,-1-5-89 16,7 3-108-16,-6-3-107 0,-1 0-120 15,0-3-117-15,-6-1-94 0,7-4 3 0,6 1 64 0,-6-5 84 16,5 2 116-16</inkml:trace>
  <inkml:trace contextRef="#ctx0" brushRef="#br0" timeOffset="32218.2">5842 12972 302 0,'12'0'463'0,"8"-4"51"0,-1-3 36 0,1-1-71 0,0-6-117 0,-1 3-94 0,1-8-64 0,6 5-36 0,-7-9-25 0,1 3-17 0,-8-3-12 0,8 2 3 0,-13-2 16 0,0 2 21 0,-14-2 29 16,7 1 35-16,-7 4 37 0,1-5 39 0,0 9 29 16,-8 0 22-16,-5 3 3 0,-13 4-14 0,-2 3-28 15,2 4-42-15,-1 0-43 0,-6 4-38 16,13 5-37-16,-6 3-27 0,13 3-17 0,-1 7-11 0,14-4-7 15,-2 5-7-15,16 2-7 0,-2-3-9 16,14 3-9-16,5-2-34 0,8-2-18 0,-7 1 0 16,6 0 0-16,1-4 0 0,7 1 0 0,-8-4-23 15,7 0-130-15,0-5-108 0,-7-2-136 0,1-1-151 16,-13-3-138-16,6-1-124 0,-14-3-129 0,8-3-64 16,-7-5 46-16,7-3 107 0,0 1 138 0,12-5 156 15</inkml:trace>
  <inkml:trace contextRef="#ctx0" brushRef="#br0" timeOffset="32543.08">7020 12961 286 0,'7'4'493'0,"-1"-1"77"0,-6 5 63 0,0-1-49 0,0 4-115 0,-6 0-108 0,6 3-89 0,-7-3-71 0,1 5-64 0,6-2-68 0,-6 1-73 15,6-4-81-15,-8 3-85 0,2-3-94 16,0 0-125-16,-8-3-165 0,2-1-62 0,-8 0 6 0,7-4 47 16,7 2 72-16</inkml:trace>
  <inkml:trace contextRef="#ctx0" brushRef="#br0" timeOffset="33186.03">8473 12646 183 0,'0'0'473'0,"6"0"84"0,7-5 58 0,-6 5-19 16,-1-2-125-16,8 2-112 0,11-4-87 0,7 1-69 15,2-5-49-15,11 5-41 0,-6-4-32 0,7-1-27 16,5 0-29-16,2 1-13 0,-1 0-10 0,7 0-8 16,-14-1-5-16,1 1-12 0,-7 3-9 0,-7 0-17 15,1 1-17-15,-13 3-14 0,-8-4-15 0,-5 4-8 16,0 0-3-16,-14 0-3 0,0 0-4 16,-12 0-3-16,0 4-2 0,-8-4-2 0,-5 3-1 15,-1-3 9-15,-5 4 13 0,5 0 18 0,1-4 22 16,-2 3 24-16,2-3 27 0,-1 4 30 0,8-4 27 15,-1 0 25-15,6 3 23 0,-6-3 21 0,13 0 14 16,-7 5 3-16,7-5-8 0,0 3-5 0,0 4-5 16,0 1-1-16,0 3 4 0,7-1 6 0,6 9 16 15,-7-1 14-15,7 7 18 0,-7 2 20 0,7 2 19 16,-6 1 25-16,6 6 16 0,0-3 7 0,0 3-6 16,0 4-16-16,0-3-31 0,-7 0-38 0,7-1-38 15,0 1-37-15,0-4-30 0,0 0-27 16,7-3-16-16,-7-5-16 0,13-3-29 0,-13 0-53 15,7-7-73-15,-7-1-88 0,6-6-100 0,0-1-102 0,1-7-84 16,-7-7-60-16,7-1-55 0,-1 1-67 16,-6-3-22-16,0-5 44 0,0 0 70 0,0 1 93 15,0-5 117-15</inkml:trace>
  <inkml:trace contextRef="#ctx0" brushRef="#br0" timeOffset="33372.55">8590 12994 282 0,'-6'-4'452'0,"-2"4"73"15,8-3 39-15,0 3-47 0,8 0-72 0,-2-4-70 0,0 4-42 16,-6 0-16-16,7 0-7 0,6-4 1 0,0 4-20 16,7 0-21-16,-8-3-36 0,14 3-49 15,-6-4-51-15,-1 4-50 0,8-4-34 0,-1 1-23 16,0 3-22-16,-6-4-46 0,5 1-75 0,1 3-98 16,-6-5-112-16,-1 2-114 0,1-1-136 0,-14 4-155 15,2-3-49-15,-8 3 33 0,0 0 77 0,12 0 99 16,-6 3 133-16</inkml:trace>
  <inkml:trace contextRef="#ctx0" brushRef="#br0" timeOffset="33673.54">9443 13137 143 0,'13'3'438'0,"-7"1"82"0,1-4 74 0,-7 0 14 16,7 3-39-16,-7-3-43 0,13 0-31 16,-7 0-23-16,7 0-26 0,0-3-52 0,1 3-72 0,5-4-77 15,0 4-67-15,0-3-53 0,1-1-47 16,6 4-33-16,1-3-25 0,-1-1-28 0,-7 4-42 0,1-4-70 15,0 1-85-15,-8 3-88 0,1-4-95 16,-6 0-92-16,-1 1-96 0,1-2-99 0,-14 2-67 16,1 0 9-16,-1-5 55 0,1 5 86 0,6-5 120 15</inkml:trace>
  <inkml:trace contextRef="#ctx0" brushRef="#br0" timeOffset="33870.61">9450 12932 3 0,'-7'-4'400'16,"0"4"86"-16,7 0 68 0,0 0 14 0,0 0-72 16,0 0-107-16,0 0-84 0,7 4-65 0,0-4-51 15,5 0-44-15,2 0-35 0,5 0-32 0,1 0-27 16,6 0-27-16,-7 0-33 0,7 0-49 0,0 0-64 16,0-4-75-16,1 1-96 0,-1-1-141 0,-1-3-128 15,1-1-40-15,1 1 18 0,5 3 51 0,8-7 84 16</inkml:trace>
  <inkml:trace contextRef="#ctx0" brushRef="#br0" timeOffset="34108.37">10413 12774 22 0,'14'0'419'0,"5"-3"82"0,1-2 72 0,-1 3 46 0,7-6-54 16,0 4-85-16,7 0-62 0,-1-3-40 15,8 3-40-15,-1-2-52 0,0 2-65 0,7-1-59 16,-8 2-45-16,8-1-41 0,-7 1-31 16,0-1-20-16,-6 1-18 0,-1 3-14 0,-6 0-32 15,1 0-45-15,-9 0-53 0,-4 0-57 0,-14 0-59 0,0 0-60 16,-7 0-39-16,-6 0-26 0,-7 0-29 16,1 0-41-16,-7 0-32 0,-6 0-33 0,-1 0 11 15,7 0 43-15,-7 0 66 0,14 0 113 16</inkml:trace>
  <inkml:trace contextRef="#ctx0" brushRef="#br0" timeOffset="34299.18">10798 12701 208 0,'-20'0'368'0,"8"0"87"0,-8 0 52 0,6 0 10 0,-5 0-25 16,6 0-54-16,0 4-45 0,0-4-44 0,6 3-24 16,1 4-26-16,0 0-27 0,-1 8-24 15,7-4-13-15,-13 12 20 0,13-5 0 0,0 8 3 16,0-1 1-16,13 4 2 0,0 1-3 0,0 3-20 16,0 0-32-16,-7-4-38 0,8 7-41 15,-8-2-38-15,13-5-37 0,-5 4-31 0,-2-4-44 16,2 0-64-16,-8-6-88 0,1 3-108 0,6-9-125 15,-13-2-124-15,13 0-95 0,-7-8-62 0,0 0-39 16,2-7-9-16,-8 0-1 0,0-3 40 0,-8-1 73 16,2-3 94-16,6-1 109 0</inkml:trace>
  <inkml:trace contextRef="#ctx0" brushRef="#br0" timeOffset="34700.43">10791 13221 209 0,'-6'-14'392'0,"-1"-2"104"0,-5 2 68 0,4 3 15 16,-4-3-18-16,12-1-42 0,-7 4-41 0,7 0-43 0,0-4-50 15,7 4-66-15,-1 0-74 0,8-1-75 16,5 2-62-16,7 0-46 0,6-2-32 0,1 1-15 15,13 0-7-15,-7 1-9 0,6-2-8 0,1 5-4 16,-1 0-8-16,7 3-11 0,-13 0-3 16,1 1 1-16,-1 3 2 0,-7 0 4 0,-12 3 13 15,5 5 14-15,-11-1 8 0,-1 0 9 0,-13 5 16 16,-7-2 13-16,1 5 21 0,-14 4 14 0,-6 1 15 16,0 3 6-16,7-1-7 0,-7 4-12 15,-1-1-23-15,15 2-22 0,6-6-20 0,6 2-16 16,0-6-9-16,6 2-6 0,0-5-10 0,14-3-13 15,-7-3-10-15,-1-5-6 0,14-3-7 0,-6-3-4 16,13-8 2-16,-1 0 9 0,1-8 9 0,-1 1 10 16,1-4 11-16,-7 0 5 0,0 0 8 15,0-3 9-15,-13 3 2 0,7-5 6 0,-7 2 12 16,-7 3 21-16,-6 5 27 0,7 1 33 16,-7 2 31-16,0 2 19 0,0 5 2 0,0 4-9 15,0 3-21-15,0 3-22 0,0 4-22 0,6 5-13 16,-6 2-7-16,13 2-3 0,-7 5-7 0,2 2-8 15,-2-3-9-15,7 7-13 0,0-2-9 16,-6-3-9-16,5 0-27 0,2 4-62 0,-8-8-101 16,0 0-120-16,1-2-133 0,6-10-126 0,-6 2-112 15,-1-5-103-15,0-6-75 0,1-5 33 0,0-3 85 16,5-3 104-16,2-4 123 0</inkml:trace>
  <inkml:trace contextRef="#ctx0" brushRef="#br0" timeOffset="34875.28">11938 12932 52 0,'6'-23'444'0,"-6"3"110"0,0 3 99 0,-6 7 48 0,6 3-56 0,0-1-83 0,0 8-65 0,6 8-52 0,-6-1-46 16,6 3-45-16,1 9-43 0,-1 4-46 0,1-1-49 15,0 3-50-15,5 4-49 0,-4 0-36 0,4 5-30 16,-6-1-22-16,1 0-15 0,0-5-22 16,-1 6-55-16,1-8-96 0,-1 0-138 0,0-5-150 15,2-3-149-15,-2-7-170 0,0-3-134 0,-6-2-3 16,6-6 85-16,8 5 122 0,12-13 138 0</inkml:trace>
  <inkml:trace contextRef="#ctx0" brushRef="#br0" timeOffset="35175">12556 13039 277 0,'0'-16'505'0,"0"-2"93"0,-13 3 91 0,7 4-7 16,-14-3-84-16,13 2-75 0,-5 2-72 0,-8 3-62 15,7-1-62-15,0 1-58 0,-6 2-57 0,-1 5-44 16,7 0-32-16,-7 5-25 0,0-1-22 0,8 7-25 15,-8-1-23-15,1 5-13 0,5 3-8 0,8-3-5 16,0 7-7-16,6-4-4 0,6 1-1 16,0 3-3-16,1 0-7 0,6 0-20 0,0-4-45 15,7 0-64-15,0-3-78 0,-1-4-75 0,1-3-66 16,6-1-42-16,-7 0-6 0,1 0 24 16,-14-3 53-16,0 3 66 0,-6-3 59 0,-12-1 58 15,-8 5 55-15,-7-4 42 0,-5 3 24 0,-1-4 19 16,-5 1 18-16,5 3 11 0,1-3-7 15,12 3 5-15,1-2-10 0,5-5-23 0,14 3-38 16,0-3-49-16,14 0-66 0,5-3-88 0,1-5-98 16,12 4-86-16,1-3-23 0,-1-1 15 0,7-2 50 15</inkml:trace>
  <inkml:trace contextRef="#ctx0" brushRef="#br0" timeOffset="35403">12713 13177 58 0,'45'-7'388'0,"1"-1"77"0,-1 1 60 0,-6-4 1 15,1 0-50-15,-2 0-75 0,1-3-50 0,1-1-30 16,-1 0-13-16,-7-3-19 0,1-1-4 0,6-3 12 15,-13 5 29-15,0-2 43 0,-13 1 45 16,-6-1 48-16,-1 5 32 0,-6 3 22 0,-6-1 3 16,-1 2-118-16,-6 6-401 0,-7 0 0 0,1 2 0 15,-1 4 0-15,1 6 0 0,0 2 0 16,5 9 0-16,8-1 0 0,-1 8 0 0,14-1 0 16,-1 5 0-16,14-1 0 0,0 4 0 0,5 0 0 15,1 0 0-15,7-4 0 0,-1 1 0 0,8-4 0 16,-1-5 0-16,0-2 0 0,-7-8 0 15,8 0 0-15,5-11-1041 0,-6-5-295 0,7-1-62 16,-1-8 50-16,-12-9 160 0,6 2 244 0,-6-5 286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11:03.7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12035 2729 126 0,'-6'0'356'0,"-1"3"38"0,7 2 9 16,-7-5-64-16,7 3-97 0,0-3-88 15,0 4-61-15,0-4-35 0,0 0-22 0,0 0-14 16,7 4-7-16,-7-4-5 0,7 3-3 0,-1-3 2 15,-6 0 5-15,7 0 5 0,-7 3 11 16,0-3 13-16,0 4 14 0,0 1 11 0,0-5 13 16,6 0 11-16,-6 0 11 0,0 0 9 0,0 0 15 15,-6 0 13-15,6 0 15 0,0 0 14 16,0-5 11-16,6 5 5 0,-6-4-4 0,0 1-16 16,0 0-25-16,0-5-26 0,0 0-30 0,0 2-28 15,0-6-23-15,0 5-13 0,6-8-9 0,2 0-5 16,-2 1-6-16,6-4 0 0,-5 0-3 0,6-1-2 15,0-3 3-15,1-4 3 0,-2 1 0 0,8-1 0 16,-7 0 4-16,-7 1 0 0,8-5 0 16,-2 4-3-16,-4 1 3 0,-2 0 0 0,-6-1 6 15,0 7 12-15,0-2 18 0,-6 2 23 0,-2 4 19 16,-4 1 20-16,-2 7 14 0,1-1 5 0,-6 5-1 16,0 3-17-16,-8 0-15 0,1 0-15 0,0 7-18 15,-7 0-13-15,1 1-17 0,6 7-3 0,0-1-8 16,-7 4-5-16,8-3-1 0,-1 4-6 0,-1-1 0 15,1 0 0-15,0 0 0 0,0 1 0 16,7-5-3-16,-1 1 0 0,0-1 0 0,1 1-2 16,6-7 2-16,0-1-3 0,7 0-5 0,-2-7-2 0,2 0 2 15,0-3-2-15,6-1-3 0,6-3 2 0,0-1 5 16,2-2 1-16,11-6-2 0,-6 2 0 16,13-1 0-16,-7-3 1 0,8 0 3 0,-8-4 2 15,14 0 0-15,-7 4 4 0,7-5-1 0,-14 9 0 16,7-1 2-16,-6 0 0 0,6 4 1 0,-14 4 0 15,8-1 4-15,-13 2 2 0,5 2 11 0,2 4 21 16,-8 4 18-16,7-1 20 0,0 5 17 0,-6 2 13 16,5 5 2-16,2-1-12 0,-2 5-13 0,2-1-18 15,-1 5-17-15,7-6-19 0,-8 2-20 16,2-1-42-16,-2 4-65 0,-5-8-100 16,6 1-124-16,0-4-136 0,-7-3-124 15,2 0-149-15,-8-1-140 0,0-7-8 0,0-5 67 0,0 3 103 0,6-10 118 16,6 1 169-16</inkml:trace>
  <inkml:trace contextRef="#ctx0" brushRef="#br0" timeOffset="702.18">13169 1374 182 0,'-14'-8'386'0,"8"0"49"0,-7-2 15 0,0 3-44 16,0-4-66-16,-7 2-57 0,8 3-25 0,-8-5-4 0,0 3 5 15,1 1 14-15,-1 0 9 0,-6-1-1 0,0 5-6 16,0 3-11-16,0 3-4 0,-6 5-26 15,5 4-21-15,-5 2-20 0,6-3-21 0,-7 0-23 0,7 3-20 16,6 0-26-16,8 2-27 0,-1-2-23 16,13 0-19-16,0 5-9 0,13-4-20 0,-1 7-2 0,8-4-1 15,13 0-3-15,-1 4-2 0,1-3-2 0,5 3 0 16,8-4-2-16,-7 1 3 0,0 2 0 16,1-6 1-16,-8 3 0 0,-5 1 4 0,-15-4 1 15,1-5 1-15,-6 5 2 0,-20-3 3 0,0-2-18 16,-7 1 11-16,-6 0 7 0,-7 0 3 0,-6-4 1 15,7-3-5-15,-7 3 7 0,7-4-51 0,-1-6-81 16,13 0-109-16,0-1-129 0,8-3-124 16,5 3-129-16,7-3-137 0,7-2-87 0,5 3 23 0,8-5 82 15,6 1 101-15,1 1 127 0</inkml:trace>
  <inkml:trace contextRef="#ctx0" brushRef="#br0" timeOffset="1483.83">13175 1842 49 0,'6'0'367'0,"7"0"58"0,-6 0 40 0,0 0-32 16,5-3-72-16,2-1-80 0,-2 1-52 0,2-5-28 0,5 1-13 0,7-1-9 0,-6 1-15 0,-1-4-19 15,7 0-17-15,0 0-24 0,1-3-26 0,-1-1-22 0,6-4-19 16,-6 1-12-16,7 0-15 0,-14 0-3 0,7-4 2 16,-12 3 6-16,5-3 12 0,-13 1 12 0,-6 2 19 15,0-3 18-15,0 4 14 0,-6-1 15 0,-7 5 13 16,-1-1 10-16,2 4 3 0,-2 0 3 15,-5 8-1-15,-1 6-13 0,8 1-15 0,-8 7-19 16,1 3-18-16,5 1-16 0,2 3-16 0,-2 1-3 16,8 3-3-16,6-1-3 0,0 5-8 15,6-4-1-15,8 4 0 0,-2-1-5 0,8 1-6 0,-1 0-3 16,1-4-7-16,6-7-26 0,7-4-42 0,-7-5-57 16,7-1-66-16,-1-5-74 0,1 0-68 15,-1-5-51-15,7-1-32 0,-7-9-17 0,-5-3-14 16,5-1-8-16,-6-7 7 0,-6-3 16 0,-1-3 39 0,1-2 53 15,0 1 94-15,-8-3 115 0,-5-1 127 16,6 4 135-16,-6-4 104 0,-7 4 72 0,0 1 26 16,0 2-4-16,-7 5-26 0,7-1-42 0,-7 4-46 15,1 4-30-15,-1 7-21 0,1 3-16 0,0 5-12 16,6 6-19-16,0 5-14 0,0 3-9 0,6 4-4 16,-6 6-1-16,6 1-8 0,1 4-1 0,6 3 8 15,-6 0 8-15,-1 4 8 0,0 1 10 0,-6-5 16 16,8 4 12-16,-8-4 6 0,0-4 5 0,0 2 8 15,0-2 7-15,0 1 11 0,-8-4 8 0,8-4 15 16,-6-7 7-16,0 0-3 0,-1-8-13 16,-6 1-23-16,6-8-31 0,-5-3-34 0,-2 0-31 15,8-7-23-15,6-1-14 0,-6 0-12 0,6-4-7 0,6 1-7 16,0-3-1-16,14 2-6 0,-7 1-5 16,13-1 0-16,0 1-3 0,-6 7-9 0,5-4-14 15,2 9-9-15,-1 1-8 0,0 5-4 0,-6 5-1 16,-1 1 22-16,1 9 6 0,-8 0 6 0,-5-1 8 15,-7 9 3-15,0-6 9 0,-7 6-15 0,-5-1 8 16,-2 0 18-16,-5 0-9 0,-1-4 0 0,1 0-9 16,-7 0-5-16,6-3-18 0,0 0-57 0,1-8-49 15,6-3-78-15,0 0-91 0,7-4-94 16,0 3-80-16,6-3-55 0,0 0-58 0,6 0-67 16,0-3-42-16,7-1 31 0,0-7 61 0,6 0 76 15,14-4 109-15</inkml:trace>
  <inkml:trace contextRef="#ctx0" brushRef="#br0" timeOffset="1831.25">14491 1564 257 0,'13'-7'453'16,"-13"-4"65"-16,0 0 56 0,0 0-25 0,-13 0-77 0,-1 0-65 0,-6 0-44 0,2 3-28 0,-9 1-36 0,7 7-56 0,-6 0-41 0,-6 7-42 16,7 1-34-16,-2 6-33 0,1 1-23 0,13 3-21 15,-6 5-18-15,12-1-12 0,0-1-8 0,7 5-7 16,7-4-1-16,6 0-4 0,0-4-4 15,6-3-7-15,1-1-5 0,7-6-9 0,-2-1-11 16,1-3-14-16,6-4-16 0,1-7-14 0,-1-5-3 16,-5-6-2-16,5-3 9 0,-6-5 13 0,-12 0 20 15,-1-3 22-15,7-1 24 0,-14 1 22 0,0 3 22 16,0 1 30-16,-6 7 37 0,0 3 37 0,0 3 34 16,0 10 17-16,-6-3 6 0,6 10-11 0,-6-3-23 15,0 10-33-15,-2 3-37 0,2 3-27 0,0 4-22 16,6 3-16-16,6 1-13 0,0-1-15 15,-6 5-23-15,8-4-45 0,4-4-69 0,2-4-86 0,5-4-91 16,7-3-90-16,-6 0-74 0,5-3-42 0,1-4-25 16,0-4-17-16,1-8-27 0,-1-3-28 15,0-7 24-15,-7-4 49 0,1-4 75 0,-8-3 90 16</inkml:trace>
  <inkml:trace contextRef="#ctx0" brushRef="#br0" timeOffset="2156.1">14914 1414 73 0,'0'-37'346'0,"-7"1"67"15,7-1 29-15,-6 0-25 0,12 4-49 0,-6 4-68 16,7 4-64-16,-7 6-39 0,6 4-20 0,1 8-16 15,-1 7-16-15,1 5-15 0,-1 4-10 0,8 7-11 16,-2 5-10-16,-5 5-8 0,0 7-1 0,-1 0 3 16,1 4 8-16,-1 2 6 0,0-2 7 15,-6 4 7-15,0-1 4 0,-6 0 6 0,6-4 1 16,-6 1-1-16,6-3 3 0,0-5 7 0,0-4 17 16,0-10 23-16,0 0 23 0,0-8 12 0,-7-2-3 15,1-10-16-15,-1-2-31 0,0-8-40 0,-5 0-40 16,12-3-30-16,0-8-28 0,0 1-7 0,12-5-7 15,-5 4-7-15,6-2-5 0,6 2-6 0,1 1 7 16,0 6-5-16,6-3-4 0,-1 11-2 16,8 1-1-16,-7 6 1 0,0 8-1 0,-6-1 2 15,-1 8 4-15,1 3 2 0,-14 5 5 0,1 3 6 0,-7 7 7 16,-7-3 8-16,1 3 7 0,-14-4 5 16,7 5-2-16,-6-4-4 0,0-4-8 0,-1-1-28 15,-6 1-71-15,-1-3-144 0,2-4-203 0,-1-1-239 16,-7-6-280-16,1-1-131 0,-1-7-15 0,7-4 96 15,6-7 178-15,8-1 227 0</inkml:trace>
  <inkml:trace contextRef="#ctx0" brushRef="#br0" timeOffset="5788.69">14940 3527 105 0,'6'0'379'0,"-6"0"57"0,7 0 35 0,-7 0-49 0,0 0-72 0,-7 0-71 0,1 0-48 0,-7 0-22 0,0-4-7 0,0 1-1 16,-1 0-17-16,-5-1-18 0,6 0-19 0,7-3-21 15,-7 3-22-15,7-3-20 0,6 4-15 0,-8-9-17 16,8 5-9-16,8-3-6 0,-8-3-4 16,6-1 0-16,7 0 2 0,-7-5 7 0,-6 5 11 15,7-5 11-15,-7 1 19 0,-7-1 15 0,1-6 13 16,-1 3 16-16,-5 0 10 0,4-3-2 16,-4-1-10-16,-2-4-5 0,8 2-11 0,-7-2-14 15,0-3-19-15,0-3-10 0,0 3-10 0,0-4-18 16,0 0-5-16,6 0-14 0,-6-2-8 15,-7 2-9-15,8 0-1 0,-1 5 0 0,0-2 1 16,0 1 6-16,-7 7 11 0,8 1 10 0,-2 3 10 16,1 0 12-16,7 7 6 0,-1 0 5 15,0 4-5-15,-5 4-5 0,6 0-8 0,-2 7-13 16,2-4-7-16,0 8-5 0,6-4-1 0,-13 7 1 16,13 0 3-16,-7 2 2 0,0 1-1 15,1-3 3-15,-8 8-3 0,2-4 2 0,-1 0 2 0,0-1 1 16,0 5 8-16,-1 0-1 0,2-1 4 0,-2 5 2 15,-5-5-2-15,-1 2-2 0,8 2-9 16,-2-4-2-16,2 1-6 0,-1 0-5 0,-1-1-1 16,8 1-3-16,0-8-3 0,6 1-5 0,0-1-2 15,0-4-3-15,6 1-7 0,0 0-1 16,8-8-1-16,-1 0-4 0,7-3-3 0,-2-4-9 0,9-3-6 16,-7-8-5-16,6 3 2 0,-1-2-2 15,7-6 7-15,-12 6 7 0,7-5 6 0,-1 4 5 16,-7-3 4-16,1 2 6 0,0-2 4 0,-8 3 2 15,-6 0 4-15,8 7-15 0,-8 1 7 16,1-1 2-16,-1 4 1 0,-6 4 1 16,7-1-1-16,0 5 31 0,-7-1-16 15,6 4-8-15,-6 0-5 0,6 4-2 0,8-1-1 16,-2 1-15-16,8 3 6 0,-7 5-2 16,13-2 5-16,-6 5-2 0,5-4-17 0,1 3-38 0,7 1-64 0,-1-4-85 0,8 4-110 15,-7-4-114-15,6 3-96 0,-13-2-84 16,6-1-100-16,-6 0-84 0,1-1 17 0,5 1 66 15,7 0 89-15,6-4 110 0</inkml:trace>
  <inkml:trace contextRef="#ctx0" brushRef="#br0" timeOffset="6527.2">21916 3784 156 0,'0'0'440'0,"0"-4"77"0,0 1 69 0,-8 3-11 0,8-4-81 0,0 1-83 16,8-1-61-16,4 1-50 0,14-9-28 0,1 4-33 15,5-6-34-15,19-1-31 0,2 1-28 16,6-9-25-16,6 6-35 0,6-5-28 0,1-3-15 15,0 2-9-15,6-3-4 0,-7 4 0 0,1-3-2 16,0 6-2-16,-13-3-6 0,6 5-5 16,-6-3-8-16,-2 6-2 0,-4-1-3 0,-7 1-2 15,-1 3 2-15,-13-4-2 0,1 8-6 0,-7 0-23 16,-6-1-40-16,-7 1-56 0,0 4-71 0,-13-1-74 16,0-1-72-16,0 2-63 0,0 0-67 0,0-1-75 15,0 4-69-15,-7-7-1 0,1 4 38 16,-1 3 64-16,7-5 94 0</inkml:trace>
  <inkml:trace contextRef="#ctx0" brushRef="#br0" timeOffset="6780.95">23042 3213 164 0,'-13'-4'391'16,"-1"-3"59"-16,2 7 28 0,-2-4-41 16,2 4-67-16,-1 0-73 0,6 0-49 0,7 0-37 15,0 0-29-15,7 4-27 0,-1-1-32 0,13 1-31 16,1 0-29-16,6 3-20 0,-6-4-19 0,13 1-12 15,-1 4-9-15,1-1-9 0,-1 0-8 16,-6 1-6-16,1 2-6 0,-2 1-2 0,1 0 0 16,-12 4 3-16,-2 4 6 0,-5-4 8 0,-14 3 8 15,-5-1 10-15,-2 6 10 0,-5-1 16 0,-1-4 12 16,-6 5-4-16,0-6 5 0,7 5-3 16,-1-3-8-16,0-1-23 0,8-7-35 0,-1 3-41 15,6-7-63-15,0 2-72 0,7-3-90 0,0-1-122 16,0-5-120-16,7-5-32 0,6-1 15 15,6-6 47-15,14 1 80 0</inkml:trace>
  <inkml:trace contextRef="#ctx0" brushRef="#br0" timeOffset="7309.91">24481 2648 297 0,'-20'0'383'0,"1"4"36"0,-7 0-18 0,0-1-60 0,0 5-74 0,-7 2-50 0,1 2-27 15,-1 2-9-15,7 2-8 0,0 2-11 0,-7 3-16 0,7 1-24 0,14 4-26 16,-8-5-24-16,13 5-21 0,1-3-19 0,6-1-14 16,0-4-11-16,6 0-5 0,7 0-9 15,7-7-11-15,0-3-10 0,6-5-10 0,7-3-11 16,-7-7-5-16,6 0-2 0,1-8 10 0,-1-3 7 15,1-1 14-15,-1-6 19 0,1 3 25 16,-13-7 31-16,-1 3 32 0,-6 0 38 0,-7 0 41 16,-6 1 36-16,0 3 36 0,0 0 27 0,-6 4 15 15,6 7 2-15,-7 0-19 0,1 4-33 0,-1 2-43 16,1 10-43-16,6 2-43 0,0 4-37 0,0 3-23 16,6 5-12-16,1 2-3 0,-1 1-2 15,7 0-10-15,-6 4-24 0,5 0-55 0,2-5-75 16,-1-2-91-16,0-1-104 0,0 1-87 15,-1-8-71-15,2-1-55 0,-8-1-61 0,1-6-57 16,6-6 18-16,0-9 55 0,0 1 70 0,0-3 99 16</inkml:trace>
  <inkml:trace contextRef="#ctx0" brushRef="#br0" timeOffset="7498.94">24749 2630 9 0,'0'-29'392'16,"0"-1"75"-16,0 5 56 0,-8-1 26 0,8 4-61 0,-6 7-82 15,6-3-77-15,0 11-55 0,0 0-36 0,0 2-38 16,6 10-46-16,8 6-43 0,-1 0-17 0,0 7-13 15,6 4-16-15,-5 3-13 0,-8 6-14 0,7-4-10 16,0 4-10-16,-7 1-4 0,1-2-8 16,-1 0-6-16,-6-5-12 0,0 0-30 0,7-6-47 15,0-1-58-15,-7-3-58 0,6-4-53 0,0-4-38 16,8-4-23-16,-2-3-14 0,2-7-14 0,-1-4-14 16,7 0-25-16,-8-7-15 0,14 0-2 0,-7-5 31 15,1 1 55-15,0 0 82 0</inkml:trace>
  <inkml:trace contextRef="#ctx0" brushRef="#br0" timeOffset="7768.67">25120 2623 101 0,'6'-19'270'0,"0"1"56"0,-6 1 23 0,7 1-8 0,-7 5-32 16,-7 1-47-16,1 2-63 0,0 1-48 0,-8 7-28 16,-5 0-12-16,-1 0-9 0,0 7-3 15,2 1-1-15,-9-2 1 0,14 5-4 0,-12 4-5 0,11-4-11 16,-5 4-12-16,12-1-11 0,-6 1-13 16,13-1-7-16,-6-2-7 0,6-1-2 0,6 0-6 15,-6-4-2-15,6 1-5 0,8-5-6 0,-1 4-6 16,7-7-7-16,-2-3-16 0,2-1-16 15,13-7-14-15,6 4-13 0,-7-4-3 0,-6 0 2 16,1-1 13-16,-7 6 13 0,-2-5 18 16,9 3 17-16,-15 4 24 0,8 1 29 0,-6-2 40 15,-2 10 50-15,-5-2 38 0,-1 9 46 0,-12-1 44 16,-1 3 9-16,7 4-14 0,-6 0-39 0,12 1-35 16,-6 4-50-16,0-5-79 0,0-4-94 0,0 1-115 15,-6-4-120-15,6-4-130 0,-6 0-163 16,-8-7-169-16,2 0-41 0,4-7 40 0,8-4 81 15,0-4 109-15</inkml:trace>
  <inkml:trace contextRef="#ctx0" brushRef="#br0" timeOffset="7909.8">25374 2352 351 0,'0'-23'460'0,"0"9"55"0,0 0 14 16,0-1-91-16,-7 7-129 0,7 1-102 0,0 3-86 15,0 4-79-15,-7 0-81 0,7 8-91 0,0-5-125 16,-6 8-158-16,6-4-74 0,0 1-21 0,6 3 21 15,8 0 56-15</inkml:trace>
  <inkml:trace contextRef="#ctx0" brushRef="#br0" timeOffset="8291.98">25654 2191 214 0,'-7'0'420'0,"1"3"47"0,6 1 37 0,-7 3-64 15,0 8-115-15,7-1-79 0,0 9-54 0,0 2-27 16,7 5-19-16,0 2-16 0,6 1-9 0,-7 7-9 16,0 1 7-16,1-1 4 0,6 0 6 0,-13-3-2 15,6 0-6-15,-6-4-11 0,7-4-14 0,-7-3-18 16,0-5-7-16,0-2 10 0,-7-5 14 16,7-5 11-16,-6-6 7 0,6 0 8 0,-6-6-2 15,6 0-13-15,0-6-14 0,0-5-3 16,0 0-2-16,6-5 1 0,0-3-3 0,1 0-8 0,6 0-10 15,7-3-16-15,-7 3-30 0,13 3-8 0,-7 1-9 16,1 3-1-16,6 0-3 0,-6 8-19 16,-1 0 10-16,1 7 4 0,6 0 6 0,-14 4-3 15,8 6 4-15,-13 1 17 0,-7 4 9 16,0 3-11-16,-7 1-6 0,-6 3-3 0,-6-4-4 0,-1 0-4 16,-6 1-22-16,0-1-28 0,-1-3-72 15,8-1-91-15,0-7-112 0,6 1-118 0,-1 0-134 16,8-5-179-16,6-3-50 0,0 0 26 0,6-8 77 15,14 2 104-15,13-1 143 0</inkml:trace>
  <inkml:trace contextRef="#ctx0" brushRef="#br0" timeOffset="8631.59">26396 2513 71 0,'12'-11'400'0,"-12"4"72"0,8 0 57 0,-8-1 0 15,-8 1-64-15,8 3-77 0,-18-3-60 0,4 7-41 16,-11 3-31-16,-1 1-31 0,6 10-36 15,-13 1-36-15,7 4-23 0,7-1-22 0,-7 7-20 16,0 1-19-16,6 0-15 0,1 3-14 16,5 0-11-16,2 1-8 0,5-4-3 0,7-4-8 0,0-1-11 15,0-6-14-15,7 0-16 0,5-4-19 16,2-4-22-16,5-7-19 0,1-4-12 0,0-3 3 16,-2-8 9-16,9-3 16 0,5-1 21 0,-6-6 29 15,-6-1 36-15,5 0 33 0,2-3 39 16,-7 0 38-16,-2 0 44 0,9 3 46 0,-7 0 38 15,-8 8 30-15,-5 0 9 0,-7 7-12 0,0 0-28 16,7 4-39-16,-1 7-47 0,0 3-48 0,-6 4-36 16,0 5-25-16,0 6-15 0,0 1-25 0,0 6-41 15,0 0-65-15,7 1-84 0,-7-1-101 16,7 1-115-16,-1-3-107 0,1-2-79 0,-1-3-63 16,1-2-64-16,-1-5-55 0,1-5 30 0,-1-6 76 15,8-6 85-15,5-5 110 0</inkml:trace>
  <inkml:trace contextRef="#ctx0" brushRef="#br0" timeOffset="8831.44">26781 2439 158 0,'12'-25'381'16,"1"-1"53"-16,0 1 19 0,0 3-44 0,-7 4-71 15,2 2-81-15,-2 5-49 0,7 4-26 0,0 7-11 0,-7 5-8 16,7 2-7-16,-6 7-8 0,0 4-11 0,-1 4-14 16,0 8-15-16,1-1-11 0,0 3-8 0,-1 5-5 15,0-3-1-15,1 2-6 16,-1 1-22-16,-6-4-1 0,7 0-10 0,-7-4-11 0,7-4-10 15,-7 2-15-15,6-10-15 0,8 2-50 0,-8-8-56 16,0-4-66-16,0-3-68 0,1-4-68 0,6-4-60 16,-6-7-54-16,-1 0-48 0,-6-4-38 15,0-2 5-15,-6-1 38 0,-7 2 67 0,-1-5 80 0</inkml:trace>
  <inkml:trace contextRef="#ctx0" brushRef="#br0" timeOffset="8949.99">26884 2571 210 0,'7'-2'394'0,"6"2"45"0,6 0 8 0,-5 0-55 0,11 0-97 15,1-5-90-15,7 1-61 0,-1 1-45 16,8-1-39-16,5-3-59 0,1 3-72 0,-1-3-98 16,-6-4-117-16,7 4-119 0,-1-1-54 0,8-3-3 15,-7 1 35-15,5-2 76 0</inkml:trace>
  <inkml:trace contextRef="#ctx0" brushRef="#br0" timeOffset="14751.28">15911 1509 155 0,'0'7'360'0,"6"-3"44"0,-6 0 1 0,13-4-46 0,-7 3-70 0,1-3-70 0,-1 0-40 0,7-3-22 0,1 3-6 15,5 0-2-15,1-4-2 0,-1 0-3 0,0 1-9 16,1-1-3-16,6 0-10 0,1 1-16 0,-2-1-15 16,1 0-19-16,0 4-16 0,-6-3-20 0,6 0-17 15,0 3-21-15,0-5-37 0,-6 5-50 0,0 5-63 16,-8-5-71-16,1 6-104 0,-6-6-152 0,-1 0-82 16,7-6-12-16,-13-2 31 0,6 1 55 15,2-4 96-15</inkml:trace>
  <inkml:trace contextRef="#ctx0" brushRef="#br0" timeOffset="15078.82">16067 1271 91 0,'6'3'377'16,"1"-3"55"-16,-1 0 42 0,1 0-38 0,-1 0-73 16,7 0-81-16,1-3-53 0,-2 3-35 0,1 0-26 15,7 0-23-15,0 0-27 0,-1 0-26 0,7 0-21 16,0 0-17-16,6-4-14 0,-5 4-15 0,-1 0-10 15,0-4-6-15,-1 1-4 0,-5 3-8 0,0-3-13 16,-7-2-19-16,-7 5-29 0,8 0-39 0,-14 0-49 16,-7 0-61-16,0 5-78 0,1-5-103 0,-7 0-91 15,7-5-22-15,-8 2 15 0,2-1 47 0,4 1 83 16</inkml:trace>
  <inkml:trace contextRef="#ctx0" brushRef="#br0" timeOffset="15313.06">16047 1136 61 0,'0'3'361'0,"0"-3"52"16,6 5 29-16,8-5-37 0,-1 0-69 0,0-5-82 16,6 5-52-16,-5-3-31 0,-2-1-14 0,8-1-12 0,-1 5-18 15,1-3-21-15,-7 0-23 0,0 3-19 0,6 0-19 16,-5-4-25-16,-2 4-37 0,2 4-52 15,-2-4-62-15,2 3-101 0,-1 0-161 0,-1-3-114 16,2-3-38-16,5 0 8 0,7-5 43 0,14 2 88 0</inkml:trace>
  <inkml:trace contextRef="#ctx0" brushRef="#br0" timeOffset="16859.04">18138 612 310 0,'-7'0'365'0,"7"-8"32"0,-6 0-38 0,-1 1-57 0,7-1-64 16,-6 2-45-16,6 2-17 0,-7-3-11 0,7 4-10 15,0-6-14-15,0 9-16 0,0 0-12 0,0 9-11 16,0-6-3-16,0 8-1 0,0 0 4 0,0 7-2 15,-6 1 27-15,6 3 14 0,0 3 5 0,0 4 5 16,-7 0-3-16,0 5 0 0,1-1-36 0,0-4-25 16,6 4-18-16,0-4-19 0,0 1-14 0,-7-4-11 15,7-5-13-15,0 2-10 0,0-9-14 16,0-3-17-16,0-1-32 0,0-2-37 0,0-8-34 0,7 0-32 16,-7-3-26-16,6-9-18 0,0 1-3 0,1-3 8 15,6-5 13-15,0 1 14 0,7-4 21 0,0-3 21 16,-1-1 21-16,7-4 23 0,0 5 21 15,0-1 0-15,0 1 9 0,-7-2 8 0,7 9 8 16,-13 1 8-16,1 2 8 0,6 4 24 0,-14 0 18 0,0 4 16 16,-6 3 14-16,0-4 9 0,0 8 7 15,0 0 5-15,0 8 2 0,-6-4-1 0,-8 6 23 0,2 1 17 16,-15 0 17-16,1 9 16 0,0-6 21 0,1 4 23 16,-9 0 2-16,2-4 12 0,7 5 14 15,5-4 16-15,0 3 23 0,7 0 18 0,0 0 14 16,6 5 13-16,7-4 10 0,0-5 4 0,7-3-21 0,6 0-30 15,0-4-36-15,7 0-47 0,0-3-47 16,5-1-44-16,1 1-34 0,7-4-38 0,-7 0-55 16,6 0-85-16,7-4-118 0,-5 1-144 0,-2-5-144 15,7 1-119-15,-7 7-106 0,-5-3-102 0,-1-1-23 16,6 1 69-16,-5-6 107 0,-2 3 115 16,7-2 133-16</inkml:trace>
  <inkml:trace contextRef="#ctx0" brushRef="#br0" timeOffset="17186.9">18848 817 382 0,'-7'-11'464'0,"-6"0"58"0,6-4 21 16,-13 4-68-16,8 0-91 0,-8-1-95 0,1 5-37 0,-7 4-27 0,0 3-29 15,-1 0-29-15,-5 8-25 0,6 3 2 0,7-1-31 16,-7 8-25-16,6 1-20 0,1-1-14 0,5 4-10 16,2-3-7-16,5 3-9 0,7-4-4 0,0 0-3 15,13 1-6-15,-7-5-8 0,8-3-3 0,-2-4-4 16,8 0-5-16,-7-7-1 0,13-3-2 0,-6-1 1 15,-1-7 0-15,1 1 2 0,-1-1 5 0,-6-4 5 16,0 0 10-16,-6 1 20 0,0-4 28 16,-7 6 41-16,0 5 26 0,0 3 23 0,-7 0 19 15,7 4 6-15,0-3-10 0,0-1-25 0,0 4-23 0,0 0-21 16,0 0-23-16,7 4-19 0,-7-1-14 16,6 5-9-16,0-1-6 0,8 0-1 0,-8 8-6 15,0 0-6-15,1 0-9 0,-7 2-18 0,6 2-30 16,-6-4-43-16,0-5-58 0,7 2-68 15,0-5-75-15,-1-3-69 0,0 3-53 0,-6 0-36 0,6 0-17 16,2 1-25-16,-2-4-25 0,7-4-39 0,-6-4-21 16,6-4 24-16,-7-6 46 0,7-1 77 0</inkml:trace>
  <inkml:trace contextRef="#ctx0" brushRef="#br0" timeOffset="17488.79">18945 861 273 0,'6'-15'402'0,"-6"1"53"0,0 2 5 0,-6-6-55 0,6 4-75 15,-6 2-71-15,6 1-43 16,0 4-27-16,0 4-15 0,0 3-16 0,0 0-14 0,0 7-10 15,0 4-13-15,0-1-8 0,0 5-13 0,6 0-10 16,-6 4-5-16,6-2-8 0,-6 3-4 0,8 1-5 16,-2-6-4-16,0 3-10 0,1-3-3 0,-1-4-2 15,1-1-6-15,-7 1-2 0,7-4 7 0,-7-7 6 16,6 5-4-16,-6-10 1 0,0-2 5 16,-6 0 5-16,6-4 1 0,-7 1 12 0,-6-2 12 0,0 5 16 15,-1 0 19-15,8-4 17 0,-6-4 16 16,5-4 9-16,7 1 11 0,0 4-1 0,0-5-11 15,7 5-22-15,-1 0-25 0,6-2-26 0,2 2-54 0,5 3-8 16,-5-1-38-16,12 6-20 0,0-2-15 16,-7 4-21-16,7 4 21 0,-6 0-45 0,5 4-40 15,-5-4-71-15,0-4-121 0,6 2-100 0,-13 2-85 16,-1 2-55-16,8 10-48 0,-13 1-51 0,0-1-16 16,-7-1 41-16,-7-4 44 0,7 5 66 0,-7-5 95 15</inkml:trace>
  <inkml:trace contextRef="#ctx0" brushRef="#br0" timeOffset="17745.46">19245 989 274 0,'6'11'416'0,"1"-4"49"0,6-3 6 16,0-1-59-16,0-6-90 0,6-1-80 0,1-3-59 15,6-4-41-15,-7-1-32 0,8-2-33 0,-8 0-28 16,8-5-20-16,-8 2-9 0,0-2 2 0,-6-4 8 16,1 5 11-16,-8-3 14 0,-6-2-8 0,-6 2 11 15,-1-2 15-15,-6 2 15 0,-6 5 10 0,-1-1 8 16,0 5 26-16,1 5 8 0,-1 3 0 0,-6 1-2 0,13 6 0 15,-7 8 39-15,8 9 24 0,-8 0 13 16,14 6 1-16,-1 4-5 0,0-5-12 0,7 1-53 16,0-1-45-16,0 0-33 0,7-2-28 0,0 0-33 15,-1-2-46-15,14-7-60 0,-1-5-67 0,1-3-72 16,6-6-80-16,-7 4-75 0,7 0-53 0,0-1-41 16,7-3-43-16,-1-3-53 0,1-5-47 0,-1-2 21 15,1-9 50-15,-7 1 75 0,0-4 95 0</inkml:trace>
  <inkml:trace contextRef="#ctx0" brushRef="#br0" timeOffset="18063.06">19779 802 15 0,'0'-14'348'0,"-7"-1"64"0,7 0 27 0,-6 3-38 0,0 2-69 0,-2 2-84 16,2 5-46-16,-6-1-22 0,5 8 5 15,0 4 7-15,7-2 3 0,-6 6-3 0,6 2-33 16,0 1-29-16,6 3-26 0,-6 1-25 0,7-1-22 16,0 0-16-16,-1 0-12 0,0 1-9 0,-6-4-6 15,6-1-6-15,-6-3 0 0,8-3 6 0,-2-1 1 16,-6-3 1-16,0-4 1 0,0-4 1 0,-6-3 0 15,6-1-6-15,-8-3-2 0,8-3-1 16,-6-1 2-16,6 1 4 0,0-5 8 0,0-3 8 16,-6 0 10-16,6 1-17 0,6-2-5 0,0 0-3 0,8 2 0 15,-1 3 1-15,0-1-2 0,0 5 27 16,7 3 13-16,-8 0 7 0,8 4 1 0,-7 0 8 0,7 2 13 16,-8 10 16-16,-5 5 55 0,0 5 34 15,-1 4 20-15,1-2-3 0,6 3-10 0,-6 0-24 0,-1-1-64 16,-6 3-42-16,6 0-42 0,-6 3-48 0,6-6-66 15,-6-4-87-15,8-5-101 0,-2 2-110 0,0 1-89 16,1 4-70-16,6 0-59 0,0-2-46 16,-1-8-33-16,15 0 39 0,-7-10 67 0,6-1 80 15,6-3 105-15</inkml:trace>
  <inkml:trace contextRef="#ctx0" brushRef="#br0" timeOffset="18366.2">20339 857 333 0,'0'-11'452'0,"0"-3"70"15,0-5 37-15,-7 1-52 0,1-1-72 0,0 1-48 16,-8 4-45-16,8-2-39 0,-7 9-47 0,0 0-23 0,0 4-32 15,-7 11 17-15,1 1 11 0,-1 9 12 16,0 5 11-16,1 0 5 0,6-2-5 0,0 5-55 16,-7-4-42-16,14 0-39 0,0 0-31 0,-1-4-28 15,7 1-22-15,7-2-17 0,-1-6-15 0,0 5-10 16,8-10-9-16,-1-2-11 0,6-4-14 0,0 0-13 16,1-7-14-16,6-5 7 0,7-2-8 0,-1 0 4 15,-5-8 12-15,-1 0 17 0,-1 0 20 0,1-4 6 16,-6 1 29-16,0-1 33 0,-7 8-1 0,-7-1 19 15,8 1 17-15,-8 3 11 0,0 7 0 0,1 1-13 16,-1 5 18-16,1 2 15 0,-1 2-3 0,-6 5-9 16,7 9-10-16,-1-2-32 0,1 8-70 0,-7 4-137 15,0-5-164-15,0 5-189 0,0-3-181 0,7-3-201 16,-7 3-142-16,0 0-1 0,0-9 91 0,6 0 149 16,7-2 163-16</inkml:trace>
  <inkml:trace contextRef="#ctx0" brushRef="#br0" timeOffset="19123.16">18209 1542 21 0,'-6'-4'360'16,"-1"-7"67"-16,-6 4 54 0,7-4-5 0,-13-4-45 0,5 4-36 0,1-3-27 0,-13 3-12 0,6 4-9 15,-6 0-10-15,1-1-20 0,-1 11-44 0,-7 9-29 16,1 2-24-16,-1 4-21 0,0 4-21 15,0 0-22-15,14 3-20 0,-7 1-21 0,13 0-19 16,-6 0-19-16,12-4-17 0,7 3-11 0,7-3-13 0,5 0-13 16,2-7-9-16,5 0-8 0,1-4-8 15,6 0-5-15,6-7-5 0,1-8 1 0,6 0-2 16,7-7-3-16,-1-3 2 0,-6-1 0 0,0-7 3 16,0 0 5-16,-6 0 9 0,-13-3 12 0,6 2 19 15,-7-3 27-15,-6 1 29 0,0 3 32 0,-7 4 32 16,1-1 24-16,0 5 7 0,-7 3-9 0,0 0-26 15,0 7-28-15,0 1-30 0,0 3-27 0,0 7-22 16,0 0-11-16,-7 8-7 0,7 3-5 0,0 0-9 16,0 7-12-16,7-2-24 0,-7 3-43 0,6-1-53 15,0 1-74-15,1-4-95 0,-1-4-98 16,8 0-89-16,-2-7-65 0,-4 1-40 0,4-5-4 16,1-1 9-16,7-1 6 0,0-10 4 0,-8-1 2 15,8-5 5-15,-1-8 36 0,1 1 61 0,-7-4 86 16</inkml:trace>
  <inkml:trace contextRef="#ctx0" brushRef="#br0" timeOffset="19467.09">18568 1578 230 0,'0'-21'366'0,"0"-5"80"0,0 4 22 0,-7 1-17 16,0-2-46-16,1 2-64 0,-7 5-51 16,7 2-37-16,-1 7-22 0,7-1-8 0,-7 8-10 15,7 8-16-15,0-1-8 0,0 11-11 0,0 1-14 0,0 6-18 16,7 4-19-16,-7 4 7 0,0 4 4 16,7 3-4-16,-7 1 0 0,6-5-3 0,0 1-2 15,1-8-24-15,-1 1-16 0,1-9-5 0,0 2-8 16,-1-9-1-16,-6 1 8 0,6-7 12 0,-6-6 5 15,0-2 1-15,-6-2 0 0,0-6-8 0,-1-3-12 16,0 0-13-16,-6-8-7 0,1-3 3 16,5 1 5-16,-6-5 0 0,7 0 1 0,-1-7-3 0,0 4-4 15,7-8-12-15,7 5-9 0,0-1-12 16,5-1-12-16,-5 5-9 0,6 4-8 0,6-2-3 16,1 9-2-16,0 1-3 0,-8 5-1 0,2 1-5 15,-1 7-1-15,-1 4-1 0,2 0 1 0,-2 8 2 16,-5 2 4-16,0 5 3 0,-7 4 1 0,-7-1-5 15,0 4-11-15,-11 4-17 0,4-1-23 0,-5 5-35 16,-1-1-52-16,8 0-67 0,-8-6-80 0,13-2-89 16,0-3-93-16,7-3-70 0,7 3-45 0,0-7-36 15,-1 4-33-15,14-7-51 0,-1-6 33 0,7-2 63 16,6-2 74-16,8-2 98 0</inkml:trace>
  <inkml:trace contextRef="#ctx0" brushRef="#br0" timeOffset="19809.3">19075 1615 195 0,'7'-11'440'0,"-7"1"75"15,-7-1 62-15,1-1-24 0,-7 2-71 0,-7-2-60 16,0 1-47-16,2 8-43 0,-9-1-43 0,1 0-44 16,-6 8-48-16,5 3-38 0,8 1-29 15,-7 10-10-15,6 4-3 0,-6 4 0 0,14 3-1 16,-8 0-4-16,7 0-9 0,7 1-12 0,6-4-9 16,0-1-13-16,6-3-11 0,7 0-16 0,-7-7-17 15,8-1-11-15,-2-3-6 0,8-4-6 0,0-7-12 16,12-2 3-16,1-6 4 0,-7-7 1 0,7-4-2 15,-1 1-1-15,1-8 11 0,-1 5 9 16,-13-8 16-16,7 3 27 0,-12-4 32 0,-1 5 37 0,-7-1 33 16,-6 4 28-16,6 1 24 0,-6 2 5 0,0 7-11 15,-6-2-24-15,6 7-34 0,0 3-34 16,0 8-36-16,-6 0-28 0,6 7-22 0,-7 7-11 16,1 1-8-16,6 2-4 0,0 5-7 0,0 3-17 15,0-3-38-15,0 3-63 0,0 1-91 16,0-5-119-16,0-3-127 0,6 0-123 0,1-8-92 0,-1 5-67 15,7-4-48-15,-6-7-46 0,-1-1 23 0,8-12 80 16,-8 3 99-16,13-14 114 0,1-2 129 16</inkml:trace>
  <inkml:trace contextRef="#ctx0" brushRef="#br0" timeOffset="20157.62">19342 1520 101 0,'0'-29'417'16,"0"0"73"-16,-6 3 62 0,6 4-4 0,-6 0-81 15,-1 4-97-15,7 7-73 0,-7 3-44 0,7 5-38 16,0 3-37-16,7 6-27 0,-7 6-13 0,7 6-14 15,-1 5-4-15,0 10-8 0,1-1-5 0,-1 5 1 16,1-1 0-16,-7 1 9 0,0 3-3 0,0 1 2 16,0-1-4-16,0-3-7 0,7-4-6 15,-7-4-9-15,6-3-13 0,-6-5-5 0,6-3 7 16,-6-6 27-16,0-5 20 0,-6 1 9 0,0-8 13 0,-1-4 10 16,0 0 6-16,-6-3-13 0,1-5-10 0,5 2-8 15,-6-9-6-15,7-3-15 0,-1 0-20 16,7 1-20-16,0-5-17 0,0 4-15 0,7-4-13 15,5 5-12-15,8-2-7 0,-1 2-8 0,1 6-7 16,0 0-6-16,6 3-7 0,-1 10-5 0,-5-3-11 16,6 10-6-16,-13-3-7 0,7 10 4 0,-14 3 1 15,1 0 5-15,-7 6 10 0,-7 2 8 0,1 2 10 16,-14 1 5-16,1 3 4 0,-1-3 3 0,-6-5-1 16,0 2-3-16,7-2-11 0,-7-3-28 15,6 1-51-15,1-4-71 0,12-4-96 0,-6-4-113 0,13-7-113 16,0 0-87-16,6 0-57 0,8-4-41 15,5-2-23-15,7-6-2 0,0-2 21 0,0-2 63 16,7-5 78-16,-7 3 97 0</inkml:trace>
  <inkml:trace contextRef="#ctx0" brushRef="#br0" timeOffset="20333.05">19655 1714 75 0,'20'-22'363'0,"-1"4"83"0,-6 0 51 0,0 0-2 16,-6-1-16-16,-7 4-48 0,7 0-38 0,-7 1-30 16,0 3-20-16,0 4-28 0,0-1-43 0,0 8-23 15,0 8-24-15,0 6-22 0,0 9-19 0,0-5-21 16,0 8-26-16,-7-1-34 0,7 4-35 0,-7 0-28 15,7 1-21-15,-6-1-40 0,6 0-59 0,-7-6-83 16,7 2-97-16,-6-3-106 0,-1-3-98 0,7-1-86 16,0-4-95-16,0-6-75 0,0-5 16 0,0-6 61 15,13-5 80-15,0-6 99 0</inkml:trace>
  <inkml:trace contextRef="#ctx0" brushRef="#br0" timeOffset="20445.22">19811 1444 271 0,'0'-27'450'0,"-6"5"55"0,6 4 28 0,-6 4-87 0,6 6-136 0,-7 1-110 16,7 3-86-16,0 8-78 0,7 3-80 0,-1 1-109 16,-6 3-160-16,6-1-120 0,8 1-58 0,-8 1-11 15,0-2 28-15,14 1 81 0</inkml:trace>
  <inkml:trace contextRef="#ctx0" brushRef="#br0" timeOffset="20716.96">20079 1462 10 0,'0'-4'438'16,"0"4"111"-16,0-4 100 0,0 4 76 0,-7 4-23 16,1 7-62-16,-1 0-54 0,0 7-42 0,-5 0-62 15,-2 8-68-15,8-1-82 0,-7 2-85 0,0 5-71 16,6-2-71-16,1 2-50 0,0-1-63 0,-2 1-73 15,2-3-83-15,6-3-97 0,0-5-104 0,6 2-95 16,-6-2-71-16,8-2-54 0,-2-4-51 0,0-1-67 16,-6-3-6-16,7-7 49 15,6-4 72-15,6-4 90 0,7-3 116 0</inkml:trace>
  <inkml:trace contextRef="#ctx0" brushRef="#br0" timeOffset="21015.62">20430 1633 392 0,'13'-18'484'0,"0"4"80"0,-7-4 51 16,-6-1-20-16,0 1-51 16,0 7-29-16,0 3-24 0,-6 1-24 0,0 7-44 0,-1 0-64 0,-12 0-64 0,0 4-70 15,-1 7-61-15,0 0-52 0,-6 4-38 0,0 7-24 0,6-1-18 16,1 1-15-16,6 4-8 0,7 4-4 16,6-5-12-16,0-3-7 0,0 0-7 0,0 0-7 15,6-4-16-15,0-3-22 0,1-4-19 0,6-4-13 16,0-4-14-16,7-3-1 0,-1-3 7 0,7-8 21 0,-6 0 17 15,0-8 20-15,-1 2 20 0,0-3 24 16,-6-1 20-16,1-1 24 0,-2-4 26 0,-5 5 30 16,-1-2 28-16,1 9 10 0,-1-1 0 15,1 5-9-15,-1-1-5 0,1 6-3 0,6 10 0 0,0-2-1 16,0 12 0-16,0-1-3 0,7 4-17 0,-8 8-26 16,8-3-50-16,-7 5-80 0,0-2-134 0,0 0-171 15,1-5-180-15,-2 2-195 0,-6-2-225 0,-6-6-75 16,7 0 48-16,0-3 129 0,-1-2 156 0,7-6 185 15</inkml:trace>
  <inkml:trace contextRef="#ctx0" brushRef="#br0" timeOffset="21873.23">18008 2202 41 0,'6'-11'387'0,"0"-4"80"0,1 4 65 16,0-4 8-16,-7 4-35 0,6 0-48 0,-6 0-16 15,0 1-12-15,0 2 2 0,0 4-23 0,0 4-46 0,0 0-64 16,0 0-52-16,0 7-40 0,0 1-37 0,7 3-26 16,-7 7-9-16,6 8-8 0,-6 3-23 0,6 4-24 15,1 0-23-15,0 8-12 0,5 2-8 16,-5-2-4-16,0 2-2 0,-1-2-2 0,1-1-4 15,6-3-5-15,0-4-5 0,-7-4-5 0,0-4-4 16,2-6-5-16,4-4-1 0,-5 0-2 0,-7-5-2 16,6-6-2-16,-6 0-1 0,-6-8-4 15,-1-3-4-15,-5-5-3 0,-2-2-3 0,-5-4 1 16,-7-4 0-16,0 3 4 0,0-3 4 16,-1 4 3-16,-5 0 3 0,12-1 5 0,1 5 3 0,-7-1 0 15,6 5 1-15,-6 5 0 0,0 2-1 0,0 6-4 16,0 2 0-16,6 5 1 0,1 5 1 0,6-1 1 15,6 5-2-15,-5-1 3 0,12 0 0 16,0 1 1-16,6-1-2 0,7 1-6 0,0-5-8 16,6 1-15-16,-5-8-19 0,12 1-30 15,-7-5-25-15,13 1-31 0,8-8-32 0,-1-7-28 16,0 0-18-16,0-11 7 0,0 0 14 0,0-3 33 16,-6 0 38-16,-1-2 42 0,-6-2 45 0,-7 4 42 15,1-1 39-15,-6 3 37 0,-2 1 39 0,-5 4 37 16,-7 4 26-16,6-1 2 0,1 8-18 0,-7-1-23 15,0 5-27-15,7 3-29 0,-7 7-25 0,6 0-13 16,-6 12-7-16,6-2-5 0,8 6-10 0,-8 6-7 16,0 0-5-16,1 5-8 0,-1-5-6 0,-6 4-14 15,7-4-33-15,0-4-60 0,-7 1-81 16,0-8-99-16,6 1-106 0,0-12-100 16,-6 0-96-16,8-7-100 0,-8-3-98 0,6-8 7 15,0-8 59-15,7 1 83 0,0-8 113 0</inkml:trace>
  <inkml:trace contextRef="#ctx0" brushRef="#br0" timeOffset="21999.24">18464 2296 136 0,'-7'-29'450'0,"7"4"84"0,-7 3 71 16,1 4 2-16,0-1-87 0,-8 7-105 15,8 2-95-15,-1 3-65 0,7 7-72 0,-6 0-79 16,6 7-87-16,0 1-93 0,6 3-93 0,-6 3-118 0,13 0-135 16,1 1-158-16,-2 0-54 0,2-4 10 15,11 4 51-15,1-1 88 0</inkml:trace>
  <inkml:trace contextRef="#ctx0" brushRef="#br0" timeOffset="22303.57">18933 2359 36 0,'6'-4'393'0,"-6"-3"76"0,0 0 59 0,-6-5 15 16,-1 6-51-16,-6-2-65 0,0-3-43 0,-7 3-26 0,0 1-18 16,1 0-18-16,-1 3-25 0,-6 4-40 0,7 0-34 15,-7 4-36-15,6 0-32 0,1 4-32 0,-1 2-28 16,7 1-20-16,6 0-19 0,1 4-9 15,0-1-1-15,6 1-2 0,6 3-1 0,0-4-4 16,8 1-1-16,-1 4-4 0,7-4-10 0,-8 3-8 16,14-4-11-16,-6 1-5 0,-1-4-4 15,1 4-9-15,0-4-13 0,-1 0-14 0,-6-4-13 0,-6 0-8 16,-1 2-2-16,-6-3 5 0,0 1 15 0,-13-3 10 16,0 4 16-16,-6-6 11 0,-7 3 7 15,0-2-3-15,-1 1-12 0,7-4-31 0,2 0-54 16,11 0-64-16,0 0-78 0,-6 0-77 0,13 0-70 15,0 0-42-15,0 4-31 0,13-4-30 16,1 0-32-16,-2 0-30 0,8 0 11 0,-7-4 36 16,13 4 65-16,0-4 82 0</inkml:trace>
  <inkml:trace contextRef="#ctx0" brushRef="#br0" timeOffset="22863.97">19043 2557 285 0,'26'-11'390'0,"0"0"47"16,-6-4-15-16,5 1-53 0,-5-4-67 15,0-1-66-15,-7 1-44 0,6-5-24 0,-12 5-14 16,-1 0-3-16,0-4 2 0,-6 7 6 0,0-2 12 0,-6 5 20 15,0-2 20-15,-1 6 0 0,-12 5-7 16,6 6-9-16,-7 0-8 0,7 13-25 0,-6 2-5 16,6 0 7-16,-1 8 8 0,8-1-1 0,6 4-6 15,-6 1-2-15,6-1-30 0,6-3-30 0,0-1-30 16,8 1-26-16,-1-5-44 0,-1-1-53 0,2-6-73 16,6-6-87-16,-1-1-80 0,7-7-80 15,0 0-65-15,0-4-37 0,0-7-6 0,0-3 7 16,0-6 3-16,0-1 13 0,7-5 28 0,-14-3 38 15,8 4 47-15,-1-5 68 0,-7 1 92 0,1 0 116 16,-8-1 134-16,-5 1 111 0,6 0 81 0,-7-1 56 16,1 5 29-16,-7-1 4 0,6 4-21 15,-6 0-18-15,0 8-15 0,0 3-10 0,0-1-4 16,0 9-7-16,-6 3-18 0,6 7-32 0,0 8-21 16,0 3-21-16,0 4-21 0,0 7-24 15,0 1-15-15,0 2-6 0,-7 2-7 0,7-1 5 0,0 3-2 16,0-2 4-16,-6-5-2 0,6 0-3 0,0-4-1 15,0 1-8-15,0-8-5 0,0-3-5 16,0-5 11-16,0 2 18 0,0-8 13 0,0-4 3 16,0 0-8-16,0-8-14 0,0 0-25 15,0-6-33-15,6 1-27 0,1-3-16 0,-1-2-7 0,1 0-3 16,12-4 0-16,-5 3-2 0,-2 1-2 0,8 4 0 16,-1-2-1-16,-5 5-1 0,-2 4-5 15,2 4 1-15,-1 3 1 0,0 0-1 0,0 7 1 16,-7 0-1-16,0 4-1 0,-6 3-2 0,-6 2-6 15,0-2-4-15,-7 5-4 0,6-1-3 0,-6 1-6 16,-7-2-8-16,8 3-12 0,-2-7-17 0,2 1-32 16,-1 2-53-16,-7-5-65 0,14-1-105 0,-8-5-120 15,8 2-108-15,6-7-101 0,0 0-109 0,0-4-105 16,6-4 24-16,8 2 83 0,-2-5 107 16,15-1 123-16</inkml:trace>
  <inkml:trace contextRef="#ctx0" brushRef="#br0" timeOffset="23178.95">20020 2407 180 0,'0'0'403'0,"0"-5"60"0,-13 5 30 0,0 0-44 0,-6 0-67 15,-1 5-71-15,0 2-45 0,1 0-29 0,-1 8-29 16,-6 0-19-16,7-1-29 0,-1 9-30 0,0-2-30 16,8 2-29-16,5-2-13 0,0-3-20 0,7 1-17 15,0-5-10-15,7 1-11 0,-7-4-9 0,7-3-17 16,5-1-15-16,2-4-12 0,-2-6-14 0,8-1-10 15,-7-4-7-15,7-6 6 0,-1-4 10 16,1-1 8-16,6-3 22 0,-14 0 14 0,8 1 19 16,0-1 21-16,-7 0 25 0,-1 0 32 0,2-1 26 15,-8 2 32-15,1 6 32 0,-7 0 17 0,0 1-1 16,7 6-17-16,-7 1-15 0,6 11-5 16,-6-1-18-16,7 8-17 0,-7 8-8 0,6-2-11 0,0 6-14 15,-6 3-24-15,7-1-34 0,0 1-38 16,-1-1-62-16,0-3-73 0,1 0-84 0,0-3-90 15,-7-1-80-15,6-3-77 0,1-5-83 0,-7-5-84 16,6-5-1-16,7 0 47 0,-6-8 67 16,5-6 94-16</inkml:trace>
  <inkml:trace contextRef="#ctx0" brushRef="#br0" timeOffset="23532.33">20326 2296 39 0,'6'-25'387'0,"-6"3"71"15,0 0 58-15,0 3 3 0,0 5-69 0,0 0-86 16,0 5-70-16,0 3-46 0,0 2-26 0,7 8-25 15,-7 0-23-15,7 7-22 0,-7 3-10 16,6 5-10-16,1 2-17 0,-7 9-13 0,6 0-9 16,-6 5-7-16,0 2-2 0,0-1-1 0,0 1 0 15,-6 0 2-15,-1-4-2 0,1 0-4 0,-1-4-11 16,7-4-8-16,-7-5-12 0,7-3-5 0,0-5 12 16,-6-5 18-16,6 0 18 0,-6-7 9 15,-1-3 5-15,7-5-7 0,-7-2-16 0,7-5-18 16,0-4-19-16,7 1-4 0,0 1-4 0,5-6-5 15,-5 1-6-15,13 0-9 0,-1-4-2 0,8 4-8 16,-8 4-11-16,13-1-1 0,-6 4 2 0,0 5 1 16,1 3-4-16,-8-1 4 0,0 8 5 0,-6 0 3 15,1 8-1-15,-8-1 0 0,-6 8 3 0,-6-1-3 16,-1 4 2-16,-13 5 1 0,8-2-4 0,-14 2-7 16,6-2-15-16,-6 1-25 0,-1 0-41 15,8 1-76-15,0-9-103 0,6 1-122 0,-1-5-127 16,8 2-141-16,0-9-162 0,6-3-39 0,0-3 49 15,12-4 98-15,8-4 124 0,6-4 159 16</inkml:trace>
  <inkml:trace contextRef="#ctx0" brushRef="#br0" timeOffset="23731.84">20815 2252 88 0,'0'-10'450'0,"0"-5"99"0,0 8 82 0,0 0 20 15,0-1-87-15,6 5-94 0,0 3-68 0,2 3-52 16,-2 5-39-16,0 2-37 0,0 9-26 0,1-1-33 15,0 8-43-15,-7 0-38 0,0 6-38 0,0 1-4 16,0-3-31-16,0 7-22 0,0-8-18 0,-7 4-32 16,7-4-51-16,0-4-100 0,0-3-80 15,0-3-92-15,-7-4-88 0,7-4-76 0,7-8-72 16,-7-3-76-16,7-7-32 0,-1-4 33 0,1-5 61 16,13-5 79-16,-2-5 111 0</inkml:trace>
  <inkml:trace contextRef="#ctx0" brushRef="#br0" timeOffset="23951.74">21114 2264 341 0,'7'-7'444'0,"-7"-5"61"0,6 9 12 0,0-5-60 0,-6 5-78 16,0-1-82-16,-6 4-59 0,0 0-41 0,-1 0-28 0,-6 7-17 15,0 1-13-15,-7-1 16 0,0 4 25 0,2 0 29 16,-9 4 35-16,1 3 34 0,0-3 26 16,7 4 15-16,-1-2 2 0,0 2-14 0,8-1-22 15,-1-3-31-15,13-1-40 0,0 1-36 0,0 0-33 16,6-4-33-16,7 0-29 15,1-1-26-15,-2 2-22 0,1-5-21 0,7-3-43 0,0 3-70 16,6-3-102-16,-7-4-124 0,13 0-141 0,-6-4-134 16,7 0-99-16,-7-3-79 0,0-4-59 0,7 3-17 15,-1-2 68-15,1-5 101 0,-7 3 112 0,13-2 129 16</inkml:trace>
  <inkml:trace contextRef="#ctx0" brushRef="#br0" timeOffset="24276.28">21583 2267 100 0,'-6'-3'447'0,"6"-4"106"15,-14-1 106-15,8 4 54 0,-14 1-32 0,7 3-55 16,-6 0-56-16,0 7-53 0,-8-4-61 0,-5 9-69 16,6 2-77-16,0 2-65 0,-1 2-56 0,8 3-49 15,0 1-42-15,6 4-34 0,-1 0-24 16,8-1-19-16,0 1-9 0,-2-1-6 0,16-6-8 16,-8-1-15-16,6 0-16 0,7-7-18 0,0-3-17 15,6-5-10-15,1-3-9 0,6-7 6 0,0-4 10 16,1-4 16-16,-2-3 17 0,-5-3 12 0,6-2 21 15,-13-3 14-15,6 1 23 0,-6 3 33 16,1-4 38-16,-2 8 47 0,-5-1 42 0,-7 5 30 16,0 3 10-16,0 3-13 0,7 6-22 0,-7 2-26 15,0 2-30-15,6 6-28 0,-6 7-23 0,0 4-57 16,6 2-33-16,1 1 0 0,-7 4 0 0,6 3 0 16,-6-3-21-16,7 0-185 0,-7-1-126 0,0-3-151 15,0-4-149-15,7 0-116 0,-1-7-77 16,0 1-61-16,2-10-52 0,-2-2 58 0,6-6 116 15,-5-5 126-15,13-4 121 0</inkml:trace>
  <inkml:trace contextRef="#ctx0" brushRef="#br0" timeOffset="24586.07">21798 2245 117 0,'0'-22'379'0,"6"4"57"0,-6 4 27 0,7 3-52 0,-1 0-87 0,1 11-91 16,6 0-72-16,-7 0-48 0,14 11-34 15,-14 0-19-15,8 6-10 0,-8 6-4 0,7-2 6 16,-7 5 11-16,2 3 18 0,-2 2 22 0,-6-3 24 0,0-2 26 15,0-1 26-15,-6-3 26 0,6 1 26 16,-8-5 23-16,8 0 18 0,-6-7 12 0,6-3 0 16,-13-1-7-16,7-7-28 0,-8-4-38 15,8 1-46-15,-7-8-45 0,6-4-42 0,1-3-38 0,0-4-22 16,-1-4-12-16,7 0-7 0,7-3-1 0,-1 3 2 16,0-6 0-16,8 6 3 0,-2-3-8 15,8-1 9-15,7 5 3 0,-2 3 8 0,1 3 10 16,6 8 9-16,1 0 19 0,-1 7 9 0,2 8 14 15,-2 3 13-15,-6 8-1 0,0 7-5 0,-6 3-13 16,-8 9-26-16,-4 2-63 0,-8 9-117 0,-8-2-157 16,-11 5-196-16,0 0-228 0,-1-1-239 0,1-3-89 15,-7-3 24-15,13-2 111 0,-7-5 172 16,14-9 216-16</inkml:trace>
  <inkml:trace contextRef="#ctx0" brushRef="#br0" timeOffset="29832.27">16398 6434 166 0,'0'2'284'0,"0"2"25"16,0-4 1-16,0 4-17 0,0-4-42 0,0 0-44 16,8 3-49-16,-8 1-39 0,0-4-26 15,0 0-8-15,0 3-5 0,0-3-3 0,0 0-4 0,0 5-2 16,0-5 2-16,0 0 5 0,0 0 7 16,0 0 13-16,0 0 14 0,0 0 20 0,0 0 20 15,0 0 24-15,0 0 21 0,0 0 17 16,0 0 14-16,-8 0 10 0,8 0 8 0,0 0-8 0,0 0-14 15,0 0-20-15,0 0-23 0,0-5-24 0,0 5-23 16,8 0-14-16,-8-3-13 0,6 3-7 16,-6 0-5-16,6 0-6 0,-6 0-10 0,6 0 6 15,2 0 17-15,-2-4 37 0,0 4 66 16,14 4 76-16,-1-4 64 0,14 3 40 0,-1 2-69 16,1-3-316-16,-1 3 0 0,8-2 0 0,-7 5 0 15,5-4 0-15,8-1 0 0,0 4 0 0,0-3 0 16,-1-1 0-16,0 2 0 0,14-5 0 15,-1 3 0-15,1 1 0 0,0-1 0 0,6-3 0 16,-7 4 0-16,1 0 0 0,-6-1 0 0,5 1 0 16,-6 3 0-16,6 0 0 0,-5 1 0 0,-1-1 0 15,0 4 0-15,0-4 0 0,0 2 0 0,-6 1 0 16,6-2 0-16,-1-1 0 0,8 0 0 0,7-4 0 16,-1 6 0-16,6-6 0 0,7-3 0 0,-6 3 0 15,6-3 0-15,7 0 0 0,0 0 0 0,0-3 0 16,-1 0 0-16,-6 3 0 0,7-5 0 15,-7 1 0-15,7 1 0 0,-8-4 0 16,2 3 0-16,0 1 0 0,-2 3 0 0,2-5 0 0,-8 2 0 16,7 0 0-16,0 3 0 0,-6 0 0 0,6 0 0 15,-6 0 0-15,6 0 0 0,-6 0 0 0,-1 0 0 16,1 3 0-16,0-6 0 0,-7 3 0 0,13 0 0 16,6 0 0-16,1 0 0 0,-6 0 0 0,6 0 0 0,-14 0 0 15,6 0 0-15,-4 0 0 0,-8 0 0 16,0-5 0-16,0 5 0 0,-6 0 0 0,-1 0 0 15,1-2 0-15,0 2 0 0,-1 0 0 0,-6 0 0 16,0 0 0-16,-7 0 0 0,1 0 0 16,-7 0 0-16,14 0 0 0,-8 0 0 0,-5 0 0 0,5 0 0 15,1 0 0-15,-7 0 0 0,6 0 0 0,1 0 0 16,-7 0 0-16,7 0 0 0,-1 0 0 0,0 0 0 16,1 0 0-16,-1 0 0 0,1 0 0 0,-7 0 0 15,7 0 0-15,6 0 0 0,0 0 0 0,0 0 0 16,7 0 0-16,0 0 0 0,6 0 0 0,-6 0 0 15,-2-5 0-15,9 5 0 0,-7-4 0 16,6 4 0-16,-6-3 0 0,6 3 0 0,0-4 0 0,0 1 0 16,0 3 0-16,-7 0 0 0,7-4 0 0,0 4 0 15,-12 0 0-15,6-4 0 0,-14 4 0 16,7 0 0-16,1 0 0 0,-8 0 0 0,1 0 0 0,-1 0 0 16,0 0 0-16,7 0 0 0,-5 0 0 15,-2 0 0-15,7 0 0 0,0 0 0 0,6 0 0 16,1-3 0-16,6 3 0 0,-6 0 0 0,13-4 0 15,6 4 0-15,-6 0 0 0,5-3 0 0,-12-2 0 16,0 5 0-16,8 0 0 0,-8-3 0 0,0 3 0 0,0-4 0 16,-6 4 0-16,-1 0 0 0,-6 0 0 15,0 0 0-15,0 0 0 0,1-3 0 0,-2 3 0 16,-5 0 0-16,0-4 0 0,6 4 0 0,0-4 0 0,0 4 0 16,6-3 0-16,-5-1 0 0,-1 4 0 15,-7-4 0-15,2 1 0 0,-2-1 0 16,1 1 0-16,-7-2 0 0,-7 5 0 0,1-3 0 0,-7-1 0 15,0 4 0-15,-7 0 0 0,1-3 0 0,-8 3 0 16,2 0 0-16,-8 0 0 0,1 0 0 16,6 3 0-16,-13-3 0 0,6 0 0 0,-6 0 0 15,0 0 0-15,0 0 0 0,0 0 0 0,0 0 0 0,0 0 0 16,0 0 0-16,0 0 0 0,0 0 0 0,7 0 0 16,-7 0 0-16,0 0 0 0,0 0 0 0,-7-3 0 15,7 3 0-15,0 0 0 0,0 0 0 0,0 0 0 16,0 0 0-16,-6 0 0 0,6 0 0 15,0 0 0-15,0 0 0 0,0 0 0 0,0 0 0 0,0 0 0 16,0 0 0-16,0 0 0 0,0 3 0 0,-7-3 0 16,1 0 0-16,6 0 0 15,0 0 0-15,0 0 0 0,0 0 0 0,0 0 0 0,0 0 0 0,0 0 0 16,0 0 0-16,0 0 0 0,0 0 0 0,0 0 0 16,0 0 0-16,-7 0 0 0,7 0 0 0,0 0 0 15,0 0 0-15,0 0 0 0,0 0 0 0,0 0 0 16,-6 0 0-16,6 0 0 0,-7 0 0 15,7 0 0-15,0 0 0 0,7 0 0 0,-7 0 0 16,0 0 0-16,0 0 0 0,0 0 0 0,0 0 0 16,0 0 0-16,0 0 0 0,0 0 0 0,6 0 0 15,-6 0 0 1,0 0 0-16,-6 0 0 0,-1 0 0 0,7 0 0 0,0 0 0 0,0 0 0 0,0 0 0 16,0 0 0-16,0 0 0 0,0 0 0 0,0 0 0 0,0 0 0 15,0 0 0-15,0 0 0 0,0 0 0 16,0 0 0-16,0 0 0 0,0 0 0 0,0 0 0 15,-7 0 0-15,-5 0 0 0,-8 0 0 0,-6-7 0 16,-1 4 0-16,-24-5 0 0,-1 4 0 0,-20-4 0 16,-13 1-209-16,8 0-1602 0,-8 0 34 15,6 1 152-15,8-6 310 0,-8 1 414 0,14-8 423 16</inkml:trace>
  <inkml:trace contextRef="#ctx0" brushRef="#br0" timeOffset="31484.57">8805 4744 9 0,'-6'-4'385'16,"-8"-2"67"-16,8-2 49 0,-7 0 7 0,0 1-77 15,6 3-92-15,1 0-69 0,0 4-47 0,6 0-41 16,0 0-35-16,0 4-32 0,0 0-20 0,6-1-3 16,-6 9 15-16,6-4 35 0,1 2 39 0,-7 5 41 15,0-1 34-15,6 8 35 0,1 0 22 0,-1 3 9 16,1 5 1-16,-1 3-12 0,0-4-20 0,2 8-33 15,-8-4-36-15,6 4-40 0,-6 0-42 16,6 2-35-16,-6-2-32 0,7 0-26 0,0-5-20 0,5 2-12 16,-5-1-7-16,-1-4-5 0,8 0-1 15,-2-7-2-15,-5 0 0 0,6-3 0 0,-7-5 0 16,7 1 3-16,-6-4 8 0,0-3 18 0,5-6 33 16,2 3 26-16,-8-5 15 0,-12-5 5 0,6-5-5 15,-6-1-16-15,-8-4-80 0,8-3-7 0,-1-4 0 16,-13-4 0-16,8-3 0 0,-2 0 0 0,-5-5 0 15,-1-2 0-15,-6 3 0 0,14-4 0 16,-8 4 0-16,7 1 0 0,-7-1 0 0,8 4 0 0,-2-1 0 16,1 1 0-16,7 3 0 0,6 0 0 0,0 5 0 15,6-5 0-15,1 7 0 0,5-3 0 16,2 4 0-16,12-1 0 0,7 2 0 0,-7 2 0 0,13 4 0 16,-7 0 0-16,7 3 0 0,7 6 0 0,-7-3 0 15,0 5 0-15,-1 5 0 0,-5 1 0 0,0 5 0 16,-14 4 0-16,-5 7 0 0,-8-4 0 0,-12 4 0 15,-1 4 0-15,-12-1 0 0,-7 1 0 0,-1-3 0 16,-5 2 0-16,-1 0 0 0,7-2 0 16,0-6 0-16,0 1 0 0,1-2 0 0,5-5 0 15,0-4 0-15,7 1-135 0,0-5-262 0,0-3-197 16,7-3-182-16,-1-5-204 0,7 1-149 0,7-4-3 16,-7 0 106-16,12-4 166 0,2 7 180 0,5-3 235 15</inkml:trace>
  <inkml:trace contextRef="#ctx0" brushRef="#br0" timeOffset="32901.01">21557 4902 23 0,'6'-4'315'0,"1"0"58"0,0 1 21 0,-7-2-27 0,6 3-47 0,-6-3-56 16,0 2-53-16,0-1-37 0,0 0-30 0,0 1-17 15,0-1-9-15,6 0-8 0,1 1-7 0,-7-1 1 16,0 1 5-16,-7 3 5 0,1-5 2 0,6 2 2 16,-6-1 2-16,6 1 0 0,-7-1 7 15,7 0 19-15,-7 4 21 0,1-7 24 0,-7 3 29 16,6 1 21-16,-6-1 21 0,0 4 5 0,0-3 4 15,-13 3-15-15,7 0-10 0,-13 0-13 0,-2 3-15 16,2 1-20-16,-7 3-18 0,0 0-9 0,0 8-20 16,-1 0-25-16,2 3-19 0,-1 1-17 15,13 3-19-15,-7-1-17 0,13 1-16 0,8 0-7 16,5 4-11-16,7-7-10 0,0 2-3 0,13 1-4 16,7-3-3-16,-1-1-1 0,7-7-3 15,6 0 1-15,1-8-2 0,7 1 0 0,5-4-2 16,1-7-1-16,-1-4 0 0,-6 0 1 0,1-4-1 15,-2-3 1-15,-11 0-7 0,-2-5 5 0,-5 1 4 16,-7-3 0-16,-6 3 4 0,-1-4 0 16,-12 1 9-16,-1 2-1 0,0-2 1 0,-6 6-1 15,0-2 0-15,7 3 3 0,-7 3-3 0,7 4 1 16,-8 0 2-16,1 4-2 0,7-1 1 0,6 5-1 16,0-1 7-16,0 4 7 0,0 0 14 0,6 7 16 15,1 1 21-15,5 3-25 0,2 3-48 16,-8 0 0-16,7 9 0 0,0-2 0 0,-6 9 0 15,-1 3 0-15,1 4 0 0,-7-1 0 0,0 4 0 16,0 5 0-16,0 2 0 0,0-3 0 0,0 4 0 16,0-1 0-1,7-3 0-15,-1-3 0 0,0-5 0 0,1 1 0 0,6-4 0 0,0-4 0 16,-7-3 0-16,8-4 0 0,-8-4 0 0,8-6 0 16,-14 2 0-16,0-7 0 0,0-3-552 0,-8-4-157 15,2-4-114-15,6-3-123 0,-13 3-132 16,6-6 7-16,-12-2 99 0,6 1 147 15,6 0 157-15,1 1 192 0</inkml:trace>
  <inkml:trace contextRef="#ctx0" brushRef="#br1" timeOffset="55261.71">25302 3854 165 0,'0'-4'332'0,"0"0"37"0,-7 0-30 0,7-3-54 0,-6 4-66 0,-1 3-74 0,7-4-55 0,-6 0-34 0,6 4-20 0,-6 0-14 16,6-3-14-16,0 3-13 0,0 0-8 0,0 0-7 16,0 0-3-16,6 0-4 0,-6 0 1 15,6 0 6-15,-6 0 4 0,0 3 4 0,0-3 2 16,0 0 4-16,0 0-1 0,0 4-9 0,0-4-21 16,0 0-37-16,0 0-60 0,0 0-90 0,0 0-74 15,0 0-33-15,0 0 0 0,0 0 26 16</inkml:trace>
  <inkml:trace contextRef="#ctx0" brushRef="#br1" timeOffset="55931.54">25341 3773 202 0,'6'-7'345'0,"1"0"32"0,6-1-17 15,-13 0-40-15,7-1-49 0,-7 1-56 0,0-1-34 16,0 3-14-16,0-2-3 0,0-3 5 16,-7 4 3-16,0-1 6 0,1 1 13 0,-1 4 6 15,7-1 2-15,-6 4-3 0,0 0-12 0,6 4-15 16,-8-1-19-16,2 9-13 0,6 2-11 0,0 4-1 16,14 5 0-16,-2 6 6 0,1 8 1 0,7-1 1 15,-7 9 1-15,6-1-10 0,-5 6-10 16,-1 1-12-16,-1 5-16 0,2-5-16 15,-2 4-14-15,2-4-12 0,-8-4-11 0,1 0-11 16,-1-5-6-16,-6-3-4 0,7-5-5 0,-7-5-3 16,6-3 1-16,-6-4 2 0,0-8 2 0,0-6-2 15,-6-1-2-15,6-7-1 0,0-7-4 0,-7-4-4 16,-6-4-4-16,-7-6 0 0,1-5 2 16,-7-8 2-16,0 1 4 0,0-7 7 0,-7-4 2 15,7 0-1-15,7 0 1 0,-1 1 1 0,8-1-3 0,-2 0-4 16,8 3 3-16,0-4 1 15,6 9 1-15,12-1-3 0,-6 5 0 0,14 0-5 0,0 5 0 16,5 2-3-16,2 6 0 0,5 1 1 0,1 7 2 16,6 4 1-16,-6 0 0 0,6 7 1 15,-7 3 1-15,1 8-3 0,-7 0-5 16,0 4-3-16,-7-1-3 0,-5 8-2 0,-8 0-3 16,-6 4-1-16,0 0 3 0,-13-1 1 0,0 1 2 15,-6 4 2-15,-7-5 3 0,-1-3 4 0,1 0-4 16,-6 0-19-16,-1-4-49 0,7 0-70 0,6-7-94 15,1 1-112-15,6-1-109 0,6-8-106 0,7 0-122 16,0-3-85-16,14 0 9 0,5-3 66 16,13 0 92-16,8-5 115 0</inkml:trace>
  <inkml:trace contextRef="#ctx0" brushRef="#br1" timeOffset="56610.01">26227 4267 127 0,'0'4'400'0,"-7"-4"63"0,7 4 54 0,0-4-35 0,0 0-75 0,7 0-76 0,-1 3-50 0,1-3-21 0,13 0-15 0,-2-3-12 0,2 3-11 0,7-4-18 0,5 0-19 0,7 4-27 16,0-3-36-16,0 3-24 0,0-4-26 0,6 4-17 16,1 0-17-16,7-3-10 0,-8 6-6 0,1-3-7 15,-1 0-8-15,-12 0-4 0,-7 4-5 16,0-4-13-16,-7 3-17 0,-5-3-21 0,-2 0-27 16,-5 0-37-16,-7 0-37 0,-7 0-33 15,1 0-25-15,0 0-20 0,-1-3-10 0,-6-1 5 16,6 1 12-16,1-1 20 0,-14-3 28 0,14-1 30 15,-8-2 33-15,-5 2 30 0,6 1 27 16,-6-4 21-16,5 0 14 0,2-1 17 0,-8 6 14 0,1-5 14 16,-1 0 13-16,7 2 16 0,-6-1 17 15,6 3 11-15,6 3 2 0,-6-3 1 0,-1 3-9 16,8 1-14-16,6-1-18 0,-6 4-5 0,12 0-9 16,0 0-18-16,2 0-5 0,11 4-4 0,1-1-1 15,6 1-10-15,-7 3-4 0,14 0 9 16,-8 1-1-16,8 2-2 0,-1 3-1 0,-5-4-2 15,-1 7-1-15,-6-2-8 0,-14 1 3 0,0 0 4 16,-6 3 5-16,0-4 5 0,-12 4 5 16,-2-3 17-16,-5 3 7 0,-1 1 5 0,-6-4 4 15,0-1 0-15,1 0-7 0,5-2-17 0,7-5-37 16,6 0-50-16,1-3-68 0,6 0-105 16,0-4-163-16,6-4-75 0,1 0-18 15,6-3 17-15,7-3 51 0</inkml:trace>
  <inkml:trace contextRef="#ctx0" brushRef="#br1" timeOffset="57181.58">28050 3923 34 0,'-20'-3'363'16,"2"3"57"-16,-2-4 38 0,-7 4-30 0,-5 0-69 0,-1 4-86 0,1-1-59 0,-7 2-38 0,-1 5-17 0,2 0-15 0,5 6-24 0,1-2-25 0,5 4-22 0,1 4-18 0,14 1-26 0,-2 2-4 15,14 1-12-15,0-4-9 0,14 3-4 0,-2 1-1 16,8-5 1-16,6-2-12 0,7-8-3 0,-1 1 5 16,7-8-1-16,0-4 4 0,1-4 1 15,5-4 3-15,-6-3 5 0,-7-3 0 0,2-5 2 16,-2-6 0-16,-13 2 0 0,1-2 3 0,-14 0 11 15,1-5 17-15,-7 3 37 0,-7 2 42 16,1 3 52-16,0 5 51 0,-2 2 40 0,2 4 17 16,6 0 10-16,0 4 24 0,6 3 31 0,2 8 30 15,4 3 25-15,-5 4 24 0,12 6 4 0,-6 6-25 16,1-2-50-16,-2 13-57 0,-5-1-220 0,6 3-70 16,-7 5 0-16,1 2 0 0,-7 1 0 15,-7 4 0-15,1 0 0 0,6 0 0 0,-6-5 0 16,6 1 0-16,-7-7 0 0,0 0 0 15,1-4-601-15,-7-4-253 0,0-8-254 0,6-5-129 16,1-5 10-16,-7-8 118 0,19-6 188 0,1-5 217 16,6 1 283-16</inkml:trace>
  <inkml:trace contextRef="#ctx0" brushRef="#br1" timeOffset="58922.31">24605 4817 255 0,'0'0'378'0,"0"-4"43"0,0 4-20 0,-6 0-52 0,6-3-62 0,-14 3-59 0,8-4-35 0,-1 4-11 0,1 0-2 0,-7 0 2 0,0 4 4 0,7-4 4 0,-14 3 6 16,7 5 8-16,0-1 16 0,0 7 19 0,-1-2 20 15,2 6 18-15,-2 4 11 0,2-3-3 0,5 6-18 16,1 1-29-16,-1 2-36 0,0 3-45 0,7-2-46 16,7 4-37-16,0-4-30 0,6 0-29 15,-7 1-51-15,14-5-76 0,-8-3-98 0,2 0-122 16,5-7-120-16,-6-5-113 0,14-2-111 0,-15-8-113 15,8 0-28-15,-1-8 56 0,1 1 88 16,0-4 102-16,-1-3 135 0</inkml:trace>
  <inkml:trace contextRef="#ctx0" brushRef="#br1" timeOffset="59234.78">24794 4913 30 0,'-7'-8'373'0,"7"1"65"0,0 0 44 0,0 0-21 0,-6-1-70 0,6 4-92 0,-7 0-68 16,7 1-45-16,-6 3-27 0,-1 0-25 0,1 0-30 16,0 0-23-16,-2 3-26 0,8 5-18 15,0 0-16-15,0-1-9 0,8 4-6 0,4 0-2 16,1-1-2-16,0 1-1 0,6 4-2 0,1-4 0 16,0 0-3-16,-1 4-1 0,7-4 1 0,-6-1-3 15,-7 1 0-15,0 5 2 0,0-9 2 16,-7 4 1-16,2-4 0 0,-8 0 3 0,-8 0 3 15,-4 1-2-15,-1-1 3 0,-7 1-3 0,0-5 1 16,-6 5 3-16,1-5-2 0,5 1-2 0,0-4-7 16,1 3-13-16,12-3-34 0,-6 5-46 15,7-5-46-15,6 0-56 0,6 0-69 0,1-5-77 16,-1 5-92-16,14 0-35 0,-8-3 3 0,15 3 35 16,-8 0 62-16</inkml:trace>
  <inkml:trace contextRef="#ctx0" brushRef="#br1" timeOffset="59862.44">25021 5114 144 0,'14'0'352'16,"-2"0"48"-16,8-4 1 0,0 1-47 15,-1-1-64-15,-5-3-71 0,5-1-57 0,1-2-38 16,-8 2-27-16,8-3-23 0,0 0-21 0,-7-1-16 16,-1-1-12-16,2 1-4 0,-8 2-1 0,-6-2-1 15,-6 1 7-15,0 4 8 0,-2-4 11 16,-4 7 12-16,-1-3 11 0,-1 7 10 0,2-4 1 15,-8 8-7-15,7-4-2 0,0 7-1 0,0 1-1 16,-1 3-2-16,8 0-4 0,0 7 0 0,-7-4-7 16,13 2-11-16,0 2-8 0,0 0-14 15,13 0-9-15,-7 1-6 0,8-1-3 0,-2-4-5 16,8 1-15-16,-1 0-14 0,7-4-26 0,1-5-31 16,-7-1-32-16,6-5-31 0,-1 0-24 15,1-7-11-15,-6-4-1 0,6-1 7 0,-13-6 20 16,0 3 26-16,0-6 29 0,-7-1 32 0,1 3 34 15,0-3 34-15,-7-4 25 0,-7 5 20 0,0-5 15 16,-5 4 11-16,5-4 5 0,0 5 4 16,7 3 2-16,0-1 0 0,0 4 3 0,0 4 1 15,-6 4-5-15,6-1-5 0,0 8-7 0,0 0-7 16,0 4-9-16,0 3-7 0,6 5-2 16,-6 2-4-16,7 9 0 0,-7-2-5 0,7 2-4 15,-7 5-3-15,12 2-1 0,-12-1 0 0,7 0 2 16,0-3 2-16,-7 0 1 0,6 0 1 0,1-5-3 15,-1-3-4-15,-6-3-2 0,0 0 4 16,0-8 15-16,0 1 17 0,6-8 9 0,-6 0 9 16,0-4 6-16,7-3 2 0,-7-4-7 15,7-4-11-15,-1 5-3 0,0-6-4 0,8 1-8 0,-8 1-9 16,7 3-13-16,-6 0-9 0,6 0-10 16,-1 3-3-16,-4 5-6 0,4-4-1 0,1 3-3 15,-6 4-1-15,6 0-12 0,-7 4 3 0,0-1 5 16,-6 4 2-16,-6 5 1 0,-7 2 0 15,0-3 9-15,7 4-6 0,-1 3-7 0,-5-2-14 16,-2-2-15-16,8-1-18 0,-7-1-25 0,0-1-36 16,6-3-45-16,1-2-42 0,6-1-42 15,0-2-55-15,0-3-66 0,6-3-84 0,1 3-54 0,6-8 1 16,6 1 28-16,7 0 59 0</inkml:trace>
  <inkml:trace contextRef="#ctx0" brushRef="#br1" timeOffset="60173.6">25836 5044 174 0,'6'-10'396'0,"-6"-1"54"0,-6 3 30 0,-8 0-40 0,2 2-69 0,-1 2-70 0,-7-1-55 0,0 2-40 0,-5 6-33 0,5 2-35 15,0-1-39-15,1 6-33 0,0 2-24 0,6 1-13 16,-1 3-9-16,8-2-8 0,6 5-4 0,6-5-4 16,-6 4-1-16,14-3-1 0,-8-4 0 0,7 5 0 15,7-10-3-15,-1 2 1 0,1-5 0 16,-1-3-3-16,8-3-1 0,-8-1-1 0,0-4 2 15,0-2 1-15,1-5 1 0,-6 1 4 0,-2-1 4 16,1-4 11-16,-6 4 17 0,0-3 29 16,-7 7 35-16,0 1 45 0,0-1 41 0,-7 6 29 15,7 2 4-15,-7 3-20 0,7 3-26 0,-6 5-40 16,-1 7-35-16,1-4-40 0,0 7-23 0,6-3-11 16,6 7-13-16,0-4-16 0,1 0-43 0,-1 0-47 15,8-3-65-15,-2-5-72 0,-5 2-74 0,6-4-59 16,0-5-41-16,7-3-38 0,-8-3-37 15,2-8-48-15,-2-4-21 0,2 0 19 0,-8-3 45 16,7-4 71-16</inkml:trace>
  <inkml:trace contextRef="#ctx0" brushRef="#br1" timeOffset="60513.82">26051 4934 67 0,'-6'-25'349'0,"-2"0"60"0,2-5 27 16,-7 4-29-16,7 4-56 0,-8 0-69 0,8 8-60 16,-6 3-42-16,4 3-35 0,2 8-26 15,0 8-28-15,-1-1-31 0,7 8-24 0,-7 2-13 16,14 2-4-16,0 6-4 0,-1 5-4 0,0 0-4 15,2-1 1-15,4 4-3 0,1-5 0 16,0 6-2-16,6-5 1 0,-5-3-1 0,6 0 1 0,-8-8 0 16,-5 0 3-16,6-2 7 0,0-6 20 15,-7-3 22-15,-6-3 32 0,7-4 4 0,-7-4 7 16,-7 1 3-16,7-9-6 0,-6 2-7 0,0-5-21 16,-8 1 2-16,-5-1-2 0,5-4-10 15,2 1 5-15,12 3-23 0,0 1-16 0,12-1-10 16,-4 4-9-16,4 0-3 0,1 4-19 0,7-1 6 15,0 5 2-15,-1 3 2 0,1 6 2 16,6 3 3-16,-14 1 0 0,8 5 1 0,-7 0 3 16,1 3 1-16,-8 4 2 0,-12 0 5 0,-8 0 5 15,1 0 7-15,-7 0 4 0,2 0 0 0,-2-4-1 16,0 1-3-16,1-5-7 0,5-3-19 16,2 0-37-16,5-8-51 0,-6 2-65 0,13-2-69 15,0-6-66-15,0-2-80 0,6-5-88 0,1-5-101 16,6 1-16-16,0-5 24 0,0 1 46 0,6 0 79 15</inkml:trace>
  <inkml:trace contextRef="#ctx0" brushRef="#br1" timeOffset="60720.01">26305 4898 279 0,'13'-14'424'0,"-6"2"54"0,5 1 18 0,2 4-48 16,-8 3-74-16,13 1-65 0,-5-2-42 0,4 10-19 0,9 2-10 15,-1 0-15-15,0 4-18 0,0 3-16 0,0 5-16 16,-7 4-19-16,1-2-22 0,-7 8-19 15,-6 0-25-15,-7 0-19 0,-7 5-14 0,1-1-20 16,-1 0-30-16,-5 0-69 0,-2-4-97 0,8-4-121 16,-7 1-159-16,0-8-222 0,6-3-102 0,7-4-7 15,0-3 59-15,20-12 100 0,13-3 146 16</inkml:trace>
  <inkml:trace contextRef="#ctx0" brushRef="#br1" timeOffset="61403.12">27731 4839 351 0,'0'-7'421'0,"0"-1"56"0,-13-3-3 0,13 4-27 0,-13-1-29 16,0 5-16-16,7 0 11 0,-7-1 24 0,-1 4 11 0,8 0-12 0,-14 0-41 0,8 4-35 0,-15 7-36 0,7-1-32 0,-5 12-28 0,-1 0-26 16,0 7-22-16,0 1-29 0,6 3-40 0,1 4-48 0,19-5-37 15,0 5-30-15,6 0-31 16,7-4-45-16,7-4-72 0,-1 1-105 0,7-8-139 0,7-5-136 16,6-2-120-16,-6-4-97 0,5-7-88 0,-5 0-79 15,-7-8 41-15,7-3 91 0,-7-4 104 16,6-1 117-16</inkml:trace>
  <inkml:trace contextRef="#ctx0" brushRef="#br1" timeOffset="62216.15">28096 4953 133 0,'6'-8'429'16,"-12"-3"74"-16,-1 5 67 0,-5 1-9 15,-2 2-65-15,-5-1-86 0,-1 4-76 0,0 4-59 16,-6-1-56-16,1 2-59 0,-1 1-56 0,-1 5-41 15,8 0-26-15,0 0-12 0,5 4-9 16,8 0-7-16,-7-1-6 0,13 1-2 0,-7 3-1 0,7-3 0 16,7-4-1-16,-7 4 1 0,13-4 0 15,-7-4 1-15,0 0-1 0,2 0 1 0,4-7 0 16,2 0-1-16,5-3 0 0,1-4 0 0,-1-1 0 16,0-3 0-16,1 1 0 0,-1-5 2 15,-5 0 3-15,5 1 6 0,-6-2 16 0,0 2 23 16,-7-1 28-16,2 1 33 0,-2 3 31 0,0 3 31 15,-6 1 24-15,7 0 12 0,-7 3-8 0,0 0-15 16,-7 8-24-16,7 0-30 0,-6 3-34 16,0 4-35-16,-2 4-20 0,2-1-17 0,6 4-11 15,0 1-5-15,0-1-9 0,6 1-6 0,2-1-27 16,-2 0-48-16,0-3-70 0,7-4-88 0,0 0-90 16,0-4-85-16,1-3-58 0,5-4-33 0,-6-4-21 15,6-3-5-15,1-4 4 0,0 0 14 16,-8-4 34-16,2-3 51 0,-1 0 78 0,-7-1 105 15,-6 1 130-15,0 3 136 0,0-4 129 0,0 2 104 16,0-2 65-16,-6 5 29 0,-7-5-4 16,6 1-30-16,-6 7-47 0,7-4-45 0,0 4-29 15,-2 4-17-15,-4 3-15 0,12 1-16 0,-7-1-19 16,7 8-20-16,0 3-13 0,0 0-11 16,0 4-12-16,7 4-8 0,-7 4-7 0,12-1-7 15,-4 4-12-15,-2 0-10 0,0 0-9 0,7-1-7 16,-6 5-5-16,6-7-13 15,-1-1-19-15,-4 0-29 0,4-7-33 0,-6 1-33 0,1-6-32 0,0-2-24 16,-1 0-17-16,-6-8-2 0,13 0 10 16,-6 1 17-16,0-8 22 0,-1 0 31 15,0-7 35-15,8 3 35 16,-2-3 35-16,-5 0 32 0,6 2 27 0,-6-1 22 0,5-2 19 0,-6 1 14 16,8 3 10-16,-1 0 8 0,-6 1 6 0,-1 7 9 15,-6-4 12-15,7 7 14 0,-1-3 16 0,-6 7 2 16,-13 0-13-16,7 0-19 0,-8 3-26 15,-6 5-29-15,2-1-34 0,-9 4-23 0,7 0-12 16,2 0-5-16,-2 3-5 0,7 1-3 0,13 0-1 16,0-4-1-16,6-1 0 0,1 1-3 15,-1 0-1-15,1-4-9 0,0 1 2 0,11-8 0 0,2 4-2 16,7-8-4-16,-9 1-8 0,16-4-1 16,-9-4-6-16,1 3-4 0,1-3 0 0,-7-1 9 15,-2 2 13-15,-10 3 21 0,4-4 21 0,-5 7 25 16,-1 0 21-16,-6 1 15 0,0 6 11 15,0 5 3-15,0-1-2 0,0 8-10 0,0-4-15 16,-6 3-16-16,6 1-18 0,0 3-23 0,6-3-48 16,-6-1-69-16,7 1-88 0,-7-4-96 15,0-3-98-15,7-1-115 0,-7-4-128 16,0-3-89-16,-7-3 3 0,7-8 53 0,0 0 76 0,13-8 108 16</inkml:trace>
  <inkml:trace contextRef="#ctx0" brushRef="#br1" timeOffset="62608.37">28721 4766 15 0,'0'-15'421'0,"0"0"88"0,0 5 66 0,-7-2 30 0,1 5-71 0,6 0-115 0,-6 4-103 0,6 3-80 0,0 0-60 0,6 0-56 0,-6 6-57 0,6 2-29 16,1-1-12-16,0 9-7 0,-1-2-7 0,0 4-3 16,1 4 7-16,6-4-1 0,-13 4 3 0,13 0 8 15,-7 4 5-15,1-4 8 0,0-4 2 16,-1 4 3-16,0-7-5 0,2-1-6 0,-2 1-5 15,0-8-6-15,-6 5 3 0,7-6 9 0,-7-2 15 16,6 0 19-16,1-4 12 0,-7 0 11 16,-13 0 12-16,6-8 7 0,7 5 9 0,-6-4 5 0,12-4 9 15,-6 0 11-15,7-4-2 0,-1 4-12 16,1-4-17-16,6 1-24 0,-7 3-21 0,8 0-24 16,-2 4-18-16,2 0-13 0,-2-1-8 15,1 4-5-15,1 0-3 0,-2 8-2 0,-5 0-1 16,-7 6 1-16,0 2 5 0,0-1-1 0,0 3-1 15,-7 5 2-15,-5-1-6 0,-2 0-9 16,8 5-19-16,-7-6-23 0,0 1-35 0,6-2-50 0,7-5-54 16,0-4-57-16,0 1-54 0,0-5-48 15,0 1-33-15,7-4-28 0,6 0-38 0,0-4-63 16,-7 1-56-16,8-5 4 0,5 1 35 0,-6-1 60 16,13-3 88-16</inkml:trace>
  <inkml:trace contextRef="#ctx0" brushRef="#br1" timeOffset="62926.14">29249 4902 292 0,'0'-8'437'0,"6"0"61"0,-6-2 29 0,-6 2-39 16,0 5-69-16,-2-1-65 0,2 4-52 0,-14 0-41 0,7 4-42 15,-13 7-48-15,7-1-48 0,-1 6-34 16,7-2-27-16,-6 8-17 0,5 0-15 0,-5 4-12 16,6-1-9-16,7-2-11 0,6-2-10 0,6 2-15 15,1-5-16-15,-1-7-11 0,13-1-8 16,-5-5-2-16,12-2 7 0,-7-11 12 0,7 1 16 15,0-7 14-15,-6-4 20 0,-1-1 22 0,1 1 27 16,-7-5 34-16,0 6 35 0,-6-6 40 16,-1 9 24-16,0-5 22 0,-12 5 13 0,0 3 3 15,-1 0-7-15,1 7-28 0,-1 1-30 0,0 3-37 16,1 7-35-16,0 4-34 0,0 0-36 16,6 3-34-16,0 5-55 0,0-1-55 0,6 1-86 15,0-5-84-15,7 5-78 0,-6-5-57 0,6 1-21 16,-1-5-17-16,2-2 7 0,-2-1 3 0,8-3-5 15,-7-4-22-15,1-4-1 0,-2-3 31 16,2-1 56-16,5-6 71 0</inkml:trace>
  <inkml:trace contextRef="#ctx0" brushRef="#br1" timeOffset="63247.75">29523 4898 64 0,'6'-22'391'16,"0"3"78"-16,-6 1 69 0,-6 0 7 0,0 3-35 0,-2 4-62 16,8 0-62-16,-6 4-55 0,6 7-53 15,-6-4-63-15,6 8-63 0,0 0-59 16,6 3-30-16,-6 3-17 0,6 5-9 0,-6 0 0 15,8 7 2-15,-8 4 7 0,6 0-2 0,0 0-2 16,-6-1-3-16,6 0-7 0,1 1-11 0,0-4-6 16,6 0-9-16,-13-4-23 0,12-3-37 15,-4 0-52-15,-8-8-56 0,6 0-65 0,-6-3-59 0,0-4-46 16,6 0-37-16,-6-7-30 0,0-1-31 16,0-3-26-16,0 1-18 0,-12-2 4 0,4 1 40 15,-4 0 85-15,-8 1 127 0,7-1 161 16,1 3 182-16,-2 0 162 0,1 2 121 0,0 2 74 15,0-4 37-15,7 5 11 0,-2 3-21 0,-4-4-35 16,12 0-42-16,0 4-41 0,0 0-57 0,12 0-69 16,-4 0-75-16,11 0-68 0,1-3-65 0,0 3-77 15,-2 0-85-15,9-4-90 0,-15 4-95 16,8-4-91-16,-6 4-89 0,-2 0-98 0,-5-3-91 16,-1 3-2-16,1-4 46 0,0 0 68 0,-1 1 94 15</inkml:trace>
  <inkml:trace contextRef="#ctx0" brushRef="#br1" timeOffset="63445.57">29874 4740 298 0,'0'-14'551'0,"0"6"105"0,0-3 85 0,12 7-24 16,-4-2-118-16,4 6-123 0,14 0-110 0,1 0-90 16,-8 6-76-16,13 5-57 0,-6 4-49 0,7 4-29 15,-13 3-23-15,6 6-7 0,-13 2-7 0,-7 3-5 16,-6 0-3-16,0 4-3 0,-13 3-3 15,7 0-29-15,-14 1-63 0,-6-5-113 0,7 1-142 16,-14-3-200-16,-6-7-206 0,6 0-89 0,1-5 4 16,5 0 79-16,2-7 121 0,12-8 193 15</inkml:trace>
  <inkml:trace contextRef="#ctx0" brushRef="#br0" timeOffset="107073.89">6422 6495 148 0,'0'3'340'0,"0"-3"40"0,0 0-15 0,6 5-58 0,-6-5-76 0,6 0-79 0,-6 0-55 0,7 3-35 0,-1-3-14 0,1 4-5 0,-1-4 0 0,7 0 5 0,1 3 5 0,-2 1 8 0,1-4 6 0,7 4 11 0,0-4 10 0,6 3 16 0,-1 1 14 0,-5-4 13 0,12 0 10 0,-5 4 2 16,5-4 1-16,1 0-3 0,6 3-7 16,0-3-6-16,6 0-8 0,2 0-8 0,-2 0-12 15,13 4-10-15,1-4-17 0,12 3-16 0,2-3-17 16,-2 5-13-16,7-2-11 0,7 1-9 0,-1-4-4 15,1 3-4-15,-1 1-20 0,8-4-39 0,-8 4-52 16,-5-4-63-16,5 3-73 0,-12-3-106 16,-7-3-174-16,-6 3-88 0,0-4-14 0,-14 0 28 0,7-3 54 15,7-1 97-15</inkml:trace>
  <inkml:trace contextRef="#ctx0" brushRef="#br0" timeOffset="107932.6">16933 6459 107 0,'6'0'406'15,"1"0"54"-15,-1 0 37 0,8 0-31 0,-2-5-106 0,8 5-94 0,6-3-57 0,0-1-27 0,7 1-8 0,6 3-1 0,6-4-4 0,14 4-8 16,6 0-7-16,7 0-9 0,6 0-13 0,0 0-15 15,13 0-13-15,7 4-8 0,6-4-12 16,7 3-10-16,6 1-5 0,7-1-17 0,6-3-2 16,6 5-8-16,2-5-8 0,5 0-8 0,0 0-10 15,13 2 3-15,-12-2-13 0,6 0-6 0,0-2-3 16,0 2-3-16,-2-5-2 0,-4 2 4 0,-8 3 3 16,-5-4 1-16,-1 1 1 0,-6 3-1 15,-6 0-11-15,-15 0-20 0,-5 0-20 0,1 0-27 16,-16 0-33-16,2 0-40 0,-13 0-42 0,0 0-40 15,-7-4-40-15,-6 0-33 0,-1 2-46 16,-12-7-76-16,-14 6-88 0,-6-2-17 0,-6-1 19 16,-14 2 36-16,1-3 70 0</inkml:trace>
  <inkml:trace contextRef="#ctx0" brushRef="#br2" timeOffset="119690.84">20756 12203 114 0,'6'-7'308'0,"-12"0"29"0,6-1-3 0,0 0-25 0,-6-3-36 0,6 4-48 0,-7-4-49 0,0 4-30 0,7-1-15 0,-6-3-8 0,6 5-4 0,0-6-2 0,6 5-1 0,-6 0 6 0,0-1 15 0,0 1 18 0,0 0 27 0,0-1 29 0,0 5 36 0,0-1 44 0,0 0 34 0,0 0 27 0,-6 2 13 0,6-3-10 15,-7 5-28-15,7 5-48 0,0-3-53 0,0 2-55 16,0 7-50-16,0-1-38 0,7 6-28 0,-1 2-19 16,1 4-12-16,0 0-11 0,5 4-6 0,-6 3-1 15,2 5 0-15,4-5 0 0,-5 6-4 16,-1-1 1-16,1 3 3 0,0-1-3 15,5 1-3-15,-12-4 1 0,8 4-1 0,-8-5 4 0,0 2 0 16,0-5 2-16,0-3-1 0,0 0 0 0,0-9 0 16,0 2 3-16,0-5 12 15,0 0 13-15,0-5 19 0,6-3 24 0,-6-2 22 0,12 0 11 16,2-4 0-16,-1-4-7 0,7 0-12 0,-8-2-21 16,8 2-19-16,-1-4-14 0,1-3-14 15,0 4-8-15,-1-4-5 0,1 4-5 0,-2-1-4 16,2 5-18-16,-6-5-44 0,-1 5-83 0,-7-5-135 15,-6 5-169-15,0-1-172 0,6-1-155 16,-12 3-166-16,6-2-100 0,0-3 40 0,0 3 119 0,6 1 146 16,8-2 157-16</inkml:trace>
  <inkml:trace contextRef="#ctx0" brushRef="#br2" timeOffset="120445.01">21440 12481 100 0,'0'-7'394'0,"0"3"64"16,-13 0 50-16,7 4-34 0,-2-2-72 15,-4 2-80-15,-2 2-58 0,2-2-45 0,-8 4-32 16,1 0-30-16,-1 3-35 0,1 1-30 0,-1 3-24 16,0 0-17-16,-6 0-14 0,7 3-8 15,-1 1-6-15,7-1-4 0,-6 5-5 0,6-5-3 16,6 4-3-16,0-2-2 0,14-2-2 0,-7 1-6 15,7-4 2-15,6 0-9 0,-1-4 4 16,8 0 4-16,-6-3-5 0,5 0 7 0,7-8-1 16,-6 0 9-16,-1-7-3 0,-6 0-4 0,6 0 4 15,1-7-2-15,-7 4 1 0,0-4 10 0,0-5 10 16,-7 4 17-16,8 1 21 0,-8-3 18 0,-6 2 19 16,6 5 16-16,-6-5 18 0,0 12 8 15,0-1 4-15,-6 1-6 0,6 4-12 0,-6 3-21 16,6 3-24-16,-14 2-27 0,8 5-23 0,0 5-13 15,6-1-12-15,-7 5-4 0,7 2-8 16,13 1-8-16,-7-3-28 0,14 3-47 0,-6-4-60 16,-2-3-65-16,1 4-64 0,0-5-54 0,0-8-27 15,7 2-2-15,-1-4 23 0,1-8 41 0,0-4 51 16,-1 2 56-16,-6-8 60 0,0-3 56 0,-7 0 54 16,1-1 49-16,-7-1 39 0,-7-3 33 15,1-3 25-15,-1 3 17 0,-5 0 23 0,5 4-3 16,-6-1-7-16,-7 1-10 0,14 7-18 0,-7-4-19 15,0 8-36-15,6 0-18 0,1 7-16 16,6 3-16-16,-6 4-11 0,6 4-5 0,0 8-3 16,6 4-1-16,0 2 1 0,1 0-3 0,12 8 0 15,-6-3-1-15,7 7-1 0,0-5 1 16,-1 0-3-16,1 2 1 0,0-1 1 0,-2-4 0 16,2 0-1-16,-7-6 0 0,-7-2 3 0,8-6 11 15,-14 0 27-15,0-3 32 0,0-6 26 16,-14-6 22-16,8 0 18 0,-7-4 12 0,-7-3-3 15,2-5-8-15,-2 2-5 0,0-8-2 0,1 0-3 16,-1-5-9-16,0 2-34 0,7-5-3 0,7-3-4 16,-1-1-9-16,7 1-5 0,13 0-10 0,-6-1 10 15,6 5-20-15,6-1-13 0,-5 4-11 16,-2 0-12-16,8 8-3 0,-7-2-2 0,7 6-5 16,-1 2-5-16,1 1-1 0,0 4-3 0,-8 3-2 15,1 3-1-15,-6 8-10 0,6 0-13 0,-13 4-21 16,0 3-26-16,0 1-25 0,-13 2-28 15,6 5-25-15,-6-4-30 0,-7 0-35 0,8 0-38 16,-8 0-45-16,13-7-46 0,7 3-58 0,0-7-77 16,0-4-103-16,14-7-30 0,-1 0 23 0,13 0 51 15,0-7 81-15</inkml:trace>
  <inkml:trace contextRef="#ctx0" brushRef="#br2" timeOffset="120783.6">22143 12481 92 0,'-13'-11'373'0,"-6"5"51"0,-1-2 33 0,-7 4-50 0,2 4-84 0,-1 0-91 0,0 0-66 0,6 7-40 0,1 0-20 0,-1 5-15 0,8 1-13 0,-2 3-12 0,8-1-7 16,-1 3-8-16,7-4-4 0,7 4-10 0,-1 1-7 16,0-4-2-16,2 0-6 0,4-1-5 0,8-3-7 15,-1 1-3-15,1-9-2 0,6 0-3 16,-7-3 0-16,7-3-2 0,0-5-1 0,-6-4 0 15,-7 3-1-15,0-7-2 0,0 2 1 0,-7-4 4 16,1-1 9-16,0 5 12 0,-1-4 18 0,-6-1 23 16,0 5 26-16,0-5 24 0,-6 8 15 15,6 0 9-15,-7 4-5 0,7 2-14 0,-7 5-22 16,7 5-24-16,-6-1-23 0,6 4-20 16,-6 2-14-16,6 7-11 0,0-1-10 0,6 2-26 0,-6 4-41 15,6-4-55-15,1 1-57 0,0-1-59 0,6-4-65 16,-1 2-65-16,2-7-64 0,-2 0-69 15,2-6-23-15,5-3 18 0,-5-7 48 0,4 0 77 16</inkml:trace>
  <inkml:trace contextRef="#ctx0" brushRef="#br2" timeOffset="121066.17">22371 12496 87 0,'7'-22'370'0,"-7"4"65"0,0 3 35 16,0 1-33-16,-7-2-71 0,7 9-88 0,0 4-71 16,-7-1-51-16,7 8-30 15,0 3-26-15,-6 0-19 0,6 8-14 0,6 2-11 0,1 0-7 16,6 3-4-16,6 3-5 0,-5-2-5 15,-2 2-4-15,8-2-2 0,0-2 3 0,-1 4-4 0,-5-9 1 16,-2 4 7-16,1-6 20 0,-6-6 36 16,-7 2 38-16,0-8 42 0,0 0 33 0,0-4 24 15,-7-3 16-15,-6-4 0 0,7-4-10 0,-8 1-8 16,2-5-8-16,-8 1-5 0,1-1-6 16,5-3-14-16,2 4-18 0,-2-4-21 0,8 3-26 15,0 1-25-15,6 4-29 0,6-1-22 0,0 0-20 16,8 4-14-16,12 1-13 0,-7 2-7 0,13 5-14 15,1-4-40-15,0 7-73 0,-7 0-108 0,6 0-134 16,8 0-144-16,-8 0-137 0,1 0-146 16,-7 0-115-16,-13 3 12 0,-1 1 85 0,8-1 118 15,0-3 134-15</inkml:trace>
  <inkml:trace contextRef="#ctx0" brushRef="#br2" timeOffset="121807.22">23419 12547 265 0,'0'0'446'0,"0"0"71"0,0-4 42 0,0 1-32 0,0 3-74 0,0-4-61 0,0 1-42 0,7-2-25 0,-7 5-22 0,7-3-29 0,5 0-24 0,2 3-21 0,5 0-17 0,1 0-19 15,0 0-18-15,5 0-19 0,1 0-18 0,7 0-23 16,6 0-22-16,-6 0-19 0,6-4-16 0,6 4-12 15,-5 0-11-15,5-4-10 0,1 4-9 0,5-3-4 16,-5-1-5-16,-1 4-5 0,2-4-2 0,-9 4 1 16,1 0-1-16,-6 0 0 0,-1 0-4 15,-12 0-2-15,6 4 1 0,-13-4-3 0,7 0-4 16,-14 0 1-16,0 0-3 0,-6 4-7 0,0-4-11 16,0 0-18-16,-6 3-21 0,6 1-33 0,-6-4-25 15,6 4-21-15,0-4-12 0,0 3 2 16,0-3 10-16,0 0 15 0,0-3 11 0,0 3 12 15,-6-4 11-15,-1 0 8 0,0-3 9 0,1 3 13 16,-1-3 17-16,7 0 18 0,-6-1 10 16,-8-3 12-16,2-3 4 0,-2 2 5 0,-5-2 3 15,-1 3 2-15,1 0 0 0,0 0-1 0,-1 0 4 16,1 0 1-16,5 0 3 0,8 0 7 16,0 4 11-16,-1-5 11 0,0 6 10 0,1-2 11 15,-1 4 6-15,1 0-2 0,6 1-6 0,0 3-10 16,0-3-11-16,6 3-10 0,1 3-10 15,-1-3-5-15,1 7-3 0,6-3 0 0,7 4-2 16,-1-2-2-16,1 6-3 0,-1-1 1 0,0 0 18 16,8-1-11-16,-7 2-7 0,6 2-2 0,-7-3 1 15,1 7-2-15,-8 1-20 0,2-5 12 0,-2 4 6 16,-5-2 5-16,-1 2 3 0,-6-3 2 16,-6-1 3-16,-7 1 1 0,-1 0 15 0,-4-1-8 15,-2 1-3-15,1-5-2 0,-7-2-10 0,12 3-15 16,1 0-44-16,0-7-52 0,6 4-79 15,-5-5-88-15,5-3-110 0,7 0-135 0,0 0-134 16,0-3-30-16,7-2 34 0,12 2 68 0,7-1 99 16</inkml:trace>
  <inkml:trace contextRef="#ctx0" brushRef="#br2" timeOffset="122398.73">25002 12323 84 0,'0'-7'379'0,"0"0"51"0,0 0 39 0,-6-1-44 0,6 5-93 0,-7 3-102 0,7 0-75 0,0 3-49 0,0 5-36 0,0-1-28 0,7 7-18 0,-7 2-10 0,6 2-5 0,-6 0-3 0,7 4-4 0,-7 0-1 16,6 0-6-16,-6 3 4 0,0-2 1 0,6-1 0 16,2-5 0-16,-8 2 0 0,6-8 11 0,-6 0 10 15,0-3 16-15,0-5 9 0,0-3 6 0,-6 0 7 16,6-8 4-16,0 1-3 0,0-7-8 16,0-1 1-16,-8-3 1 0,2-4 7 0,-7 0 3 15,7-5 6-15,-1 2 1 0,7 0 1 16,0-4 6-16,0 2-6 0,0 2-4 0,7 3-9 0,-7 0-9 15,0 8-15-15,6-1-7 0,-6 5-1 16,7 5 4-16,5 2 8 0,2 11 3 0,-2-2 6 16,8 5 2-16,-7 1-5 0,7 6-7 15,0 4-8-15,5-4-5 0,-11 3-6 0,12 2-5 16,-14-1-3-16,2-4-6 0,5 0-2 0,7-3-3 16,-6-5 2-16,-1 2 1 0,-5-7-1 0,4-5 3 15,2 0-2-15,0-8 1 0,-7-1-2 16,0-5-1-16,6 0 6 0,-12-4 12 0,6 0 20 15,-6-5 31-15,-1 2 40 0,0-2 48 0,1 1 47 16,0 0 40-16,-7 0 31 0,-7 8 18 0,7-1-6 16,-7 4-22-16,7 4-43 0,0 0-47 15,0 7-49-15,0 3-44 0,0 5-36 0,0 6-22 16,7 1-8-16,-7 3-7 0,7 4-3 0,-7-1-4 16,6 5-6-16,0 4-22 0,1-5-58 0,0 1-100 15,-1 0-132-15,1-4-150 0,-1-4-142 16,1 1-136-16,-1-5-127 0,-6-3-48 0,7-3 52 15,5-2 110-15,8-1 123 0,6-5 143 0</inkml:trace>
  <inkml:trace contextRef="#ctx0" brushRef="#br2" timeOffset="122742.1">25927 12316 68 0,'-6'-7'374'0,"6"-5"69"0,-14 6 52 0,8-2-10 0,-7 5-43 0,0 3-59 0,-6 0-43 0,-1 3-30 0,-6 5-20 0,6 3-27 0,-5-1-35 0,5 9-43 0,0-4-36 0,1 3-33 0,5 1-37 0,2-1-27 16,5 3-24-16,7-2-13 15,7-1-6-15,-1 1-8 0,7-1-2 0,0-7-16 0,7 0-13 16,-1-4-12-16,1-4-19 0,6 2 0 0,-7-10 1 16,1-1 6-16,0-2 7 0,-1-6 13 15,1-2 18-15,-8 2 0 0,8-4 4 0,-14-4 6 16,1 3 13-16,-1 1 15 0,1-4 20 0,-7 8 25 15,0-2 27-15,0 6 23 0,-7 2 7 0,7 1-7 16,0 3-16-16,0 8-21 0,0 0-28 0,0 7-23 16,-6-1-18-16,6 6-7 0,0-2-9 15,6 5-24-15,1 2-47 0,0-2-73 0,-1 3-77 16,0-4-90-16,8 1-86 0,-2-5-89 0,-5 1-78 16,0-8-68-16,6-4 8 0,-1 2 52 0,2-10 71 15,-2-1 98-15</inkml:trace>
  <inkml:trace contextRef="#ctx0" brushRef="#br2" timeOffset="123127.09">26083 12323 87 0,'-6'-17'368'0,"0"-6"61"0,-2 5 36 0,-4 3-34 0,6 1-66 0,-2 3-81 15,2 0-71-15,-7 7-45 0,7 1-23 0,6 3-25 16,0 7-22-16,6 0-16 0,1 8-5 16,-1-1-12-16,8 5-17 0,4 3-15 0,-4-1-14 15,-1 6-8-15,0-2-9 0,0 4-1 0,-7-3 0 16,8 2-3-16,-2-5-12 0,-5 3-16 15,-1-8-21-15,1 1-27 0,6-5-26 0,1-7-25 16,-2-3-21-16,-6-4-16 0,8-4-19 0,-8-3-30 16,1-7-38-16,5-5-33 0,2 1-30 0,-8-4-11 15,8-5 10-15,-2 2 49 0,-5 0 67 0,-1-4 80 16,-6 2 101-16,7 2 91 0,-7 3 86 16,7 0 68-16,-7 8 49 0,0-1 18 0,0 0-11 15,-7 8-16-15,7-4-26 0,-7 8-28 0,1 3-16 16,-7 0 5-16,-1 7 23 0,2 0 28 0,-8 5 31 15,7 2 27-15,-7 1 22 0,14 3 4 16,0-4-17-16,0 4-32 0,6-2-42 0,-8 2-45 16,8-4-46-16,0-3-40 0,8 4-31 0,-2-4-23 15,0 0-17-15,0-4-14 0,14 0-13 0,-7-2-18 16,7-2-34-16,-8-3-63 0,15-3-94 0,-7-2-109 16,6 2-116-16,-1-5-109 0,1 1-110 15,0 0-117-15,1-4-10 16,-1 0 57-16,0 0 85 0,6 0 105 0</inkml:trace>
  <inkml:trace contextRef="#ctx0" brushRef="#br2" timeOffset="123479.76">26793 12247 339 0,'-6'-8'425'0,"-8"2"52"0,-5 1 1 16,0 2-57-16,-1 3-77 0,-6 0-57 0,0 8-38 16,6-2-33-16,-6 5-29 0,7 1-27 0,-7 6-33 15,6-1-27-15,1 6-26 0,6-2-14 16,6 2-15-16,7-1-13 0,7 0-6 0,-1 0-9 0,1-5-8 15,6 2-8-15,-1-4-11 0,8-7-14 16,-7-1-12-16,13-7-19 0,-6-5-19 0,0-2-17 16,5-3-5-16,-11-5 3 0,5-3 8 0,-6-4 16 15,0 4 19-15,-6-8 22 0,6 4 20 16,-13 0 28-16,0 0 16 0,0 0 18 0,-7 0 17 16,1 4 17-16,6 4 18 0,-7 2-10 0,7 1-4 15,-6 4-12-15,6 7-15 0,6 0-15 16,-6 4-19-16,7 5-10 0,-7 3-7 0,6 3-3 15,1 4-3-15,-1 2-6 0,0 2-14 0,2-1-27 16,-2-1-42-16,7 5-50 0,-7-4-52 0,1 0-54 16,-1-4-46-16,1-3-43 0,-7-3-44 0,6-2-44 15,0-6-48-15,-6-1-8 0,8-6 25 16,-2-5 52-16,7-3 75 0</inkml:trace>
  <inkml:trace contextRef="#ctx0" brushRef="#br2" timeOffset="123792.56">26911 12297 221 0,'6'-17'382'0,"-6"-5"54"16,0 3-5-16,0 5-40 0,-6-1-63 15,6 4-86-15,0 3-62 0,0 6-44 0,0 2-30 16,-7 2-26-16,0 10-21 0,1-1-11 0,6 8-8 16,0-2-6-16,13 5-8 0,0 0-7 0,-7 4-7 15,1 0-4-15,0-1-4 0,5 1 0 16,-5-4 0-16,-1 0-3 0,1 1 1 0,-7-9-1 16,7-1 8-16,-7-1 18 0,6-4 15 15,-6-8 15-15,0 0 15 0,-6-4 13 0,6-3 13 16,-7-4 1-16,7-4 22 0,-7 0 13 0,1 0-4 15,-1-2 3-15,-5-2-1 0,5-3-6 0,0 0-27 16,7 4-19-16,-6-5-9 0,6 2-11 0,0-1-16 16,0 4-17-16,6-1-13 0,8 1-7 15,-2 3-3-15,1 1-5 0,1 2-1 0,12 1-1 16,-7 8 17-16,1-1-9 0,6 0 1 16,-6 8 4-16,-1 3 6 0,1 4 13 0,-1 1-4 15,-6 6 11-15,-7 1 6 0,14 2-4 0,-13 1-7 16,-1 4-18-16,0-5-56 0,-6 2-98 15,-6-5-127-15,6 1-157 0,-6-1-223 0,-1-8-128 16,-6 1-26-16,13 0 54 0,6-3 103 0,14-5 145 16</inkml:trace>
  <inkml:trace contextRef="#ctx0" brushRef="#br2" timeOffset="126909.04">20405 13393 37 0,'-8'0'281'0,"2"0"53"0,0 0 1 0,-1 4-30 0,0-4-40 0,-5 0-49 0,5 4-47 0,1-4-40 0,-1 0-24 0,14 3-13 0,-7-3-8 0,6 0-4 0,1 0 0 0,-7 0-1 15,6 0-1-15,-12 4-1 0,6 0 0 0,0-4-5 16,0 0-3-16,12 0-5 0,-5-4-5 0,6 0-4 16,1 1-4-16,-8 3-5 0,7 0-7 15,6-4-3-15,-6 4-4 0,1 0-3 0,5-4-1 16,-6 1 0-16,6 3 3 0,1 0 1 0,-7 0-2 16,0 0-3-16,0-4-5 0,0 4-2 0,-6 0-5 15,-1 0 0-15,0 0 3 0,2 0 3 0,-8 0 2 16,0 0 3-16,0 0 3 0,0 0 3 0,0 0 10 15,0 0 13-15,0 0 21 0,0 0 17 16,0 0 18-16,-8 4 13 0,8-1 23 0,-6 1-13 16,6 3-18-16,-6 4-13 0,6 1-14 15,-7 2-14-15,0 0-32 0,1 2-6 0,6 2-2 16,0 1-12-16,0-5-5 0,0 4-10 0,0-4-9 16,0 1-15-16,0-4-43 0,0 0-61 0,6 0-88 15,1-4-97-15,-7 0-102 0,7-2-118 16,-1-5-134-16,-6 0-38 0,0 0 33 0,0 0 72 15,6 0 91-15</inkml:trace>
  <inkml:trace contextRef="#ctx0" brushRef="#br2" timeOffset="127728.69">20925 13441 47 0,'7'-4'316'0,"-1"1"58"0,-6-1 13 0,0-4-27 0,0 8-44 0,-6-7-46 0,-1 4-50 0,7 3-30 0,0-4-9 0,0 0 2 0,-7 1 8 0,7 3 4 0,0 0 1 0,0 0-4 0,0 0-5 0,0 3-5 16,0 1-7-16,7 0-11 0,-7 6-10 0,7 5-14 15,-1 3-14-15,-6 1-19 0,0 7-24 0,0-1-18 16,7 4-16-16,-7 1-15 0,0 2-11 16,6-2-10-16,-6 3-4 0,0-4-2 0,0 2-1 15,0-11 3-15,7-1 0 0,0-1-6 0,-7-3 1 16,6 0 1-16,-6-4 4 0,6-8 12 0,-6 1 6 16,0-4 9-16,0-4-1 0,-6-7-1 0,12-3-6 15,-6-5-11-15,0-3-7 0,0 0-2 0,-6-8-3 16,0 2 1-16,6-5 0 0,-7 0-3 15,7-4 5-15,-7 4 0 0,7 0 4 0,7-1 3 16,-7 9 1-16,7 0 2 0,-7 6-4 0,6 1 0 16,-6 7-3-16,6 4 3 0,0-1 5 0,2 5 17 15,4 6 14-15,-5 2 13 0,6 5 20 0,0 1 8 16,-7 7-3-16,8 4-32 0,-8 0-1 16,0 3-27-16,1 2-3 0,0-1-10 0,12-1-3 15,-6 1 17-15,6-5-12 0,1 2 11 0,-1-9-14 16,-5 1-6-16,-2-8-2 0,2 1 0 15,-1-5 1-15,0-6 2 0,6-1-2 0,-5-7 3 16,5-4-1-16,1 1-7 0,-8-9 0 0,2 2 0 16,-2-5 6-16,2 1 3 0,-1-1 6 15,-7-1 15-15,0 2 11 0,1 0 6 0,0 3 11 16,-1 0 7-16,-6 8 11 0,6-1 4 0,-6 4 2 16,8 4 2-16,-8 3 1 0,0 4 6 0,0 0-1 15,6 7 0-15,-6 4-7 0,6 8-5 16,1-1-14-16,-7 3-15 0,6 5-16 0,-6 0-13 15,7 3-7-15,-7 4-8 0,0-4-1 0,0 1-19 16,0-1-36-16,0-3-59 0,0 3-92 16,6-6-120-16,-6-6-142 0,7 3-130 0,-1-7-96 0,-6-6-73 15,6 0-54-15,2-2-41 0,-2-2 59 16,-6-3 100-16,6-3 104 0,7-2 120 0</inkml:trace>
  <inkml:trace contextRef="#ctx0" brushRef="#br2" timeOffset="128119.15">21759 13606 286 0,'13'-15'404'0,"-7"-4"47"0,8 9-8 0,-8-5-47 0,0 1-61 0,-6-1-60 0,0 0-26 0,0 3-4 0,-6 2 3 0,0 3 5 0,-8-1 2 0,8 1-2 0,-7 3-7 0,-7 4-18 0,0 4-20 16,2 1-22-16,-2 5-22 0,0 1-18 0,7 4-22 0,1 3-16 15,-8 4-19-15,13-4-17 0,0 4-19 16,7 0-43-16,0 0-3 0,0-3-1 0,7-1-3 15,6 0-3-15,7-3-3 0,-1-1 20 16,1-6-21-16,-8-2-17 0,8-1-14 0,0-10-11 16,13 2-7-16,-7-4-2 0,-1-3 8 0,1-2 11 0,0-6 10 15,-12-1 9-15,5-2 10 0,-13-2 6 16,8 1 7-16,-8-3 9 0,0 7 17 16,1-4 26-16,-7 3 30 0,7 7 30 0,-7 2 22 0,0 3 18 15,-7-1 11-15,7 6-5 16,0 4-16-16,0 6-28 0,0 3-23 0,0 4-21 0,0-1-25 15,0 8-21-15,0 0-14 0,0 4-15 0,0-4-28 16,7 4-48-16,-7-5-72 0,6-2-92 16,1-1-113-16,-1-3-109 0,8-4-86 0,-8 0-55 15,6-4-35-15,2-2-19 0,-1-5 1 0,0-5 13 16,0-2 53-16,-1-4 70 0,8-3 89 16</inkml:trace>
  <inkml:trace contextRef="#ctx0" brushRef="#br2" timeOffset="128284.65">22156 13598 286 0,'0'-26'394'0,"0"1"73"16,0 3 18-16,-7-3-18 0,1 6-45 0,0-3-48 0,6 7-31 15,-7 1-24-15,0-1-21 0,7 4-36 16,0 4-32-16,14 3-20 0,-8 4-2 16,7 0 4-16,-6 8 12 0,6 3 10 0,-7 4 5 0,0 2-15 15,1 3-32-15,0 5-40 0,-1 0-39 0,0 1-32 16,2-1-26-16,-2 5-25 0,0-4-37 16,7-1-48-16,-6-3-77 0,6 0-94 0,-1-4-104 15,2-7-101-15,-8 0-78 0,1-2-52 0,6-7-41 16,0-4-38-16,0-7-31 0,0-5 25 0,13 0 56 15,-7-9 70-15,1 2 101 0</inkml:trace>
  <inkml:trace contextRef="#ctx0" brushRef="#br2" timeOffset="128498.01">22527 13459 261 0,'7'-18'410'0,"-7"7"59"0,0-4 0 0,0 8-38 16,0 0-61-16,-7-1-67 0,7 5-51 0,-13 3-33 0,7 0-17 16,-8 0-15-16,-5 3-6 0,0 5-5 15,0-1 5-15,-8 4 6 0,1 4 6 0,6-1 4 16,1 2-6-16,6 1-9 0,-7 2-16 15,14-1-11-15,-1 0-8 0,1 0-6 0,6-3-6 16,6 0-7-16,1-1-3 0,-1-3-8 0,14 1-18 16,-7-5-20-16,13-3-19 0,-6-1-20 0,12 1-29 15,-6-4-49-15,7-4-68 0,-7 1-87 0,0 3-108 16,0-8-114-16,-7 5-99 0,1-4-77 16,-1-1-70-16,1 0-67 0,0 1-6 0,-1 0 56 15,1 3 81-15,0-4 97 0,-2 1 121 0</inkml:trace>
  <inkml:trace contextRef="#ctx0" brushRef="#br2" timeOffset="128839.63">22938 13511 10 0,'12'-8'367'0,"2"1"75"0,-8 0 56 0,-6-1 1 16,0 1-39-16,-6 4-55 15,-1-2-35-15,0 3-11 0,-11-3 6 0,4 1-1 16,-12 4-14-16,7 4-25 0,-14 1-36 0,7 5-37 0,-6 5-47 16,5-1-47-16,1 5-37 0,6 3-36 0,8-1-28 15,-1 1-18-15,6 0-18 0,7 1-11 0,7-2-10 16,-1 1-6-16,7-3-7 0,7-5-8 15,-1-6-17-15,1-2-24 0,6 2-20 0,0-11-17 16,7-2-14-16,-7-5-13 0,6-5 12 0,-13-3 20 16,7 0 22-16,-6 0 20 0,-1-4 23 0,-5-1 25 15,-2 5 31-15,-4-4 34 0,-8 4 35 16,6 0 33-16,-6 4 30 0,0-3 25 0,0 7-2 16,0 3-17-16,0-1-24 0,0 6-28 0,0 4-31 15,0 3-28-15,0 1-20 0,0 8-14 0,0 3-25 16,0 0-1-16,0 5-14 0,0-4-29 15,0 4-44-15,0 0-67 0,6-3-62 0,-6-1-97 16,7-3-92-16,6-1-73 0,-6-3-48 0,5-3-31 16,-6-5-24-16,14-3-26 0,-6 0-6 15,-1-7 40-15,-1-4 61 0,2 0 81 0,-2-4 96 16</inkml:trace>
  <inkml:trace contextRef="#ctx0" brushRef="#br2" timeOffset="129148.06">23198 13572 17 0,'0'-18'316'0,"6"-3"83"0,-6 2 49 0,0-4-5 15,-6 6-34-15,6 2-51 0,-6 0-56 0,6 1-37 16,-7 6-26-16,7-2-21 15,-6 10-17-15,6-4-18 0,0 8-10 0,6 3-4 0,-6 4-6 16,7 3-4-16,-1 6-9 0,7 1-11 0,-6 5-18 16,5-1-20-16,-4 1-11 0,-2-4-11 15,0 0 14-15,1 0-19 0,-1-4-17 0,1 1-13 0,0-5-9 16,5-3 8-16,-6-4-2 0,-6 1 44 16,0-8 33-16,-6 0 19 0,6-3 7 15,-12-9-9-15,5 1-17 0,0-3-31 0,1-5-19 0,6-3-8 16,-7 0-1-16,-5 0 4 0,12-4 6 15,0 0 6-15,0 1 6 0,12 3 6 0,-5 0 0 16,6 4-4-16,6-1-10 0,1 9-7 0,-1-5 1 16,1 8 15-16,6 3 18 0,-6 4 14 15,-1 4 10-15,1 3 2 0,0 8-13 0,-8 0-25 16,1 2-26-16,0 5-21 0,0 1-20 0,-7 2-20 16,2 1-37-16,-8-4-71 0,-8 3-128 0,2-6-179 15,6-1-217-15,-6-3-214 0,6-4-242 16,-7 0-80-16,7-7 46 0,13-4 139 0,26-4 197 15,7-7 212-15</inkml:trace>
  <inkml:trace contextRef="#ctx0" brushRef="#br2" timeOffset="129988.4">24129 13602 135 0,'-6'0'394'0,"6"0"67"0,-7 0 49 0,7 0-12 0,-6 0-35 0,6 0-42 0,-6 0-42 0,6 0-10 0,0-4-10 0,0 4-12 0,0 0-28 0,6 0-14 16,0 0 15-16,1 0 4 0,6 0-1 0,0 0-11 15,7 0-12-15,6 0-34 0,-1 0-48 0,9 4-53 0,5-4-48 16,-7 0-37-16,7 0-25 0,0 0-22 16,0 0-15-16,0 0-9 0,-6 0-5 0,6 0-4 15,-7 0-3-15,-6 0-1 0,7 0-1 0,-13 4-1 16,6-4 2-16,-13 0-3 0,6 0 1 15,-12 0-8-15,-1 0-10 0,0 0-19 0,-6 0-29 16,0 3-33-16,0-3-40 0,-6 0-38 0,0 5-44 16,-1-3-38-16,7 3-32 0,0-5-19 0,-6-7-6 15,6 7 9-15,-13-5 25 0,0 2 23 16,6-1 42-16,0 0 38 0,1-3 32 0,0 0 29 16,-1-5 23-16,0 2 33 0,-6 2 20 0,1-2 19 15,5-1 19-15,-6 0 21 0,7-3 16 0,-8 2 19 16,1 1 20-16,0 0 15 0,0 1 16 15,1-2 11-15,-2 4 12 0,1-2 6 0,7 3-2 16,-1 2-5-16,7-2-14 0,-6 4-18 0,6 3-21 16,0-4-12-16,0 4-5 0,6 4 14 15,1-4 12-15,6 7 14 0,-1 1 10 0,2 2-5 16,5-3-38-16,1 8-7 0,0 0-10 0,-1 0-11 16,7-1-6-16,-13 5 1 0,6-1 32 0,-5-4 3 15,-1 4 17-15,0 1 17 0,-7-1 22 0,1-3 24 16,-7 4 20-16,-7-4 11 0,1-1-1 15,-1 4-8-15,-6-3-13 0,7-1-21 0,-14 1-27 16,14-4-29-16,-8 0-29 0,8-1-42 0,-7-2-69 16,0-4-106-16,6 0-142 0,7-1-169 0,0 1-159 15,0-8-173-15,0 1-156 0,7-5-11 16,0-2 78-16,12 2 137 0,1-7 147 0,6 4 188 16</inkml:trace>
  <inkml:trace contextRef="#ctx0" brushRef="#br2" timeOffset="130489.85">25426 13393 98 0,'0'0'394'0,"0"0"64"0,0 0 50 0,0 0-36 0,0-3-86 0,6 3-101 0,1 0-75 0,-1-4-47 0,7 1-37 0,0 3-28 0,7-5-15 0,-1 2-8 16,7-1-10-16,0-3-12 0,0 4-11 0,7 3-3 0,-13-4-7 15,-1 0-4-15,1 4 2 0,-8-3 2 16,2-1 4-16,-1 4 6 0,-7-5 13 0,1 5 20 16,-1 0 22-16,-6-2 26 0,0 2 20 15,0 0 17-15,0 0 9 0,-6 0 11 0,6 0 11 16,0 0 3-16,-7 2 2 0,7 7-11 0,-13-2-10 15,7 4-14-15,-1 4-20 0,0-1-18 0,7 4-15 16,-6 1-13-16,-7 2-14 0,13 1-22 16,0 4-21-16,0-4-19 0,13 4-37 0,-7-5-56 15,8 2-90-15,-8-9-117 0,7 5-126 0,0-4-134 0,-6-5-132 16,-7 2-151-16,12-9-36 0,-4-3 46 16,-2-3 96-16,7-9 116 0,6 2 145 0</inkml:trace>
  <inkml:trace contextRef="#ctx0" brushRef="#br2" timeOffset="130753.9">25966 13305 330 0,'-6'-8'482'0,"-1"2"75"0,0-2 51 0,1 5-45 0,-1 0-93 0,1-2-85 0,0 5-69 16,6-3-51-16,-7 6-41 0,0 2-35 15,7-2-25-15,7 8-11 0,0 0-6 0,5 7-2 16,-5 1-6-16,6-1-7 0,-6 8-5 0,-1-5-6 15,0 5-4-15,2-1-6 0,-2 1 0 0,0 1-2 16,0-2-3-16,1-4-7 16,0-3-7-16,-1 5-14 15,1-9-19-15,5 1-17 0,-4-4-20 16,4 0-12-16,2-4-10 0,-8 1-29 0,7-4-55 16,0-4-87-16,0 0-115 0,0-4-131 0,0 1-125 0,0-5-120 0,-7 1-135 0,8-1-46 15,-2-3 51-15,-12 3 95 0,14-2 107 0,-2 2 136 16</inkml:trace>
  <inkml:trace contextRef="#ctx0" brushRef="#br2" timeOffset="131083.28">26481 13412 245 0,'12'-11'430'0,"-12"0"65"16,0-1 45-16,0 5-37 0,-12 0-68 16,5 4-50-16,0-5-31 0,-5 8-30 0,-1 0-27 0,-7 0-32 15,6 8-34-15,-4 2-35 0,4 5-39 0,1 0-14 16,1 6-26-16,4 5-23 0,2 0-24 0,0 0-15 0,0-1-11 15,12 1-23-15,0-5-7 0,0 2-2 0,2-9-7 16,4 1-7-16,1 0 0 0,1-8-15 16,4 0-8-16,-4-7-14 0,6-7-16 0,-1-4-14 0,1-3-9 15,6-1 5-15,-13-4 9 0,6-3 14 16,0 1 17-16,-5-1 18 16,-1 0 20-16,-7-1 19 0,-6 5 26 0,7 0 25 0,-1 4 24 15,-6-1 21-15,0 7 12 0,0 1 1 0,0 3-12 16,0 4-19-16,-6 4-22 0,-1 0-22 0,7 7-23 15,0 4-23-15,0-1-35 0,7 4-60 0,-1 4-83 16,-6-3-105-16,7 3-116 0,-1-4-109 16,0-4-124-16,2 1-126 0,4-4-34 0,-5-4 45 15,6 1 84-15,6-8 103 0,-5 0 135 0</inkml:trace>
  <inkml:trace contextRef="#ctx0" brushRef="#br2" timeOffset="131446.9">26838 13422 53 0,'0'-18'385'16,"8"4"69"-16,-8-5 53 0,-8 5-5 15,8 3-61-15,-6 4-79 0,0-1-38 0,-1 8-43 16,7 0-29-16,0 8-27 0,-6 3-28 0,6 3-25 16,-7 5-43-16,1 2-17 0,6 5-18 15,0-1-23-15,0 5-18 0,6-1-16 0,1 1-9 0,-1-5-7 16,1 1-6-16,5-5-5 0,2 2-2 0,-8-9-2 16,1 1-2-16,6-4 1 0,-13 0 11 15,6-7 15-15,-6-1 17 0,0-3 8 0,0-3 10 16,-6-5 8-16,6 1 22 0,-13-4-16 15,6-4-12-15,-5 1 4 0,-8-4 6 0,13-1 14 16,-6-3-6-16,7 0 23 0,-7-3 14 0,7 0 0 16,6-2-11-16,0 1-18 0,0 5-41 0,6-5-12 15,0 1-15-15,7-1-14 0,-6 8-9 0,6-1-6 16,7 4 10-16,-8 4-9 0,8 0-6 16,-7 8 1-16,7 0-1 0,-1-2 0 0,-6 10-1 15,0-2-4-15,0 4 1 0,-6 3-2 0,-7 7 0 16,6-8 0-16,-6 9 0 0,0-2 3 0,-6 5-2 15,-1-2-11-15,0-1-22 0,-6 4-47 16,1-4-73-16,-2 1-114 0,8-4-121 0,6-4-119 16,0 0-131-16,0-4-145 0,0-3-26 0,6-4 60 15,8 0 96-15,11 0 118 0</inkml:trace>
  <inkml:trace contextRef="#ctx0" brushRef="#br2" timeOffset="131775.49">27392 13375 355 0,'7'-4'457'0,"-14"-3"67"0,1 0 26 0,-7 3-50 16,-7 1-79-16,-6 3-57 0,0 3-59 0,1 1-31 16,-8 7-33-16,7-1-47 0,0 5-45 0,6 0-38 15,1 4-15-15,5 2-31 0,2 2-19 0,5-5-10 16,7 4-9-16,0-5-12 0,0-1-8 16,7-2-19-16,5-3-21 0,2 0-27 0,-2-7-28 15,8-4-31-15,-1-4-28 0,7-7-13 0,1 0 0 16,-1-3 16-16,0-8 25 0,-7 3 35 15,1-3 37-15,0 0 42 0,-8 0 41 0,1 0 37 16,-6 0 41-16,-7 7 41 0,0-2 38 0,0 6 23 16,7 2 15-16,-1 2 3 0,-6 4-14 15,0 6-23-15,-6 4-35 0,-1 5-37 0,0 3-36 0,7 7-31 16,0 0-36-16,0 0-56 0,7 3-82 16,-7 1-101-16,7-3-109 0,-1 2-105 0,0-4-103 15,8-6-102-15,-8 0-89 0,0-4 9 0,8-8 62 16,-8 1 81-16,13-4 104 15</inkml:trace>
  <inkml:trace contextRef="#ctx0" brushRef="#br2" timeOffset="132085.75">27679 13346 94 0,'7'-19'369'0,"-1"1"63"0,0 3 37 0,-6 1-32 0,0 6-59 0,7 1-76 0,-7 3-44 16,7 4-21-16,-1 4-10 0,-6 8-9 0,0 2-12 15,13 4-10-15,-6 4-20 0,-1 0-23 0,1 3-27 16,-1 5-21-16,7-1-16 0,-6-2-17 15,-1 0-16-15,0 4-20 0,2-9-10 0,-2-1-9 16,0 1-10-16,1-3-5 0,-1-4-2 0,-6-4 2 16,7-4-7-16,-7-3-7 0,-7-4-6 15,1-8-2-15,-1 1-7 0,1-5-2 0,-14-2 1 16,7-1 7-16,0-7 7 0,0 4 10 0,0-7 4 16,0-1 10-16,-7 1 13 0,14-2 13 0,0-2 14 15,-1 4 15-15,7-1 29 0,7 1 1 0,5 2 0 16,8 4-7-16,0 5-11 0,5 0-14 15,-11 3-31-15,12 3-9 0,-7 1-12 16,7 4-6-16,7 3-9 0,-7 0-24 16,0 0-42-16,6 3-67 0,-5 1-89 0,-1-1-103 0,-7 1-112 15,1 0-134-15,0 3-125 0,-1-7-22 0,-6 4 45 16,6-4 77-16,-5 0 104 0</inkml:trace>
  <inkml:trace contextRef="#ctx0" brushRef="#br2" timeOffset="134424.07">20411 12364 45 0,'6'0'360'0,"1"0"59"0,-7 0 44 0,6 0-26 0,-6 0-67 0,0 0-79 0,0-4-50 0,0 4-30 0,0 0-20 0,0 0-18 0,0 0-15 0,0 0-18 0,0 0-13 0,0 0-9 0,0 0-9 0,-6 0-3 0,6 0 0 0,-7 0-1 0,1 0 7 0,0 0-1 0,-8-3-3 0,1 3 2 15,6 0 0-15,-5 0-2 0,-1-4-7 0,-1 4-4 16,-5-4 9-16,6 4 3 0,0-3 3 0,0-2 7 16,0 3 12-16,-1-3 10 0,2-1 8 0,5 1 0 15,-6-2 0-15,0 0-6 0,7 0-11 16,0-1-6-16,-2-3-10 0,2 0-7 0,6 1-7 16,-6-5-5-16,-1 1-4 0,7-3-3 0,0 0-1 15,-7 2 3-15,1-3 11 0,6-1 12 16,-6 1 12-16,6-3 16 0,0 2 9 0,-7-4 2 15,7 2-138-15,-6 2-16 0,-8-6 0 0,14 3 0 16,0 1 0-16,0-2 0 0,0 2 0 0,0-6 0 16,0 6 0-16,14-1 0 0,-8 0 0 15,1 0 0-15,-1 0 0 0,7 0 0 16,-13 0 0-16,13 0 0 0,-7-3 0 0,2-1 0 0,-2 4 0 16,0-3 0-16,1-2 0 0,-7 5 0 0,6-3 0 15,-6 3 0-15,0-3 0 0,0 2 0 0,7-3 0 16,-7 4 0-16,6-3 0 0,-6 3 0 15,7-4 0-15,-1 3 0 0,0 2 0 0,2-5 0 16,4 4 0-16,-5-3 0 0,6 3 0 0,-7-4 0 16,7 4 0-16,-6-3 0 0,6 3 0 0,-7 0 0 15,1 0 0-15,0-1 0 0,6-1 0 16,-13 1 0-16,6 1 0 0,-6 0 0 0,6 0 0 16,-6 1 0-16,7 2 0 0,-7-2 0 15,7-2 0-15,-7 4 0 0,6-2 0 0,-6 3 0 0,0-5 0 16,6 4 0-16,-6 1 0 0,0 0 0 15,8 4 0-15,-8 0 0 0,6-5 0 0,-6 4 0 16,6 0 0-16,-6-3 0 0,7 4 0 0,-7-5 0 16,0 4 0-16,0 0 0 0,0-3 0 0,0 4 0 15,-7-4 0-15,7 4 0 0,-6-3 0 0,6 0 0 16,-6 7 0-16,6-10 0 0,-8 6 0 0,8-1 0 16,-6 1 0-16,0-1 0 0,6 0 0 15,-7 1 0-15,7-2 0 0,-7 6 0 0,7-1 0 16,-6 0 0-16,6-1 0 0,-6 2 0 0,6 0 0 15,-13-2 0-15,13 1 0 0,-7 0 0 16,7 4 0-16,-7-1 0 0,7-2 0 0,-6 2 0 16,6 1 0-16,0 0 0 0,0 0 0 0,-6-1 0 15,-1 4 0-15,7 0 0 0,-7 1 0 0,7-1 0 16,0 0 0-16,0 1 0 0,0-1 0 16,-6 4 0-16,6-3 0 0,-7-2 0 0,7 2 0 0,-6-1 0 15,6 1 0-15,-6-1 0 0,-1 4 0 16,7-3 0-16,0-1 0 0,-7 0 0 15,7 4 0-15,0-3 0 0,-6 3 0 0,6-4 0 0,0 4 0 16,-6 0 0-16,6-4 0 0,-8 4 0 0,8 0 0 16,-6 0 0-16,0 0 0 0,6 0 0 15,-7 0 0-15,1 0 0 0,-1 0 0 0,-6 0 0 16,7 0 0-16,0 0 0 0,-2 4 0 16,-4-4 0-16,5 0 0 0,-12 4 0 0,6-4 0 0,-7 3 0 15,7 1 0-15,-6-4 0 0,-1 4 0 16,-7-1 0-16,15 1 0 0,-8-4 0 15,7 3 0-15,-7 1 0 0,8-4 0 0,-1 3 0 0,-7-3 0 16,7 5 0-16,6-5 0 0,1 3 0 0,-6-3 0 16,12 0 0-16,-8 0 0 0,8 0 0 0,0-3 0 15,0 3 0-15,0-5 0 0,0 5 0 16,0-3 0-16,0 3 0 0,8 0 0 0,-8-4 0 16,0 4 0-16,0-3 0 0,0 3 0 0,6-4 0 15,0 1 0-15,0-1 0 0,1-3 0 16,0 3 0-16,-1-3 0 0,14-1 0 0,-7-3 0 0,13 5 0 15,-7-6 0-15,7-3 0 0,7 5 0 16,-7-2 0-16,0-3 0 0,0 5 0 16,0-2 0-16,-7-2 0 0,8-1 0 0,-1 5 0 0,-6-2 0 15,-1 2 0-15,-6-2 0 0,0 2 0 0,-7 2 0 16,1 1 0-16,6-1 0 0,-13 6 0 0,6-3 0 16,-6 1 0-16,0 1 0 0,0-2 0 15,0 5 0-15,0 0 0 0,0 0 0 0,0 0 0 16,0 5 0-16,0-5 0 0,0 0 0 0,0 3 0 15,0-3 0-15,0 4 0 0,-6 1 0 16,6-5 0-16,-6 6 0 0,-1-2 0 16,7 3 0-16,-7 1 0 0,-6-6 0 0,7 6 0 15,-14 0 0-15,8-4 0 0,-2 3 0 0,-5 0 0 0,-1 1 0 16,8-5 0-16,-8 4 0 0,0 1 0 0,7-1 0 16,-7 0 0-16,1 0 0 0,0 1 0 15,-1 3 0-15,-7 0 0 0,15-4 0 0,-8 5 0 16,1-2 0-16,-1-2 0 0,8 2 0 0,-2-1 0 15,1-3 0-15,0 5 0 0,0-3 0 16,1 3 0-16,4-4 0 0,8 0 0 0,0 4 0 16,0-3 0-16,8 2 0 0,4-2 0 0,-6 3 0 15,8-3 0-15,5 2 0 0,1-2 0 0,6 3 0 16,-7-5 0-16,7 6 0 0,0-5 0 0,-6 0 0 16,6 1 0-16,0-1 0 0,-6 5 0 0,-1-6 0 15,8 2 0-15,-15-2 0 0,-12-1 0 16,7-2 0-16,-7 6-307 0,0-7-1203 0,6 5-50 15,1 1 78-15,-14 2 193 0,7 2 283 0,-6-1 300 16</inkml:trace>
  <inkml:trace contextRef="#ctx0" brushRef="#br2" timeOffset="137170.07">20332 13540 86 0,'0'-4'176'0,"0"4"14"0,0 0 12 0,0 0 9 0,-6 4 5 0,6-4-6 0,-6 4-17 0,-1-1-25 0,7 1-25 0,0-4-27 0,0 0-25 0,0-4-12 0,0 4-5 0,0 0 1 0,0 0 5 0,0 0 3 0,0 0 5 0,0 0 4 0,0 0 9 0,0 0 3 16,0 0 8-16,0 0 9 0,0 0 10 15,0 0 11-15,0 0 3 0,-7 0 8 0,7 0-1 16,0-3-2-16,0 3-11 0,0 0-10 0,0 0-14 16,0 0-8-16,0 0-9 0,0 0-3 15,0 0 3-15,0 0 2 0,0 0 1 16,-6 0 6-16,6 0 3 0,-7 0-2 0,14 3-4 0,-7 1-12 15,-7-1-4-15,7 1-10 0,-12 0-9 16,-2-4-9-16,8 3-10 0,-8 1 3 0,2-1-2 16,-1 5-1-16,0-4 6 0,0 3 10 0,-1 0 14 15,-5-3 12-15,6 3 10 0,0-2 11 0,0 2 11 16,0-4 7-16,0 5 8 0,-6-5 8 16,-1 5 8-16,1-5 6 0,5 1 2 0,-5 4-3 15,-1-5-8-15,0 1-13 0,2-1-15 0,-9-3-21 16,14 4-15-16,-6-4-78 0,5 3-10 0,2-3 0 15,-8 0 0-15,13 0 0 0,1 0 0 0,0 0 0 16,-8-3 0-16,2 3 0 0,-2-4 0 16,1 4 0-16,7-3 0 0,-8-1 0 0,8 1 0 15,-6-2 0-15,-2-2 0 0,8 0 0 0,-7 0 0 16,6-1 0-16,0-2 0 0,1 2 0 0,0-3 0 16,0 0 0-16,-2-1 0 0,8 2 0 15,0-1 0-15,0 0 0 0,0-1 0 16,0 2 0-16,0 0 0 0,0-2 0 0,8 1 0 0,-2 0 0 15,-6 1 0-15,6-2 0 0,0-3 0 0,1 5 0 16,6-5 0-16,-6 0 0 0,-1 4 0 16,1-4 0-16,6-3 0 0,-1 4 0 0,-4-2 0 15,-2 2 0-15,7-4 0 0,0 4 0 0,0-5 0 16,7 4 0-16,-8-3 0 0,2 3 0 0,5-4 0 16,-5 5 0-16,4-4 0 0,2 3 0 0,0-3 0 15,-7 3 0-15,7 1 0 0,-1 0 0 16,-6 2 0-16,0-3 0 0,-1 0 0 0,8 4 0 15,-13-3 0-15,6 3 0 0,-6 0 0 0,-1 4 0 16,0-4 0-16,-6 3 0 0,7 1 0 16,-7 4 0-16,7-5 0 0,-7 4 0 0,6 4 0 15,-6-3 0-15,0-1 0 0,0 4 0 0,0 0 0 0,0 0 0 16,0 0 0-16,0 0 0 0,0 0 0 16,0 0 0-16,-6 0 0 0,-1 0 0 0,0 0 0 15,1 0 0-15,0 0 0 0,-1 4 0 0,7-4 0 16,-6 3 0-16,-14-3 0 0,0 0 0 15,1 4 0-15,6-1 0 0,0-3 0 0,-7 5 0 16,8-5 0-16,-8 3 0 0,7 1 0 0,-7-1 0 16,-6-3 0-16,0 0 0 0,7 0 0 0,-7 4 0 15,-1-4 0-15,1 0 0 0,-6 0 0 16,-1 4 0-16,1-4 0 0,-13 3 0 0,5-3 0 16,-5 4 0-16,6 0 0 0,-1-1 0 0,1 4 0 15,7-2 0-15,-1-2 0 0,1 4 0 0,12-3 0 16,-6-1 0-16,7 1 0 0,-1 0 0 0,7-1 0 15,0 1 0-15,6-4 0 0,1 0 0 16,0 0 0-16,-2 0 0 0,2 0 0 0,6 0 0 16,0 5 0-16,0-5 0 0,0 0 0 0,0 0 0 15,0 0 0-15,-6 0 0 0,12 0 0 0,-6 0 0 16,6 2 0-16,2-2 0 0,-16 0 0 16,8 0 0-16,0 0 0 0,0 0 0 0,0 0 0 15,-6 0 0-15,6 0 0 0,0 0 0 0,0 0 0 16,0-2 0-16,0 2 0 0,0 0 0 0,0 0 0 15,0 0 0-15,0 0 0 0,6 0 0 16,2 0 0-16,-2-5 0 0,0-2 0 0,1 3 0 16,6-3 0-16,-7 0 0 0,7 0 0 0,7-1 0 15,-7-3 0-15,6 0 0 0,1 0 0 0,-7 0 0 16,7 0 0-16,-1-3 0 0,-6 3 0 16,0-4-88-16,7 0-131 0,-7 0 24 0,-7 4 31 15,7-7 34-15,0 4 36 0,-7 3 30 0,2-4 24 16,-2 0 16-16,0 1 13 0,-6 2 4 0,7 1 6 15,0 0 2-15,-7 1 2 0,6 2-2 16,-6-3-1-16,6 8 2 0,-6-5-2 0,0 5 0 16,0-1 0-16,0 4 1 0,0 0-2 0,0 0-1 15,-6 0 1-15,6 4-1 0,0 3 1 0,0 0 1 16,0 4 0-16,-6 1 1 0,6-2 6 0,-7 1 5 16,0 3 11-16,1-2 16 0,-8 3 16 15,2 0 16-15,-8-5 13 0,1 1 18 0,-1 4 12 16,0-4 6-16,-5 0 6 15,-1 0 5-15,6-4-5 0,-6 4-101 0,-1 3-25 0,2-2 0 16,5-1 0-16,8 0 0 0,-8-1 0 0,6 2 0 16,8-1 0-16,0-4 0 0,-1 4 0 0,7 0 0 15,-6-4 0-15,12 4 0 0,1-4 0 0,5 2 0 16,2 1 0-16,12 1 0 16,0-5 0-16,-7 6 0 0,14-4 0 0,-1-1 0 0,1 0 0 0,-1-4 0 15,2 5 0-15,-2-4 0 0,-7 0 0 16,-5-4 0-16,0 3-379 0,-7-3-375 0,7 0-168 15,-8-3-185-15,-12 3-76 0,0-4 52 16,-6 0 141-16,6 1 184 0,-6 3 196 0</inkml:trace>
  <inkml:trace contextRef="#ctx0" brushRef="#br2" timeOffset="152879.51">20652 14291 50 0,'-14'3'102'0,"8"1"13"0,-6 0 17 0,12-1 25 0,-8 1 27 0,8 1 24 0,-6-5 7 0,0 2-11 0,6-2-20 0,-7 0-31 0,7 0-42 0,-7 0-42 0,1-2-39 0,6 2-32 0,0 0-28 0,0-5-38 0,0 5-39 16,0-4-32-16,6 4-22 0,-6 0-12 0,0-3-3 15,-6 3 15-15,-1 0 26 0,-5 3 27 0,5-3 27 16,0 0 29-16,1 0 33 0,0 4 27 15,-1 1 22-15,0-5 21 0,1 0 19 0,-1 0 22 16,1 2 16-16,-1-2 32 0,1 0 28 0,-1 4 13 16,-5 0 5-16,-2-1-3 0,1-3-6 0,0 4-12 15,-6-4-8-15,5 0 6 0,-5 4 20 0,6-4 28 16,7 4 25-16,-7-4 26 0,6 0 27 0,0 2 19 16,1-2 12-16,0 0 4 15,6 0-3-15,0 0-13 0,0 0-30 0,0 0-30 0,0 0-44 16,0 0-44-16,6 0-43 0,0-2-36 0,1 2-27 15,13 0-22-15,-8-4-11 0,14 0-7 16,-6 0-3-16,6 1-4 0,-7-5-2 0,8 6-2 16,-8-3-2-16,1 1-1 0,-7 1 0 0,0-1-3 15,0 4 2-15,-7-4 1 0,1 1 5 0,6 3 3 16,-6 0 2-16,-1 0 10 0,-6 0-1 16,6 0 3-16,-6 0-3 0,0 0-1 0,0 0-2 15,0 3-2-15,0 1 0 0,0 0 0 0,0 8 10 16,0-2 14-16,0 5 23 0,0 3 22 0,0 0 15 15,0 4 15-15,0 3-2 0,0-2-5 16,8 6-21-16,-8-4-23 0,6 1-17 0,6 0-15 16,-5 0-13-16,6-5-10 0,0 5-4 15,-7-7-11-15,2-1-40 0,-2-3-79 0,6-1-112 0,-12-7-136 16,14 1-153-16,-8-8-139 0,7 0-126 16,-6-3-137-16,0-6-11 0,-1-1 72 0,0-1 119 15,8 0 130-15,-2-4 154 0</inkml:trace>
  <inkml:trace contextRef="#ctx0" brushRef="#br2" timeOffset="153170.46">21030 14269 177 0,'6'-15'470'0,"-6"1"94"0,0 2 86 0,0 2 10 0,-6 2-71 0,6 1-83 0,6 3-71 0,-6 1-61 0,6-2-62 0,-6 10-61 0,0-5-51 0,-6 11-37 0,6 0-24 0,0 4-11 0,0-1-1 0,-6 8 0 15,6 0 0-15,0 3-7 0,0 0-6 0,0 6-3 0,6-6-6 0,-6 5-8 0,6-1-8 0,8 0-7 0,-8-3-11 0,7-4-15 0,0 0-14 0,0 0-19 0,0-4-6 0,0-4-6 16,0 1-3-16,0-4-5 0,0-3-3 16,0-1-4-16,-6-3-34 0,5 0-57 0,-4-4-96 15,4-4-127-15,1-4-142 0,-6 1-132 0,6-3-136 16,-7 2-160-16,8-7-24 0,-8 4 65 15,14 0 110-15,-7-4 124 0,13 4 152 0</inkml:trace>
  <inkml:trace contextRef="#ctx0" brushRef="#br2" timeOffset="153855.26">21570 14422 269 0,'0'-7'437'0,"-7"4"57"0,1-5 37 0,-7 5-49 0,0-1-87 15,6 4-72-15,-6 0-47 0,0 4-28 0,1 3-20 16,-8 4-21-16,7 0-7 0,0 4-25 15,-6 4-16-15,11-1-20 0,2 3-13 0,0-2-24 16,-1 2-37-16,7-2-13 0,7-1-13 0,-1-3-12 16,0-1-14-16,8-2-4 0,5-4 2 0,-6-5-4 15,14 0 1-15,-2-6-2 0,1-5-3 16,7-2 0-16,-14-2-1 0,1-3 1 0,-1-3-3 16,1-4 2-16,-14 4 3 0,1-3 0 0,6 2 9 15,-13 4 24-15,0-3 44 0,0 7 47 16,0 0 49-16,-6 4 34 0,-1 2 9 0,7 2-14 15,-7 3-35-15,1 3-46 0,0 5-48 0,0 3-36 16,6 4-20-16,0 3-10 0,0 1-9 0,6 2-10 16,0 1-29-16,0-3-48 15,14-2-66-15,-7 2-85 0,7-8-90 0,-8 1-89 16,8-2-62-16,0-5-22 0,-1-2 3 0,1-6 31 16,6-5 54-16,0-4 73 0,-7-2 89 0,1-4 92 0,-1-1 88 15,-5-3 78-15,-8 0 68 0,-6-3 55 16,0 0 41-16,-6 2 21 0,6 1 17 0,-6-4 23 15,-2 8 18-15,8 0 9 16,-6 7 2-16,6 0-8 0,0 3-12 0,0 5-14 0,6 3-10 16,-6 3-13-16,8 5-11 0,-2 6-13 0,0 5-9 15,7 6-19-15,-6 1-25 16,-1 3-20-16,1 5-19 0,-1-2-10 0,0 5-13 16,2-1-8-16,-2-2-2 0,0-1-7 0,0 0-7 0,8-1-12 15,-14-6-6-15,13-5-3 16,-7 2-11-16,1-8-4 0,-7-1 2 0,7-3 18 0,-7-7 13 15,0 0 3-15,-7-4 10 0,0-4 2 0,1-3-5 16,-7-4-16-16,-1-4-15 0,2-3-8 16,-8-4-6-16,7-4-10 0,0 0 4 0,0-3 0 0,1 0 2 15,4-5 0-15,8 2 2 0,0-1 4 16,0 0-4-16,8 4-4 16,4-1-2-16,1 5-2 0,7 3-1 0,0 0-2 0,6 7 0 0,-1 1 3 15,7 2-2-15,-5 4-2 0,-1 6-7 0,0 2-4 16,-6 2-3-16,-1 3 1 0,-6 6-2 0,0 4 4 15,-13-1 7-15,0 4 6 0,-13 5 4 16,0-2 1-16,0 5 1 0,-7-4-2 16,8 0-15-16,-8 0-40 0,1 0-70 0,5-7-95 0,2-1-124 15,4 1-137-15,8-7-111 0,0-1-109 0,8-4-119 16,-2-3-31 0,0-3 57-16,14-2 102 0,-1-2 108 0,14 0 138 15</inkml:trace>
  <inkml:trace contextRef="#ctx0" brushRef="#br2" timeOffset="154192.6">22527 14452 107 0,'7'-11'412'0,"-7"0"68"16,0 3 56-16,-7-2-15 0,-6 2-60 0,1 1-79 0,-2 3-51 0,1 1-33 0,-6 3-24 0,6 3-30 0,-7 8-33 0,0 0-26 0,1 4-22 0,6 0-20 0,0 4-16 0,7 2-20 0,6 2-19 0,0-2-21 0,0-3-18 0,6 4-19 0,7-4-11 0,-6-3-12 0,6-1-3 0,6-1-6 0,0-7-5 0,8-2-5 15,-1-4-11-15,-6-4-7 0,5-2-5 0,1-7-1 16,0-1 2-16,-6-4 6 0,-1 0 12 0,1-1 11 16,-6-3 8-16,-8 0 10 0,0 1 15 0,0-2 31 15,1 5 37-15,-7-1 42 0,0 9 48 16,0 2 28-16,0 1 4 16,-7 3-20-16,1 4-33 0,6 8-43 0,-6-1-46 0,6 7-37 0,0 1-18 15,0 4-13-15,0 2-11 0,6-2-35 0,-6 3-61 16,13 0-85-16,-6 0-114 0,6-7-122 0,-1 3-116 15,2-7-102-15,-2-1-88 0,8-2-83 16,-1-8 28-16,8-3 76 0,-1-4 98 0,6-5 119 16</inkml:trace>
  <inkml:trace contextRef="#ctx0" brushRef="#br2" timeOffset="154488.13">23055 14397 144 0,'7'-19'425'0,"-7"-2"69"0,0 5 57 0,6 2-24 0,-6 3-73 15,0 0-88-15,0 8-60 0,0 3-29 0,6 3-7 16,-6 1-6-16,6 7-12 0,2 4-7 15,-2 3-2-15,0 4-9 0,1 4-21 0,0 0-19 16,-1-1-18-16,1 5-18 0,-7-1-20 0,6 0-24 16,0-3-24-16,-6-1-27 0,7-2-21 15,-7-5-22-15,7-4-6 0,-7-2 7 0,0-2 23 16,0-6 25-16,0 0 14 0,-7-4 11 0,0-4-2 16,1-7-8-16,-7 0-28 0,7-4-25 0,-8-4-14 15,2-2-7-15,4-2-3 0,2-2 0 0,0 3 6 16,0-7 7-16,6 4 3 0,6-1 2 15,0 0 0-15,8 4-4 0,5 0-7 0,1 4-8 16,6 2-4-16,0 6-4 16,6-1 0-16,-5 5-5 0,5-3-18 0,1 9-47 15,-1-3-84-15,1 3-116 0,-1 0-127 0,1-4-142 0,-7 4-151 16,0 0-203-16,-13 0-48 0,-7 0 45 0,8 0 92 16,-2 0 123-16,1 0 161 0</inkml:trace>
  <inkml:trace contextRef="#ctx0" brushRef="#br2" timeOffset="155178.09">23940 14621 144 0,'0'0'454'0,"0"0"94"0,0-5 88 0,0 5 12 0,-6 0-61 0,6 0-79 0,0-2-77 0,0 2-61 0,14-5-54 0,-8 5-50 0,6-3-36 0,15-1-17 0,-1 0 0 0,0 1 7 0,7-1 5 0,-1 4 0 15,1-4-6-15,-1 4-14 0,7 0-23 16,-7 4-32-16,1-4-27 0,-1 0-30 0,1 0-27 0,-7 0-23 16,0 0-17-16,1 0-12 0,-1-4-11 0,0 4-10 15,-7-3-17-15,1 3-33 0,-8-4-54 0,-4 1-67 16,-2-2-82-16,0 5-86 0,-6-6-74 0,0 2-48 15,0 0-23-15,-6 1 9 0,6-1 35 16,-6 0 55-16,-2 0 63 0,-4 4 58 0,-1-3 68 16,-7-1 61-16,0 4 52 0,8-3 39 0,-8-1 34 15,1 4 31-15,-1-4 12 0,7-3 8 16,-6 3 8-16,5-2 8 0,1-3 7 0,-7 3 13 16,8-2 12-16,6-3 16 0,-8 3 16 0,8 1 20 15,-1 0 16-15,1 0 14 0,6 3 6 0,-6 0-5 16,6 1-17-16,0 3-14 0,6 0-8 0,-6 0-8 15,6 3-6-15,7 1-1 0,1 3 0 16,-2-3-9-16,2 8-17 0,5-2-23 0,1 1-18 16,-1 0-19-16,0 1-7 0,1 2 0 15,-1-3-11-15,-5 3 0 0,-2-3-5 0,-4 3 4 16,-2-2 7-16,7-1 6 0,-13-4 23 0,0 5 24 16,0-5 26-16,-7 4 11 0,1-4-2 0,-8 4-8 15,2-3-18-15,-2-5-33 0,2 4-38 16,-1-3-90-16,-7 3-124 0,14-3-137 0,-1-4-152 15,-6 4-202-15,0-4-150 0,6 3-10 0,1-3 71 16,12 0 108-16,8-3 137 16</inkml:trace>
  <inkml:trace contextRef="#ctx0" brushRef="#br2" timeOffset="156370.43">25432 14341 292 0,'0'-6'378'0,"7"-5"32"0,-7 3-11 0,0-3-29 0,-7 0-44 0,7 4-41 0,-6 0-17 0,-1-1-1 0,0 1 8 0,1 0 4 0,0 3-3 0,-1-3-12 0,0 3-20 0,7 4-27 0,-6 0-27 0,6 4-25 0,6 3-19 0,1 4-15 0,0 4-10 0,5 3-4 0,-5 4 0 0,0 4-3 0,-1 3 1 16,1 4 1-16,-7 0 1 0,6 0-4 0,0 1-3 0,1-2-8 16,0 0-12-16,-1-2-17 0,0 0-14 0,8-4-14 15,-8-5-11-15,-6-7-9 0,7 1-6 0,-7 0 14 16,6-8 9-16,-12 2 14 0,-1-9 7 0,1 0 1 15,-8-5 1-15,8-6-20 0,6 0-13 16,-6 1-15-16,-1-9-9 0,0-3-6 0,-5-4-1 16,5 0 0-16,7-6-1 0,-6-2-1 0,6 2-1 15,6-2 2-15,-6-2-1 0,7-1 0 0,-1 5 0 16,7 1 3-16,-6 4 1 0,5 0-1 16,2 9 0-16,-1 3 5 0,-7 1 20 0,7 10 19 0,0 1 22 15,1 6 24-15,5 8 25 0,-6 4 17 16,0 6-1-16,-1 1-6 0,2 8-14 0,-1-1-12 15,0 0-22-15,0 5-33 0,7-5-46 0,-1 0 0 16,-6 0 0-16,7-7 0 0,-1 0 0 16,1-8 0-16,-7 1 0 0,13-7 0 0,-6-5 0 15,6-3 0-15,-1-3 0 0,1-8 0 0,0-4 0 16,1-7 0-16,-1 0 0 0,0-7 0 0,-7-1 0 16,1-2 0-16,6-1 0 0,-13 0 0 0,7 4 0 15,-14 4 0-15,7-2 0 0,-6 9 0 16,-1 0 0-16,0 7 0 0,-6-1 0 0,7 9 0 15,-1 3 0-15,8 8 0 0,-14 2 0 0,12 9 0 16,-4-1 0-16,-2 7 0 16,0 1 0-16,7 0 0 0,0 3 0 0,-6 4 0 15,5-4 0-15,2 0 0 0,-8-3 0 0,8 0 0 16,-2-4 0-16,-5-4 0 0,-1 0-198 0,1-7-773 0,-7 0-154 16,0-4-141-16,0 1 17 0,0-3 135 0,7-5 190 15,11 0 202-15,-4-5 211 0</inkml:trace>
  <inkml:trace contextRef="#ctx0" brushRef="#br2" timeOffset="156742.24">26702 14466 270 0,'13'-14'489'0,"0"3"85"0,-6 0 76 0,-7 0-26 0,0 4-83 0,0-4-79 0,-7 3-71 0,-6-2-67 0,6 2-68 0,-5 1-67 0,5 3-67 0,-12-3-50 0,6 3-33 0,-1 4-17 0,2 0-7 0,-2 4-4 0,1 7-3 0,-6-1 3 0,6 2 4 0,-7 6 7 15,1 1 10-15,6 2 8 0,0 5 4 0,-1-4-2 0,8 0-3 16,0 0-6-16,6 0-11 0,6-4-8 16,0 0-5-16,1-2-2 0,0-1-2 0,6-9-21 15,0-2 4-15,0 0 3 0,7-8 3 0,-8 0-4 16,14-7 1-16,-7 1 22 0,1-6-4 0,0-2-7 16,-1 0-2-16,1-8 9 0,-7 4 0 15,0 1 7-15,0-1 16 0,-6 3 28 0,-1 1 36 16,1 3 33-16,-7 4 36 0,0 4 18 0,0-1 1 15,0 8-15-15,0 0-26 0,0 8-37 16,0 3-34-16,0 4-29 0,6-1-8 0,0 9-18 0,2-2-20 16,-2 2-46-16,0 2-78 0,1-3-105 15,6 3-131-15,-7-7-122 0,7 0-116 16,1-2-105-16,-8-5-101 0,7-4-26 0,6-3 51 0,-6-4 91 16,13-8 108-16,0-3 137 0</inkml:trace>
  <inkml:trace contextRef="#ctx0" brushRef="#br2" timeOffset="156919.26">27106 14339 184 0,'0'-23'427'16,"0"5"70"-16,-13 3 63 0,7 1-35 16,-2 7-85-16,2-1-87 0,12 5-63 15,-6 6-48-15,8 1-44 0,4 3-33 0,1 8-17 0,-6 3-8 16,6 0-5-16,0 7-4 0,0 2-5 16,0-2-7-16,0 4-16 0,-6 1-19 0,-1 0-18 15,0-4-19-15,-6-1-17 0,8 0-33 0,-2-3-50 16,-6-7-71-16,0-1-89 0,0 1-88 0,0-7-115 15,0-8-126-15,0 0-125 0,0-3-22 0,0-10 38 16,0-1 64-16,19-1 101 0</inkml:trace>
  <inkml:trace contextRef="#ctx0" brushRef="#br2" timeOffset="157462.37">27399 14331 126 0,'13'-15'408'0,"-13"4"66"0,0 0 60 0,0 4-28 15,-6 3-65-15,-1 1-68 0,-6 0-49 0,0 3-26 16,-7 3-15-16,8 0-7 0,-8 5-4 15,0-1-4-15,1 9 2 0,-1-6 7 0,1 7 0 16,5 3-9-16,-4-3-11 0,-2 2-19 0,6 3-22 16,1 0-31-16,1 1-30 0,12-5-32 0,0-4-31 15,0 4-27-15,6-3-22 16,7-4-19-16,0 0-14 0,6-4-9 0,7-3-29 16,1 0-57-16,-1-1-89 0,0-6-103 0,7-1-123 15,-7-3-117-15,6-1-82 0,1-3-45 0,-1 0-18 0,1-3-4 16,-7 2 20-16,6-2 45 0,1 3 53 0,0 1 97 15,-1-6 142-15,7 5 170 0,-13 4 186 16,7-4 165-16,-7 0 129 0,0 4 67 16,-13-4 17-16,0 4-1 0,0-1-19 0,-7 5-25 0,0-5-9 15,-12 1 6-15,6 3 15 0,-6 0 3 16,-1 1-12-16,-6-2-7 0,0 3-24 0,-7 2-33 16,-6 2-41-16,1 6-41 0,5 0-36 0,-6 7-45 15,0 3-36-15,7 4-29 0,-1-4-25 0,7 4-20 16,6 3-18-16,7-3-10 0,0 1-6 15,7-5-7-15,0 4-1 0,-1-7-4 0,14-5-1 16,-1 1-5-16,7-7 0 0,0 0-8 0,0-8-6 16,7-3-2-16,-1-8-4 0,1 1-1 0,-7-9 1 15,0 2 8-15,0-2 4 0,-7-2 6 16,1-1 5-16,-7 0 6 0,-7 1 3 16,8 3 7-16,-14 0 16 0,6 8 22 0,-6-1 20 15,0 5 13-15,6 1 5 0,-6 2-3 0,0 7-11 0,-6 7-23 16,6 2-22-16,0 1-15 0,6 7-8 15,-6 3-6-15,8 2-19 0,-2-1-46 0,0 2-81 16,7 2-102-16,0-3-124 0,0-3-133 0,7-1-119 16,6-4-83-16,-7 1-57 15,1-8-34-15,0-3-20 0,5 0 59 0,1-8 96 0,0-4 107 16,1-6 124-16</inkml:trace>
  <inkml:trace contextRef="#ctx0" brushRef="#br2" timeOffset="157778.15">28375 14412 15 0,'14'-26'397'0,"-14"4"93"0,6-3 77 0,-6 2 39 0,-6 1-38 0,6 8-76 0,-6-1-58 0,6 1-51 0,0 3-52 0,0 4-60 0,0 2-55 0,6 5-48 0,7 5-33 0,0 2-15 0,6 4 5 0,1 3 12 0,0 4 4 0,-1 4 0 0,-13 8-2 15,8-4-5-15,-2 3-10 0,-12 0-16 0,14-3-13 16,-8 3-12-16,-6-4-15 0,7-2-15 0,-7-5-11 16,0-3 0-16,0-1 21 0,0-6 39 15,-7-1 38-15,7-4 28 0,-6-6 17 0,-8-1 5 16,2-7-13-16,-2-3-30 0,2-5-32 0,-1 1-21 15,6-7-15-15,0-2-12 0,7-2-28 0,0-4-39 16,14 4 0-16,-1-5 0 0,6 7 0 0,0 0 0 16,8 5 0-16,-1 4 0 0,6 4 0 15,-5 2 0-15,5 5 0 0,1 7 0 0,-1 0 0 0,-6 4 0 16,0 3 0-16,1 8 0 0,-8-1 0 16,7 4 0-16,-14 4 0 0,8 0 0 0,-13 1-146 15,0-1-234-15,-1 0-247 0,-12-4-282 0,6 0-240 16,-7-3-80-16,-6-4 36 0,13 0 147 15,0-1 226-15,0-10 277 0</inkml:trace>
  <inkml:trace contextRef="#ctx0" brushRef="#br2" timeOffset="160028.76">20228 14514 67 0,'-6'0'293'0,"-1"-3"43"0,1 3 3 0,-7-3-11 0,7 3-41 0,-2 0-47 0,2 0-50 0,0 0-40 0,-1 0-18 0,7 0-8 0,0 0-3 0,-7 0 1 0,7 0-1 0,0 0 3 0,0 0 1 0,0 3 1 0,0-3 5 0,-6 0 13 0,6 0 5 0,-6 0 10 0,6 0 4 0,-7 0 4 0,-6 0-1 0,0 0-8 0,0 0 3 0,-6 0 2 0,-1 0 6 16,1 0 6-16,-1 0 7 0,0 0 4 0,7 0-4 0,-7-3-12 15,2-2-11-15,-2-2-16 0,0 4-17 0,7-5-19 16,-7 0-23-16,1 2-5 0,6-6-7 16,6 1-6-16,-5-3-4 0,-2-1-4 0,-5-3 8 0,-1-5-5 15,8 2 0-15,-8-1 1 0,0-4 0 16,7 0-5-16,0-3-5 0,0-4-10 0,1 1-14 15,4 2-10-15,2-3-10 0,0-4-5 0,6 5-3 16,0-2-1-16,6 1-2 0,0 4-2 16,2 1-1-16,-2 1 2 0,0 5 0 0,-6 0 0 15,6 4 2-15,-6 0 2 0,0 3 1 0,0 0 2 16,0 1 0-16,-6 3 0 0,0-1 0 16,0 1 1-16,-2 4 2 0,-4 0 5 0,5 0 2 15,-6 2 2-15,-6-1 2 0,-1 2-3 0,0 0 0 16,-5 1-8-16,-1 0-1 0,-1-2-1 0,1 2-2 15,0-1 2-15,-6 0-3 0,-1-3 3 0,0 3 0 16,1 1 0-16,6-4-4 0,-7 3 0 16,-6-4 0-16,7 1 2 0,-8 0-1 0,1-4 1 15,1 4 6-15,-1 0 1 0,-1-1 3 0,7 0 0 16,1 1 1-16,-1 0-2 0,1 0-4 16,13 2-2-16,-1-2-3 0,6 4-2 0,2 3-3 15,6-4-1-15,-8 0 1 0,8 4-2 16,6-3 5-16,-7 3-5 0,7 0 7 0,0 0-5 0,0-4-1 15,0 4-10-15,0 0-14 0,0-3-6 16,0-1-19-16,0 0-13 0,7-4-21 0,-1 2-18 16,8-5-23-16,-2 0-22 0,2 0-20 0,5-4-12 15,1 5-7-15,6-6-2 0,0 2 3 0,0 2 14 16,-1-2 16-16,8 3 23 0,-7 0 25 16,0 0 31-16,-6 4 27 0,-1-4 20 0,-5 4 17 15,-2 3 12-15,-5-1 8 0,0 3 1 16,-7 2 4-16,0-5-16 0,-7 5 9 0,0 0 3 15,7-3-4-15,0 3 3 0,0 0-5 0,0-4 16 0,0 0-8 16,-6 4-5-16,6 0 0 0,-6 0-3 16,6-3 1-16,0 3 3 0,-7 0 1 15,0 3 8-15,1-3 3 0,-7 4 3 0,0 0 3 0,-6-1-1 16,5 4 0-16,-5 2-6 0,6-6 0 16,-6 5-1-16,5-5-2 0,2 4 1 0,-2-3 1 15,8-1 0-15,-1 2-1 0,7-5 0 16,0 3 0-16,7-3-5 0,-7 0-1 0,6 0-2 15,-6 0 2-15,0 0-3 0,14-3-3 0,-2 3 1 16,8-5-1-16,6 2-3 0,-1-4-2 0,9 3-2 16,-9-3-5-16,8 0-13 0,-1-2-15 15,2 2-17-15,-2 0-17 0,-13 0-17 0,7 1-11 16,-12 1 0-16,5 1 3 0,-13 1 7 0,1-2 11 16,0 2 11-16,-1 0 10 0,-6-1 7 15,-6 0 11-15,-1 1 9 0,-6 0 5 0,0 3 7 16,7-5 8-16,-8 5 4 0,2 0 5 0,-2 0 2 15,8 0 3-15,-1 0 0 0,1 5-1 0,-7-5 2 16,6 3 0-16,1 4 1 0,-8-3-1 0,2 2 9 16,-2 6 6-16,2-1 8 0,-8 0 7 15,7-1 6-15,-13 2 9 0,7-1 2 0,-1 3 2 16,0-2-1-16,1 2-6 0,-1-3 0 0,8 4-8 16,-2-4-9-16,2 0-6 0,-2 1-8 15,8-2-3-15,6-3-6 0,0 1-5 0,0-1-1 16,6 0 0-16,8-2 1 0,-2-2-1 15,2 0-1-15,-2 1 0 0,1 0 0 0,1-4-3 16,-2 0-2-16,2 0-4 0,-8 0-1 0,0 0 6 16,8 0-2-16,-14 0-1 0,6 3-3 0,-6-3 0 0,0 3-2 15,-6-3-10-15,-1 0 0 0,0 5 0 16,1-5-1-16,0 3 4 0,-2 5-7 0,2-5-18 16,-6 4-31-16,12 1-49 0,-7-1-57 0,7 1-70 15,7-1-86-15,-1 0-138 16,0-3-127-16,0-4-38 0,2 3 14 0,4-3 50 0,2-3 83 15</inkml:trace>
  <inkml:trace contextRef="#ctx0" brushRef="#br2" timeOffset="177743.03">20665 15277 134 0,'0'0'256'0,"0"3"24"0,0 1 3 0,0-4-16 0,0 3-26 0,0-3-33 0,0 0-29 16,0 0-38-16,0 0-29 0,0 0-12 0,0 0-5 0,0 4 0 0,-7-4-4 0,1 0 4 0,6 0 0 0,0 0 1 0,6 0-4 0,1 0-4 0,-7 0-10 0,6 0-9 0,-6 0-10 0,0 0-9 0,6 4-8 0,-6-4-3 0,8 0 2 0,-2 3 5 0,0-3 5 0,0 0 7 0,1 4 7 0,6-4 7 0,0 0 2 0,1 0 3 0,-8 0 0 16,6 0-1-16,-4 0-3 0,11 0-6 0,-6 0-7 15,6 0-11-15,-5-4-5 0,5 4-7 16,1 0-5-16,0 0-3 0,-8 0-1 0,1 0-1 0,0 0-3 16,0 0-5-16,-6 0-2 0,6 0-3 15,-7 0-1-15,0 0-1 0,2 0 4 0,-8 0 5 16,6 0 5-16,-6 0 6 0,0 0 5 0,0 0 6 15,0 0 7-15,0 0-4 0,6 0-4 16,-6 0-7-16,7 0-1 0,-1 0-6 0,-12 0-10 16,6 0 0-16,-7-3-3 0,7 3-4 0,0 0 6 15,7-4-6-15,-7 4-1 0,6 0-4 0,-6 0 3 16,0 0 3-16,0-4-13 0,0 4 2 16,0 0 0-16,7 0 1 0,-7 0-2 0,0 0 1 15,0 0 1-15,0 0 2 0,0 0 5 0,0 0 4 16,0 0 6-16,0 0 13 0,0 0 8 0,0-3 13 15,0 3-1-15,-7 0 0 0,1 0-3 16,6 0-10-16,0 0-5 0,0 3-14 0,0-3-3 16,0 8 0-16,0-5 1 0,0 5 2 0,0 2 3 15,0 1 6-15,0 0 6 0,0 5 4 0,0-2 3 16,0 1 2-16,0 0 3 0,0-1 0 16,0 1 0-16,-7-1-1 0,7-3-6 0,0 3-5 15,0-1-6-15,0-7-7 0,0 2-10 0,0-2-8 0,0-1-4 16,7 2-4-16,-7-3 0 0,0-1 0 15,0-3 2-15,0 4-2 0,0-4-2 0,0 0 3 16,0 0-12-16,0 0-20 0,0 0-34 0,0 0-43 16,0 0-59-16,-7 0-73 0,7-4-67 0,-6 4-63 15,0-3-50-15,6-1-52 0,6 4-61 0,-6-7-92 16,0 2-18-16,0-1 32 0,6-2 57 0,1 2 81 16</inkml:trace>
  <inkml:trace contextRef="#ctx0" brushRef="#br2" timeOffset="179717.31">20971 15104 135 0,'6'-3'338'0,"0"3"50"0,2-4-6 0,-8 0-42 0,6 1-52 0,-6 3-62 0,0-4-50 0,0 4-30 0,0-3-15 0,0 3-10 0,0 0-6 0,0 0-7 15,0 0-9-15,0 3-5 0,0 1 1 16,0 3 8-16,0 4 14 0,6-1 16 0,-6 2 16 16,7 2 7-16,6 4 4 0,-6 1-3 0,5-1-9 15,2 5-10-15,-8 3-14 0,7-5-4 16,-6 8-8-16,-1-3-13 0,1-1-7 0,-1 1-11 16,-6 4-28-16,0-1 4 0,0-4 0 0,-6 5 0 15,6-4-1-15,0-4 4 0,0 3 22 0,0-3-10 16,0-4-4-16,0 4-27 0,0-3 5 0,0-1-5 15,0 0 4-15,6-4 3 0,-6-2 1 0,6-5 24 16,-6 4-5-16,0-4 3 0,7 0-1 0,-7 2 5 16,7-6 10-16,-7 0 9 0,0 1 9 0,0-4 5 15,0 4 3-15,0-4-1 0,0 3-6 0,0-3-4 16,0 0-5-16,0 0-6 0,0 0-5 0,0 0-7 16,0-3-8-16,6 3-7 0,0-4-10 0,1 0-8 15,0 1-10-15,6 0-7 0,-1-2-8 16,8 1-2-16,0-3-6 0,-1 4-4 0,7-1-2 0,-6-3-2 15,0 3-2-15,5 1-5 0,-5-1-10 16,6 1-32-16,-7-1-51 0,1-1-77 0,-6 5-104 16,-2-3-115-16,1 0-119 0,0-1-98 0,0 0-64 15,7 1-42-15,-1 0-33 0,-6-5-44 0,0 4 45 16,7-1 81-16,-7-1 91 0,0-1 108 0</inkml:trace>
  <inkml:trace contextRef="#ctx0" brushRef="#br2" timeOffset="180440.59">21817 15543 198 0,'14'-10'395'16,"-14"-1"53"-16,6 0 11 0,-6-1-46 0,0 2-65 16,-6 0-69-16,6 2-36 0,-7-1-14 15,0 3 4-15,1 6 7 0,-1-4-3 0,-5 4-9 0,-8 0-16 16,0 4-11-16,-6 6-16 0,7-2-8 16,-7 7-7-16,6 0-10 0,1-1-11 0,5 5-18 0,2 2-25 15,5-2-27-15,7 3-27 0,-7 0-16 16,14-4-15-16,0-1-7 0,-1 3-6 0,14-6-3 15,-8 1 2-15,8-4 3 0,-1-4 3 0,1 0 0 0,6-7 3 16,1-3-1-16,-1-1-5 0,-7-7-8 0,13 1-2 16,-6-5-6-16,1-4-3 0,-7 1-3 0,-8-3 1 15,1-2 4-15,0 4-1 0,-6-2 7 0,-7-2 4 16,6 2 9-16,-6 3 14 0,-6 3 19 16,6 0 21-16,-13 7 13 0,6 1 5 0,0 4 3 15,-5 3-13-15,12 6-18 0,-6 3-21 0,-2 5-6 16,2 0-12-16,0 5-9 0,-1 0-2 0,7 2-5 15,0 1 0-15,7 0-18 0,-1 0-26 16,0-3-41-16,2-1-65 0,-2-3-73 0,6-4-81 0,2 0-70 16,-1-7-54-16,7-1-27 0,-8-3-7 0,8 0-6 15,-1-7-1-15,1-4 4 0,0 0 10 0,6-4 24 16,-7-3 45-16,1-4 80 0,-1 3 117 0,-6-6 138 16,0 3 155-16,-7-4 125 0,1 1 85 0,-7 3 42 15,0-4 8-15,-7 4-19 0,7 4-42 0,-6 0-37 16,6 3-24-16,-6 7-19 0,6 5-20 15,0 3-19-15,0 3-21 0,0 8-16 0,0 8-17 16,6 3-7-16,0 3-4 0,8 2-5 0,-2 2-2 16,-4 3-5-16,4 1-4 0,1 0-7 0,1 4-11 15,-2-4-13-15,-6 0-18 0,8-5-13 16,-1-2-11-16,0 0-8 0,0-4-6 0,0 0-6 16,-13-7 8-16,7-4 21 0,-7-3 30 0,0-2 20 15,-7-6 13-15,0 0 11 0,1-6 6 16,-7-2-4-16,0-3-16 0,0-4-8 0,-7-3 2 0,8 0 3 15,-2-8-2-15,1 1-12 16,1-1-12-16,-2-4-12 16,8 1-15-16,-1-3-19 0,7-6-10 0,7 5-7 0,-1-3-8 0,8 3-1 0,-2 0-6 15,15 0-7-15,-9 3-13 0,9 9-14 0,-1 3-11 16,-6 2-9-16,6 13-5 0,-13 0 3 0,6 6 7 0,-12 5 11 16,-1 3 11-16,-6 7 7 0,-6 0 9 0,-8 4 4 15,-5 3-15-15,-1 0-27 16,1-2-48-16,6 3-67 0,0-4-83 0,0 0-91 0,6-4-80 15,1 0-61-15,6 1-58 0,0-8-68 16,0-1-70-16,0-2 12 0,6-4 54 0,7-4 69 0,7-4 97 16</inkml:trace>
  <inkml:trace contextRef="#ctx0" brushRef="#br2" timeOffset="180777.62">22840 15456 112 0,'-7'-8'404'0,"-6"1"64"0,1 0 42 0,-2 3-41 0,-12 1-86 0,7 6-90 0,-7 1-69 0,-7 3-44 0,7 4-23 0,6 3-27 0,-6 2 6 0,13 1-19 0,-6 6-18 16,12-5-13-16,1 4-14 0,6 0-7 0,6-4-33 0,1 1-8 0,6-4-5 0,0-4-7 0,0-2-2 0,14 0-4 0,-9-6-3 0,9-3-2 0,-1-3-2 0,0-1-2 0,-1-10-2 0,9-2-2 0,-9 1 1 15,1-6 1-15,7-1-1 0,-7 1 2 0,-6-5 1 16,-8 4 2-16,2-3 7 0,-8 2 16 15,-6 1 21-15,0 7 23 0,0 1 20 0,0 2 12 16,-6 5 1-16,-1 7-9 0,-6 4-18 16,1 4-20-16,4 2-26 0,8 5-22 0,0 3 3 0,8 0-6 15,-8 2-4-15,6 5-14 0,0-7-23 16,0 3-33-16,1-2-62 0,6-4-61 0,0-1-53 16,1-3-42-16,-2 0-32 0,2-8-32 0,5-3-34 0,-6 0-37 15,6-3-42-15,1-8-10 0,0 0 28 0,-7-3 55 16,6-5 77-16</inkml:trace>
  <inkml:trace contextRef="#ctx0" brushRef="#br2" timeOffset="181051.3">23224 15416 13 0,'0'-23'281'0,"6"9"64"0,-6-1 18 0,0 0-24 0,0 9-47 0,0-2-54 0,0 8-51 0,0 3-47 0,0 8-28 0,0 4-13 0,0 0-4 16,0 7-4-16,0 4-4 0,8-1 0 0,-8 5-5 0,6-1-2 0,0 0 1 0,-6 0-1 0,7 1 3 15,-1-5-3-15,1-2-3 0,-7-2-6 16,7-2-10-16,-7-4-4 0,6-5 4 15,0 1 14-15,-6-7 9 0,0-1 12 0,0-6 12 0,-6-1 11 16,0-7 5-16,-1 1-3 0,0-5-3 0,-6 1 0 16,1-5 0-16,4-4 2 0,2 2 6 15,0-2 9-15,-1-2 20 0,7 0 22 0,7-1 26 16,-1-3 12-16,8 3 5 16,5 0-6-16,1 4-18 0,6 0-31 15,-1 4-38-15,1 4-33 0,7-2-32 0,-1 5-23 0,2 5-18 0,-9 1-27 0,1 1-57 16,7 1-110-16,-14 3-155 0,8 3-168 15,-8-3-165-15,0 4-168 16,8-4-132-16,-8 5 10 0,7-5 101 0,0 3 139 0,7 0 153 16</inkml:trace>
  <inkml:trace contextRef="#ctx0" brushRef="#br2" timeOffset="181970.24">23993 15629 180 0,'0'0'383'0,"0"0"59"0,0 0 15 0,0 0-35 0,6-5-50 0,-6 5-48 0,6 0-18 0,8-3 7 0,-2 3 28 0,15 0 36 0,-7-5 39 15,12 5 21-15,7-3 21 0,-7 3-1 0,7-3-16 0,1 3-38 0,5 0-51 0,-6 0-58 0,7 0-69 0,-1 0-57 0,8 0-53 0,-7-4-43 0,-1 4-36 0,1-4-30 0,-7 1-37 0,0-1-48 0,-1 0-60 16,-5 0-66-16,-7 1-81 0,-6-1-83 0,-7 1-79 16,0-1-62-16,-13 0-36 0,0 1-13 0,-6-1 17 15,-1 0 36-15,-12 1 45 0,5 3 38 0,-5-3 25 16,6-1 21-16,-14 4 25 0,15-5 36 16,-8 5 50-16,1-3 65 0,-1 0 95 0,7-1 81 0,0 0 73 15,-6 1 67-15,5-5 65 0,2 1 41 0,-2 0 5 16,1-4 0-16,7 0-16 0,-7-5-27 15,0 6-34-15,7-1-23 0,6-4-10 0,-8 4 3 0,8 0 9 16,-6 4 8-16,0-1 7 0,-1 1-5 16,1 4-5-16,-1 3-3 0,14 0-6 0,-1 3-13 15,1 4-17-15,13 5-9 0,-1-1-16 0,0 0-18 16,14 3-17-16,-7 1-13 0,0 3-10 0,7 1-3 16,-20 3-3-16,6-4-4 0,-6 4-3 0,1-4-1 15,-8 0 0-15,0 1-1 0,1 0 2 0,-7-5 8 16,0-1 11-16,0 4 21 0,-7-3 27 15,-5-3 29-15,-2 3 22 0,1-3 9 0,0 0-1 16,0 1-18-16,0-6-33 0,0-2-59 0,7 3-89 0,-1-4-105 16,0 2-110-16,1-2-142 0,6-3-192 15,0 0-88-15,6-3-1 0,1-5 58 0,12 5 84 0,8-5 127 16</inkml:trace>
  <inkml:trace contextRef="#ctx0" brushRef="#br2" timeOffset="182500.18">25881 15298 296 0,'7'0'412'0,"0"-3"59"0,-7-1 0 0,12 0-47 0,-12 4-70 0,14 0-61 0,-8-3-42 0,7 3-24 0,0-4-20 0,6 1-21 0,14 3-28 0,-1-4-27 0,2 0-27 0,5 0-33 0,-1 1-25 0,1-1-22 0,7-3-7 0,-7 4-8 0,7-5-4 0,-7 4 1 0,-6 4-1 0,-1-7-3 15,1 7-1-15,-14-4 2 0,0 1 6 16,-12 3 12-16,0-4 14 0,-7 0 16 0,-7 1 15 16,0 3 19-16,1-4 16 0,-7 4 11 0,6-3 11 15,-5 3 8-15,-1-5 4 0,6 5-11 0,0 0-13 16,1 5-18-16,6-2-10 0,-6 4-2 15,6 1 8-15,6 6 17 0,-6-2 19 16,6 2 19-16,1 1 7 0,0 3-4 0,6-1-16 0,-7 6-19 16,7-4-24-16,-6 2-27 0,5-3-21 0,2 1-17 15,-8-1-20-15,1 0-41 0,-7-4-75 16,6 6-107-16,1-9-139 0,-7 4-145 0,6-8-138 0,-6 0-145 16,0 0-107-16,0-3 14 0,0-4 89 15,13-4 118-15,7-3 133 0</inkml:trace>
  <inkml:trace contextRef="#ctx0" brushRef="#br2" timeOffset="183015.28">26917 15240 69 0,'-6'-4'392'0,"6"1"67"0,0-1 44 0,0 4-31 0,0 0-75 0,0 7-84 15,6-3-68-15,-6 10-42 0,6-3-20 16,1 8-18-16,0-1-17 0,5 4-22 0,-5 0-10 15,6 0-10-15,-6 0-10 0,-1 0-7 0,-6 0-5 16,6-4-8-16,2 1-12 0,-8-1-13 16,0-3-27-16,0-4 1 15,0-4-4-15,0 0-1 0,0-3-4 0,0-4 0 16,-8-4 13-16,8 1-10 0,0-5-9 0,-6-6-8 0,6-1 2 0,-6 0 4 0,6-7 8 16,6 0 9-16,0 0 18 0,8-3 17 0,-8 3 17 15,0-4 11-15,1 3 5 0,-7-2 7 16,7 7 0-16,-1 3-3 0,-6 1-7 15,7 7 1-15,-1 3 3 0,0 4 10 0,8 4 12 0,-2 3 13 16,2 4 6-16,-1 3-2 0,0 5-7 16,-6 3-19-16,5-4-23 15,2 4-24-15,-2 0-13 0,8-4-18 0,-1 1-9 16,-5-5-9-16,5-3-8 0,-6 0-4 0,6-7-10 0,1-1 0 0,0-3-3 16,-7-7 3-16,7-4-1 0,-8 0 1 0,2-7 4 15,-2-4 2-15,1 1 5 0,1-2 1 16,-2-3 4-16,-6 1 9 0,8 3 19 0,-1 0 25 15,-6 4 25-15,-1 3 22 0,1-1 21 0,-1 6 18 16,0 6 17-16,1 4 9 0,0 4 5 0,-1 3 2 16,0 9-8-16,-6 2-17 0,7 0-80 0,-7 7-72 15,0 1 0-15,0 4 0 0,7-5 0 16,-7 4 0-16,6-3 0 0,1 0-199 16,-7-5-195-16,6-3-177 0,1 1-157 0,6-5-125 0,-1 2-106 0,-4-9-75 15,-2 0 54-15,13-3 126 0,-5-4 146 0,12-4 151 16</inkml:trace>
  <inkml:trace contextRef="#ctx0" brushRef="#br2" timeOffset="183359.44">28012 15248 272 0,'-8'-12'422'0,"-4"5"61"0,-2 0 22 0,-5 7-38 0,-7 0-61 0,0 3-60 0,0 8-52 0,-1 1-21 0,2-2-20 0,5 9 0 0,-6 2-33 0,13-3-27 0,-6 4-16 0,12 1-29 0,7-1-29 0,-6 0-52 0,12 0-16 0,1-4-13 0,-1-1-14 0,7 0-8 0,0-3-7 0,7-8-4 0,-1-1-6 15,1-1-7-15,0-8-3 0,6-1-4 0,-1-1-1 0,1-8-2 0,0-3 2 0,-6 0 2 16,-1-1 9 0,-5-4 4-16,5 0 2 0,-12 0 5 0,-1-4 10 0,1 3 19 0,-7 6 25 15,6-1 39-15,-6 3 35 0,0 4 23 0,0 3 4 16,0 5-7-16,0 3-19 0,0 8-27 0,0-2-25 15,0 9-21-15,0 0-14 0,6 7-13 0,2-4-17 16,-8 4-43-16,6 4-70 0,0-5-86 0,1 5-103 16,6-8-108-16,0 1-101 0,0-1-88 0,6-7-75 15,-12 0-85-15,6-8 9 0,0 2 58 16,-7-5 81-16,8-8 104 0</inkml:trace>
  <inkml:trace contextRef="#ctx0" brushRef="#br2" timeOffset="183528.68">28330 15185 369 0,'0'-23'457'16,"7"5"69"-16,-1 1 14 0,-6 5-48 0,0 5-74 0,7 7-49 0,-7 4-24 0,7 2-14 16,-1 9-15-16,6 4-15 0,2-1-29 15,-8 8-55-15,7 0-39 0,1 0-42 0,-2 3-38 16,8 3-35-16,-7-6-31 0,0 3-23 16,0-3-67-16,0 0-76 15,0-8-77-15,-7 4-77 0,8-7-56 0,-1-1-33 0,-7-6-15 0,8-2-12 16,-2-1-13-16,-6-5-21 0,8-8-43 0,-1 1-22 15,-7-8 20-15,8-3 54 0,-2-1 73 0</inkml:trace>
  <inkml:trace contextRef="#ctx0" brushRef="#br2" timeOffset="183755.96">28805 15130 12 0,'0'-15'314'0,"0"1"70"0,-6 3 33 0,0 4-5 16,-1-1-27-16,0 4-31 0,-12 4-36 15,-1 4-13-15,1 4 2 0,-7-1 13 0,-6 4 19 0,12 3 20 16,0 1 8-16,1 3 4 0,-1-4-11 0,8 1-15 15,-2 4-25-15,8-1-29 0,-1-3-26 16,1 4-29-16,6-5-28 0,6 1-29 0,-6-5-28 16,7 1-32-16,6-3-32 0,0-2-29 0,-1 3-22 15,8-3-21-15,0-1-39 0,5-2-74 16,-5 0-111-16,7-3-147 0,5 0-159 0,-6-3-154 16,13-5-129-16,-6-3-117 0,-1 4-50 0,1-4 61 15,-1 0 118-15,1 1 131 0,13-2 148 0</inkml:trace>
  <inkml:trace contextRef="#ctx0" brushRef="#br2" timeOffset="184078.27">29359 15155 221 0,'-6'-7'458'0,"-1"0"84"15,-13 3 81-15,2-3-15 0,-9 4-72 0,7 3-54 0,-6 0-34 16,-6 3-28-16,6 8-28 0,7 0-35 0,-8-1-32 16,-5 9-31-16,12-1-37 0,1 5-35 15,6-2-44-15,13 1-36 0,-7 0-38 0,1 3-37 16,12-2-30-16,-6 0-23 0,7-6-25 0,6 1-37 15,0-3-38-15,-1-7-43 0,8-1-47 0,0-7-44 16,6 0-27-16,0-7-10 0,0-4 13 0,0-4 34 16,0 0 40-16,-6-2 44 0,5-6 43 15,-11 0 44-15,-2-2 41 0,2 3 32 0,-8 0 43 16,1 1 43-16,-7-2 51 0,0 5 42 0,0 3 24 16,0 4 2-16,0 4-13 0,0 0-20 0,13 7-35 15,-6 3-37-15,5 5-35 0,2 6-26 16,-8 1-21-16,0 3-23 0,1 5-25 0,6 3-39 15,-6-1-64-15,-1 0-85 0,6-2-101 0,2 2-100 16,-1-3-88-16,0-4-66 0,0 1-48 0,7-8-45 16,-1 0-46-16,-6-8-12 0,0 1 34 0,1-8 64 15,-2-3 91-15,8-4 116 0</inkml:trace>
  <inkml:trace contextRef="#ctx0" brushRef="#br2" timeOffset="184389.52">29789 15141 58 0,'6'-23'362'0,"1"6"75"16,0-1 41-16,-7 6-19 0,6 5-49 15,-6 7-64-15,6 0-45 0,-6 7-40 0,8 8-24 16,-2 0-21-16,0 6-28 0,1 1-29 0,-1 4-27 16,1 3-21-16,-1 1-19 0,1 3-15 0,-7-8-13 15,6 4-8-15,0 1 0 0,-6-8 6 0,8 0 15 16,-8 0 21-16,0-11 38 0,0-4 40 0,0 0 28 16,-8-7 12-16,8 0 1 0,-12-7-3 0,5-4-15 15,1-3-24-15,-1-5-19 0,7-3-11 16,-6-4-10-16,6 0-5 0,0-2-10 0,0-2-15 15,6-2-15-15,7 1-15 0,6 2-14 0,1 4-17 16,6 3-17-16,7-3-11 0,6 6-9 16,7 5-6-16,-1 3-3 0,7 3 0 0,1 8 1 15,-2 0-1-15,-11 11-1 0,-1 0 2 0,0 8-1 16,-13 3-1-16,0-1-2 0,-7 9-7 0,-12-5-36 16,-7 9-87-16,0-5-141 0,-7 0-190 0,1 0-188 15,-1 0-199-15,-5-2-170 0,-2-6-24 16,-5 2 86-16,6-5 158 0,6-4 170 0,-6-3 201 15</inkml:trace>
  <inkml:trace contextRef="#ctx0" brushRef="#br2" timeOffset="185899.74">20906 15057 155 0,'6'-3'356'0,"-6"-2"49"0,0 2-7 0,0-5-49 0,0 8-68 0,0-7-78 0,-6 7-57 0,6-4-39 0,0 0-23 0,0 1-13 0,0-1-7 16,6 4-7-16,-6 0-1 0,6 4 4 0,1-4 9 0,6 3 11 0,0 5 18 0,1-5 19 0,4 4 18 0,-4 6 18 0,5-7 16 0,-5 5 10 0,-2 4 9 0,2 0 6 0,-2-1 6 0,-5 1 6 0,6 3 3 0,-6-4 4 0,-1 1 3 0,-6 4 3 0,6-1 8 0,-6 1 2 0,7 2 1 0,-7-2 5 0,0 3 2 0,0-1-11 16,0 1 1-16,0 4-2 0,0-4-2 15,7 4-6-15,-7-4-10 0,6 0-3 0,0 1-137 16,1-3-67-16,0-1 0 0,-1 3 0 0,7-4 0 15,-7 1 0-15,1-1 0 16,0 0 0-16,-1-2 0 16,8-2 0-16,-2-1 0 0,-5 4 0 15,6-3 0-15,-7-3 0 0,1 3 0 0,-1 1 0 0,0-1 0 0,2 1 0 16,-8-5 0-16,6 5 0 0,-6-3 0 0,0-1 0 0,0-4 0 16,-6 5 0-16,6-2 0 0,-8-2 0 0,8-5 0 0,-6 5 0 15,6-5 0-15,0-3 0 0,0 4 0 0,0-4 0 16,0 3 0-16,0-3 0 0,0 0 0 15,0 0 0-15,0 0 0 0,0 0 0 0,0-3 0 0,0 3 0 0,-6-4 0 16,6 4 0-16,0-3 0 0,-7-1 0 0,7 0 0 16,0 1 0-16,0-5 0 0,0 5 0 0,0-4 0 15,0 7 0-15,0-8 0 0,7 4 0 0,-7 1 0 16,6-5 0-16,0 5 0 0,2-1 0 16,-2-3 0-16,-6 2 0 0,0-2 0 0,0-1-342 15,0 2-274-15,0-2-89 0,0-3-66 0,0-3-29 0,0 3-16 16,0-3-11-16,-6-1 9 0,-8 1 77 15,1-3 94-15,0 4 100 0,0-1 121 0</inkml:trace>
  <inkml:trace contextRef="#ctx0" brushRef="#br2" timeOffset="186136.39">20991 15493 8 0,'6'6'257'0,"7"3"33"0,7-2-15 0,6-4-47 0,0 1-69 0,-1 3-75 0,8-3-80 15,-1 0-73-15,2-1-65 0,-9 0-75 0,7 2-43 0,-5-1-9 0,-7-1 16 0</inkml:trace>
  <inkml:trace contextRef="#ctx0" brushRef="#br0" timeOffset="212636.37">16183 16599 28 0,'14'-7'395'0,"-8"-1"81"0,1 1 65 0,0 3 23 0,-7-3-49 0,6 0-63 0,-6-4-35 0,0 3-15 0,0-3-22 0,-6 5 18 0,6-2 6 0,-7-3 6 0,7 3 7 0,-7 1 7 16,1 4 14-16,-8-2-12 0,8 3-18 0,0 2-34 15,-7 2-53-15,0 3-320 0,-6 5-1 0,-8 5 0 16,-5 3 0-16,6 4 0 0,0 4 0 0,-7 7 0 15,7 0 0-15,0 4 0 0,7 3 0 0,-1 3 0 16,0-2 0-16,14 7 0 0,-1-1 0 0,7 2 0 16,13 1 0-16,7-2 0 0,0-1 0 0,12 1 0 15,1-8 0-15,6-3 0 0,6-7 0 16,-6-9 0-16,7-3 0 0,-8-7 0 16,15-11-580-16,-7-11-293 0,-1-7-130 0,1-8-89 15,-7 1-49-15,-7-5 90 0,1-2 160 16,-1-1 178-16,-5-4 176 0</inkml:trace>
  <inkml:trace contextRef="#ctx0" brushRef="#br0" timeOffset="212844.96">16686 16661 54 0,'12'-22'395'0,"-6"0"69"0,-6 4 58 0,8 3 0 0,-8 0-36 16,-8 5-50-16,8 2-33 0,-6 0-3 0,6 5-4 16,0 3-22-16,6-3-40 0,-6 6-35 0,8 0-27 15,-2 5-26-15,0 3-24 0,7 4-21 0,-6 4-21 16,0-2-28-16,5 9-40 0,2 0-38 0,-8 3-30 15,0 4-16-15,1 3-12 0,0-2-8 16,12-1-9-16,-6-1-8 0,0 1-31 0,1 1-64 0,-8-5-91 16,7-3-104-16,0-5-109 0,-7-2-102 15,1-5-68-15,5-3-44 0,2-4-27 0,-8-7-29 16,1-7 14-16,-1-4 56 0,1-3 74 0,0-5 90 16</inkml:trace>
  <inkml:trace contextRef="#ctx0" brushRef="#br0" timeOffset="213076.52">17102 16654 345 0,'7'-30'415'0,"6"5"45"0,-7 3-20 0,0 4-58 16,2 2-66-16,-8 2-54 0,0 3-32 0,0 4-19 0,0 7-11 16,-8 0-7-16,2 4 0 0,-7 7 4 15,0 3 5-15,0 1 14 0,-13 7 20 0,6 0 11 16,1 0 6-16,-1 4-7 0,-6 0-11 0,7-1-16 0,-1 0-17 16,8-2-13-16,-2-1-22 0,14 0-16 15,0-4-18-15,0 0-17 0,6-3-24 0,8-4-23 16,-1 4-22-16,7-5-15 0,-2-3-9 0,2 1-10 15,0-5-3-15,6 1-8 0,0-4-28 0,0 0-60 16,0-4-110-16,0 1-137 0,0-5-141 0,1 1-138 16,5 0-129-16,-13-4-121 0,7 0-27 0,0-4 66 15,1 5 104-15,11-5 120 0,1-3 143 0</inkml:trace>
  <inkml:trace contextRef="#ctx0" brushRef="#br0" timeOffset="213339.6">17688 16665 235 0,'0'-7'482'0,"-6"3"93"0,-1 0 87 16,-13 1-13-16,8-1-79 0,-14 4-83 15,6 4-62-15,-5 3-47 0,5 4-39 0,0 4-32 16,1-1-22-16,-1 9-14 0,0-3-8 0,7 6-10 16,1 1-18-16,5 1-26 0,7 2-30 0,0-1-32 15,7 0-33-15,5-4-36 0,8-2-28 0,6-1-21 16,-7-7-15-16,8-1-6 0,-1-2-6 0,6-9 1 16,1-3-1-16,-1-3 0 0,7-9 2 0,-6-2 0 15,-7-4 0-15,0-4-1 0,-6-4 0 0,-7-4 1 16,-7 5 1-16,-6-8 1 0,-6 4 0 0,-7 0-1 15,6 4-2-15,-12 2-4 0,5 1-19 0,2 7-38 16,-2 1-53-16,1 7-76 0,1 7-97 0,4 0-114 16,2 3-113-16,0 8-89 0,6-4-85 0,6 8-83 15,-6-4-61-15,6 3 31 0,2-2 84 16,4 2 104-16,1-3 124 0</inkml:trace>
  <inkml:trace contextRef="#ctx0" brushRef="#br0" timeOffset="213669.81">17943 16705 217 0,'-8'-11'464'0,"8"0"80"0,-12 1 72 0,6-2-25 16,6 1-80-16,0 4-84 0,0 3-70 0,6 1-47 16,-6 3-36-16,6 3-33 0,0 5-20 0,8 3 1 15,-8 4 11-15,14 6 4 0,-13-3-2 0,5 7-7 16,2 1-18-16,-8 1-27 0,7-2-29 0,-6 4-28 16,6-3-29-16,-1-1-25 0,-5-2-21 15,0-1-20-15,-1-4-13 0,0-3-6 0,-6-4 14 16,7-4 24-16,0-4 23 0,-7-3 20 0,0-3 13 15,0-4 15-15,0-4 3 0,0-4-8 0,-7-3-5 16,7-8-4-16,-7 4 0 0,7-8-3 0,0 1-12 16,7 0-14-16,0-4-77 0,-1-1-1 0,1 6 0 15,6-1 0-15,0 7 0 0,-1 0 0 0,8 7 0 16,-7 4 0-16,7 3 0 0,-8 5 0 0,8 6 0 16,0 5 0-16,-7 3 0 0,7 4 0 0,-8 7 0 15,2 3 0-15,-2 1 0 0,-5-1 0 0,-7 4 0 16,6 1-131-16,-6-5-354 0,7 1-185 0,0-3-149 15,5-6-118-15,-4-2-95 0,-2-3-9 0,0-9 94 16,1-3 147-16,6 0 152 0,0-10 160 0</inkml:trace>
  <inkml:trace contextRef="#ctx0" brushRef="#br0" timeOffset="213986.36">18496 16654 183 0,'0'-25'447'16,"-7"-2"79"-16,7 5 80 0,-6 1 1 0,-1 5-43 15,1 2-42-15,0 8-24 0,12 1-7 0,0 2-10 16,-6 6-19-16,7 8-33 0,-1 0-41 0,1 8-47 15,6 2-54-15,-7 5-57 0,1-1-62 0,6 5-48 16,0 3-47-16,0 0-31 0,0 3-21 0,7-2-14 16,-8 2-17-16,2-2-52 0,-1-2-70 0,-7 0-93 15,8-5-62-15,11-1-86 0,1-8-134 0,-6 0-95 16,6-3-45-16,-13-1-2 0,7-7-17 0,-14-2 19 16,0-10 85-16,0 3 104 0,-6-10 112 0,-6 1 115 15,0 0 128-15,0-7 137 0,-14 3 120 16,7-4 88-16,-7 2 53 0,1 2 30 0,-7 0 11 0,6-2 2 15,0 1 1-15,1 2 18 0,6 2 8 16,0 2 1-16,1 2-25 0,-2 1-49 0,8 0-53 16,6 3-69-16,0-4-48 0,6 5-53 0,0-1-44 15,8-3-60-15,5 3-82 0,1 1-101 0,0-4-116 16,-2-2-113-16,2 7-131 0,13-6-144 0,-7-3-25 16,-7 5 44-16,1-6 84 0,-14 4 100 0</inkml:trace>
  <inkml:trace contextRef="#ctx0" brushRef="#br0" timeOffset="214564.21">18998 16569 15 0,'0'-3'422'0,"0"-1"92"0,0 4 69 15,6 0 33-15,0 0-76 0,-6 4-105 0,6 3-80 16,-6 4-50-16,8 1-33 0,-2 5-27 0,-6 1-16 16,6 9-13-16,1-5-10 0,0 7-15 0,-1-1-21 15,1 3-12-15,-7-2-35 0,6 0-27 0,-6 0-27 16,6-3-24-16,-6-1-16 0,14-2-19 15,-8-1-3-15,-6-5-2 0,6-5 1 0,1-1 11 0,0-4 14 16,-1-7 26-16,1 0-1 0,-7-7 7 0,0 0 13 16,-7-9 9-16,1-1 10 0,-1-3 3 0,0 3 32 15,-5-5 26-15,-8 0 18 0,7-4 10 0,0 5 7 16,0-5-4-16,-1 3-10 0,8-2-18 16,6 3-23-16,0 0-26 0,0 4-25 0,6-1-25 15,8 1-58-15,6-1-2 0,-1 5 0 0,7 3 0 16,0 1 0-16,7-2 0 0,6 1 0 0,7 4 0 15,-8 3 0-15,1 1 0 0,-6-1 0 16,-7 4 0-16,7 0 0 0,-14 0 0 0,8 4 0 16,-15-1 0-16,2 4 0 0,-8 4 0 0,-6 1 0 0,-6 2 0 15,-8 4 0-15,2 1 0 0,-2 3 0 0,-5 0 0 16,-1 8 0-16,0-5 0 0,8 4 0 16,12 0 0-16,-7 1 0 0,7-5-15 15,7-3-7-15,-1 0-12 0,0-3-3 0,8-6-3 0,-1-1-8 16,0-1 0-16,12-7 1 0,-5-4 3 0,6-4-3 15,1-2-5-15,-1-6 1 0,-1-3-1 0,1-2 3 16,-6-3 4-16,0-5 10 0,-1-1 8 0,-13 1 11 0,8-2 9 16,-14 2 7-16,0 0 6 0,0-5 2 0,-14 5 0 15,8 3 5-15,-7-3 10 16,7 6 19-16,-8 5 17 0,8 2 13 0,0 1 10 16,6 7 2-16,-6 4-10 0,6 4-17 0,6 7-19 15,0 4-14-15,0 3-11 0,1 1-6 0,6 3-6 0,-6 3-1 16,5 1-1-16,2-1-4 0,-8 1-2 0,7 0-2 15,0 3-5-15,0-3-14 0,1-5-85 16,4 1-131-16,2-7-163 0,0 0-193 0,-1-8-193 16,7-3-187-16,1-4-110 0,5-7 29 15,-6-5 112-15,13-2 166 0,0-1 182 0</inkml:trace>
  <inkml:trace contextRef="#ctx0" brushRef="#br0" timeOffset="-214399.69">20215 16456 355 0,'-13'-33'502'0,"7"-4"89"0,-8 7 78 0,2 5-15 15,5 3-35-15,-6 5-31 0,7 1-13 0,6 9-20 0,-7 0-45 0,7 7-61 0,0 7-70 0,7 0-56 0,-1 12-50 0,0-2-37 0,1 6-14 0,6 7-12 0,-7 3-12 0,8-1-19 0,-8 9-75 0,7-6-104 16,0 7 0-16,-6-3 0 0,5 5 0 16,-4-2 0-16,-2 2 0 0,0-7 0 0,1 2 0 0,6-2 0 15,-7-5 0-15,7-2 0 0,-6-8 0 0,6 0 0 16,0-7 0-16,-6-4 0 0,6-5 0 0,-13-6 0 15,0-3 0-15,6-8 0 0,-6-3 0 0,6-5 0 16,-6-3 0-16,-6 0 0 0,0-3 0 0,-14-4 0 16,7 3 0-16,-13 0 0 0,0 1 0 15,-1 2 0-15,-5 5 0 0,-1 0 0 0,1 7 0 16,-1 8 0-16,7-2 0 0,1 5 0 0,5 8 0 0,0-1 0 16,8 8 0-16,5 4 0 0,0-2 0 0,7 9 0 15,7-5 0-15,0 2 0 0,-1 3 0 16,6-4 0-16,8 0 0 0,7-4 0 0,-1 1 0 15,6-9 0-15,-6 0 0 0,7-5 0 0,-1-5-52 16,1-5-110-16,-1-1-46 0,-5-5-40 0,-1-8-19 16,-1 1-3-16,-5-4 22 0,0 0 37 0,-1-3 46 15,-6-2 49-15,-6 0 44 0,-1 0 46 0,-6-2 25 16,0-1 29-16,0 1 38 0,-6 7 40 0,-1 1 35 16,1 2 30-16,6 8 13 0,0 0 6 0,0 7-3 15,6 4-1-15,1 4-6 0,-1 7-19 0,0 3-5 16,2 2-16-16,4 5-23 0,-5 1-84 0,6 4-33 15,6-1 0-15,-12 2 0 0,6 2 0 0,0-4 0 16,-6 1 0-16,-1-5-13 0,-6-2-233 16,0-1-162-16,-6-3-196 0,6-4-184 0,6-8-183 15,-6-3-138-15,0 0 8 0,0-3 102 0,6-8 168 16,7-4 179-16,7-3 213 0</inkml:trace>
  <inkml:trace contextRef="#ctx0" brushRef="#br0" timeOffset="-214280.11">20665 16459 105 0,'-13'-32'465'0,"6"3"98"0,-6-1 86 0,1 11 32 0,4 1-80 0,-4 4-122 0,5 6-107 0,-6 5-90 0,6 3-95 0,1 3-117 0,0 9-136 0,6-2-129 0,0 5-137 0,-7 0-175 0,0 3-151 0,1 4-44 0,0-4 30 0,6 8 74 0,6-4 108 0</inkml:trace>
  <inkml:trace contextRef="#ctx0" brushRef="#br0" timeOffset="-214027.97">20685 16493 124 0,'0'-7'478'0,"0"2"99"0,0 5 74 0,0 5 38 0,0 2-73 0,0 4-94 0,6 3-73 0,-6 8-63 0,6 0-45 0,0 3-66 15,1 5-68-15,6 0-60 0,-6-1-49 0,13 4-34 16,-14-5-29-16,6 6-23 0,-4-1-12 15,4-7-25-15,1-1-46 0,-6-3-74 0,6-7-82 0,-7-3-79 16,2-2-81-16,-2-3-58 0,0-7-37 16,14 0-29-16,-7-7-34 0,-7-3-34 0,8-6 18 15,-14-2 47-15,0 0 65 16,6-4 89-16</inkml:trace>
  <inkml:trace contextRef="#ctx0" brushRef="#br0" timeOffset="-213848.07">20965 16624 288 0,'0'-18'390'0,"6"8"46"0,-6-6-26 0,0 9-59 16,6 0-71-16,-6 3-75 0,6 4-43 0,-6 0-14 15,0 4 3-15,-6 3 22 0,0 0 36 0,0 0 46 16,-8 8 52-16,1 0 59 0,0-1 44 16,0 5 31-16,1 4 9 0,-2-6-14 0,8 5-43 15,-1-3-71-15,1-4-76 0,6 2-71 0,6-6-67 16,1 5-50-16,13-6-53 0,-8-2-72 0,1-1-104 16,13 1-136-16,-6-8-154 0,12 0-145 0,1-8-134 15,-1 1-116-15,1-4-66 0,-1 0 47 0,-5-4 107 16,-1-2 123-16,6 0 143 0</inkml:trace>
  <inkml:trace contextRef="#ctx0" brushRef="#br0" timeOffset="-213484.09">21421 16456 6 0,'-14'-14'380'0,"-6"2"76"0,1 1 66 0,-1 8 19 0,1-1-46 16,-7 4-70-16,13 4-54 0,-6-1-29 0,5 1-18 0,8 3-25 0,-7 5-35 15,6-2-42-15,7 1-41 0,0 5-41 0,0-2-43 16,0-1-38-16,7 4-24 0,6 0-18 0,-7-2-3 15,8 3-9-15,5 1-5 0,-6-1-1 16,0 1-1-16,0 2-1 0,-6 2-3 0,5-2 2 16,-5 2 18-16,0 2-9 0,-1-4-3 15,-6 2 3-15,7-1-3 0,-7 0 1 0,-7-4-17 0,7 1 10 16,-6-5 9-16,-1 0 0 0,0-3 3 0,1-3 12 16,0-4 7-16,-1-4 4 0,-6-4-8 0,7-4 6 15,6-3-5-15,-7 0-11 0,14-3-11 0,-7-8-10 16,6 0 2-16,7-4-6 0,-6 0 0 0,5 6 5 15,2-7 1 1,-1 5 6-16,-1 0-1 0,2 4 5 0,-2 3 5 0,8 4 22 16,0 1 40-16,-7 5 52 0,7 2 58 0,-1 6 52 0,0 4 40 15,-6 1 11-15,-6 7-15 0,6-1-40 0,-7 5-50 16,1 3-51-16,-7 0-47 0,7 1-44 0,-7-6-65 16,0 5-102-16,0-4-149 0,0 1-168 15,0-8-168-15,0 0-167 0,0-4-167 0,0-4-66 16,0-3 59-16,0-7 124 0,6 0 145 15,0-8 164-15</inkml:trace>
  <inkml:trace contextRef="#ctx0" brushRef="#br0" timeOffset="-213352.91">21589 16506 329 0,'-6'-20'498'0,"0"1"77"0,-1 8 46 0,0 0-76 16,1 3-141-16,6 5-113 0,0-1-114 16,6 8-104-16,-6-1-106 0,7 5-106 0,-7-1-123 15,0 0-170-15,0 1-110 0,0-1-33 16,0 5 16-16,7-5 53 0,-1 0 100 0</inkml:trace>
  <inkml:trace contextRef="#ctx0" brushRef="#br0" timeOffset="-213098.92">21908 16262 253 0,'0'0'496'0,"0"3"91"0,14 5 97 0,-2 3 22 0,8 3-57 0,7 5-49 0,5 3-21 16,-6 7-4-16,7 1-11 0,-1 6-21 0,1 4-32 16,-1 4-20-16,-6 0-19 0,1 7-30 0,-15 1-403 15,1 0-39-15,-6 2 0 0,-7 1 0 0,0 0 0 16,-13-5 0-16,0 6 0 0,-1-5 0 0,-5 1 0 16,0-5 0-16,-14-5-13 15,-6-3-1156-15,-1-9-231 0,2-9-61 0,5-3 67 0,7-13 198 16,7-10 296-16,-1-2 372 0</inkml:trace>
  <inkml:trace contextRef="#ctx0" brushRef="#br0" timeOffset="-209662.56">16731 6495 203 0,'32'0'385'0,"1"0"32"0,6 0 19 0,7 0-88 0,6 0-132 0,-1 0-73 0,15 3-37 0,12-3-19 0,7 0 1 0,12 5 8 16,7-5 12-16,14 3 11 0,19 1 13 15,19-1 23-15,13 1 27 0,20 0 29 0,20 3 30 16,19 0 29-16,26-3 26 0,19 4 15 0,20-1 13 16,19-4 0-16,15 1-8 0,24 0-15 0,14-1-20 15,19 1-20-15,14-4-31 0,12 3-29 0,0-3-25 16,-6 0-25-16,-1 4-30 0,-5 1-20 15,-7-3-5-15,-14 3-3 0,-6 6-1 0,-12-4-1 16,-27 7 0-16,-13 1-4 0,-25 3-17 0,-28 1-17 16,-11 3-16-16,-34-1-13 0,-20-3 0 15,-18 5 6-15,-13 3 8 0,-28-5-10 0,-4-2-28 16,-28-2 0-16,-12 2 0 0,-7-4 0 0,-19 0 0 16,-14-4 0-16,-6-4 0 0,-12 0 0 0,-14 0 0 15,-7-2 0-15,-6-2 0 0,-6 1 0 16,-7-4 0-16,-7 0 0 0,0 0 0 0,-12 0 0 15,6-4 0-15,-13 1 0 0,6-2 0 0,1 2 0 16,0-1 0-16,-8-3 0 0,1 0 0 0,6-1-106 16,-6-2-518-16,13-2-191 0,-6-1-202 15,0 1-160-15,5-3-13 0,-5-4 115 0,6 1 167 16,-6 4 191-16,-1-4 234 0</inkml:trace>
  <inkml:trace contextRef="#ctx0" brushRef="#br0" timeOffset="-206538.22">21172 15983 39 0,'0'0'103'0,"-6"0"9"0,6 4 6 0,0-4 5 0,-6 4 12 0,-1-4 5 0,7 3 23 0,0-3 20 0,-6 0 7 0,6 4-5 0,-7-4-19 0,0 0-25 0,1 0-33 0,0 0-30 16,-1 4-21-16,0-4-13 0,1 0-5 0,0 0-3 15,-1 0-1-15,1 0 0 0,-1 0 0 0,0 0 10 16,-5 0 0-16,4 0 4 0,2 0 4 0,0 0 5 16,12 0 4-16,-6 0-3 0,0 0 6 0,0 0 6 15,0 0 0-15,0 0 1 0,0 0 3 0,0 0 5 16,6 0 0-16,-6 0 4 0,0 0 8 0,8 0 6 15,-8 0 5-15,6 0 1 0,-6 0 9 16,0 0 4-16,0 0 3 0,0 0 4 0,0 0 1 16,0 0 4-16,0 0 2 0,6 0 2 0,-6 0 5 15,7 0 5-15,-7-4 6 0,0 4 8 0,0 0 7 16,0 0 10-16,0 0 6 0,0 0 8 0,7-4 6 16,-7 4 4-16,6 0 13 0,-6 0-9 0,-6 0-7 15,6 0-10-15,0 0-7 0,0 0-9 0,0 0-22 16,-7 0-7-16,7 0-12 0,0 0-14 15,0 0-18-15,0 0-16 0,0 0-42 0,0 0-38 0,7 0 0 16,-7 0 0-16,0 0 0 0,0 0 0 0,0 0 0 16,0 0 0-16,0 0 0 0,0 0 0 0,6 0 0 15,1 0 0-15,-7 0 0 0,6 0 0 16,-6 0 0-16,6 0 0 0,-6 0 0 0,7 0 0 0,-7 4 0 16,0-4 0-16,0 0 0 0,0 0 0 0,0 0 0 15,0 0 0-15,0 0 0 0,0 0 0 16,0-4 0-16,0 4 0 0,7 0 0 0,-7 0 0 15,12 0 0-15,-5 0 0 0,0 0 0 0,-1 0 0 16,7 0 0-16,0 0 0 0,-6-3 0 0,13 3 0 16,-8 0 0-16,1 0 0 0,0 0 0 0,0 0 0 15,7 0 0-15,0-4 0 0,-7 4 0 0,-1 0 0 16,2 0 0-16,-8 0 0 0,7 0 0 0,0 0 0 16,0 0 0-16,7 4 0 0,0-4 0 0,-1 0 0 15,0 0 0-15,0 3 0 0,1-3 0 0,-7 4 0 16,13-4 0-16,-6 4 0 0,0-4 0 0,5 0 0 15,-5 3 0-15,6-3 0 0,0 0 0 0,1 4 0 16,-2-4 0-16,1 0 0 0,-6 3 0 0,0-3 0 16,-8 5 0-16,1-5 0 0,1 3 0 0,-2-3 0 0,-5 0 0 15,6 4 0-15,0-4 0 0,-6 3 0 16,6-3 0-16,-1 0 0 0,-4 4 0 0,-2-4 0 0,0 0 0 16,7 3 0-16,0-3 0 0,0 0 0 15,1 0 0-15,-2 0 0 0,8 0 0 0,-7 0 0 0,0 0 0 16,0 0 0-16,-1 0 0 0,2 0 0 15,-1 0 0-15,0 0 0 0,-6 0 0 0,5 0 0 0,2 0 0 0,-8 0 0 16,0 0 0-16,8 0 0 0,-1 0 0 0,-7 0 0 16,7 0 0-16,0 0 0 0,-7 0 0 0,8 0 0 15,5 0 0-15,-5 4 0 0,-2-4 0 0,8 0 0 16,-1 4 0-16,7-4 0 0,-6 0 0 0,6 4 0 16,7-4 0-16,-1 0 0 0,1 3 0 0,6-3 0 15,0 0 0-15,0 0 0 0,0 0 0 0,7-3 0 16,-7 3 0-16,6 0 0 0,-5-4 0 0,-1 4 0 15,-1-4 0-15,-5 4 0 0,-1-4 0 0,1 4 0 16,-1-3 0-16,-5 3 0 0,5 0 0 16,-6 0 0-16,-6-4 0 0,-1 4 0 0,1 0 0 0,0 0 0 0,-7 4 0 15,13-4 0-15,-6 0 0 0,5 3 0 0,1-3 0 16,0 4 0-16,1-4 0 0,-8 0 0 0,7 4 0 16,-6-4 0-16,-8 0 0 0,8 0 0 0,-6 0 0 15,5 4 0-15,-6-4 0 0,0 0 0 0,-1 0 0 16,2 0 0-16,-8 3 0 0,1-3 0 0,-7 0 0 0,6 0 0 15,-6 0 0-15,0 0 0 0,0 0 0 16,0 0 0-16,0 0 0 0,0 0 0 0,0 0 0 0,0 0 0 16,0 0 0-16,0 0 0 0,0 0 0 0,0 0 0 15,0 0 0-15,-6 0 0 0,-1 0 0 0,7 0 0 16,-6 0 0-16,12 0 0 0,-6 0 0 0,0 0 0 16,0 5 0-16,0-5 0 0,0 0 0 0,0 2 0 15,0-2 0-15,0 0 0 0,-6 5 0 0,6-5 0 0,-6 3 0 16,6 1 0-16,-14-4 0 0,14 4 0 15,-6 3 0-15,-1-7 0 0,7 2 0 0,-6-2 0 16,6-2 0-16,0 2 0 0,0-4 0 0,0 1 0 0,0-1 0 16,0 0 0-16,-7 1-756 0,7-2-835 0,-6 3 14 15,6-6 125-15,0 8 242 0,0 0 312 0,0 0 347 16</inkml:trace>
  <inkml:trace contextRef="#ctx0" brushRef="#br0" timeOffset="-205636.25">26227 15887 321 0,'0'0'429'16,"0"0"59"-16,-7 0 6 0,7 0-45 0,0 0-72 0,-7 0-52 0,7 0-28 0,-6 0-14 0,6 0-2 0,0 0-5 0,0 0-12 0,6 0-14 0,-6 5-22 0,7-5-32 0,0 0-34 0,-1 0-22 0,1 4-5 0,-1-4 7 15,14 3 25-15,-8 2 38 0,15-3 39 0,5 2 35 16,14 4 24-16,13-5 18 0,19 5 7 15,25-6 0-15,15-2-2 0,32 0-173 0,20-2-153 0,18-3 0 16,27 2 0-16,13-4 0 0,13-1 0 0,0 6 0 16,13-6 0-16,-13-1 0 0,6 6 0 0,-12-4 0 15,-13 0 0-15,-7-1 0 0,-14 5 0 0,-19-1 0 16,-12 1 0-16,-20 3 0 0,-20 0 0 0,-12 0 0 16,-27 0 0-16,-20 0 0 0,-19 0 0 0,-13 3 0 15,-13 1 0-15,-19-1 0 0,-14 5 0 16,-12-1 0-16,-8 0 0 0,-5 1 0 0,-7-1 0 15,7 0 0-15,-7 1 0 0,5-1 0 0,2 1 0 16,7-1 0-16,-8 0 0 0,7-3 0 0,6 3 0 0,0-3 0 16,7-4 0-16,7 3 0 0,0 1 0 15,-8-4 0-15,2 3 0 0,-8-3-549 0,0 0-204 16,1 0-113-16,5 0-107 0,-11 0-115 0,5 0 26 16,-6-3 108-16,-7 3 154 0,14-4 161 0,0 1 181 15</inkml:trace>
  <inkml:trace contextRef="#ctx0" brushRef="#br0" timeOffset="-203314.09">28239 14730 277 0,'0'4'380'0,"6"-4"35"0,-6 0-29 0,7 5-70 0,0-5-84 0,-7 0-75 0,0 0-40 0,0 0-18 0,0 0-1 0,0 0 8 0,0 0 15 0,0 0 19 0,-7 0 16 0,0 2 6 16,1-2 4-16,0 4 2 0,0 0 2 0,-2-4-1 16,-11 3 3-16,6-3 10 0,-6 4 11 15,-1 0 7-15,0-4 4 0,7 4 3 0,-13-2 0 16,6 3-2-16,1-5-3 0,6 3-8 0,-6 2-11 15,-1 2-15-15,0-4-18 0,1 1-14 0,-7 3-5 16,-7-3 3-16,1 3 14 0,-1 4 15 0,-13 0 21 16,1 0 18-16,-13 0 10 0,-14 7 4 15,-6 0-3-15,-7 4-63 0,-19 1-150 0,-7 2 0 16,-6 5 0-16,-6 2 0 0,-15 2 0 16,-5-1 0-16,0-1 0 0,-7 8 0 0,-6 2 0 15,0-6 0-15,-8 1 0 0,2-5 0 0,12 2 0 16,0-2 0-16,7 1 0 0,-1-4 0 0,-6 5 0 15,14-9 0-15,-1 5 0 0,13-4 0 0,0-1 0 16,8-7 0-16,5 3 0 0,7 2 0 0,13-6 0 0,0 3 0 16,6-6 0-16,13 1 0 0,0-4 0 15,7 0 0-15,6-1 0 0,8-1 0 0,-2-6 0 16,15 4 0-16,-2-3 0 0,15-1 0 0,-2 0 0 16,8 2 0-16,-1-5 0 0,7 0 0 0,0 0 0 15,6 0 0-15,1 0 0 0,0 0 0 0,6 0 0 16,-7 0 0-16,7 0 0 0,0 0 0 0,7-5 0 15,-1 2 0-15,0 0 0 0,8-5-244 0,5 2-603 16,7-10-118-16,14 2-125 0,-2-4-76 0,14-4 56 16,0 0 140-16,13-3 177 0,0 2 179 15</inkml:trace>
  <inkml:trace contextRef="#ctx0" brushRef="#br0" timeOffset="-202264.93">24260 14881 270 0,'-20'0'465'0,"0"-4"52"0,-5 4 32 0,-1-4-70 0,-7 4-137 0,1 0-91 0,6 0-49 0,-7 0-11 0,7 0 7 0,0 0 11 0,-1 0 1 0,9 0-8 0,-2 4-17 0,7-4-29 0,-1 0-27 0,8 0-26 16,0 4-21-16,-1-4-19 0,7 0-10 0,0 0-12 15,0 0-9-15,7 0 4 0,-7 3 27 0,6 1 38 0,7 4 38 16,0-5 42-16,0 5 32 15,7-5 12-15,-8 5-8 0,15 3-12 0,-1-1-7 0,0-2-4 16,13 3 1-16,0 3 6 0,0 1 12 0,13 0 0 16,-6-1-9-16,5 1-13 0,8 3-10 15,6-3-89-15,1 4-92 0,12 2 0 0,0-3 0 16,6 8 0-16,15-4 0 0,-2 7 0 0,7-3 0 16,14 3 0-16,-1 1 0 0,7 2 0 15,6-2 0-15,-6-4 0 0,6 3 0 0,-7-3 0 16,7 3 0-16,-6-3 0 15,-7-4 0-15,1 3 0 0,-14-6 0 0,-13 2 0 0,0-3 0 0,-19 1 0 16,-7-4 0-16,-12 0 0 0,-8-1 0 0,-13 1 0 16,-5-4 0-16,-7 0 0 0,-8 0 0 0,-12 0 0 15,0 0 0-15,-6-4 0 0,0 0 0 0,-8 5 0 16,1-6 0-16,0-2 0 0,-6 3 0 0,5-4 0 16,2 2 0-16,-2-2 0 0,1-3 0 0,1 5 0 15,-2-5 0-15,8 0 0 0,0 0 0 0,6 0 0 16,-8 0 0-16,8 0 0 0,-6 0 0 0,0 0 0 15,-1-5 0-15,1 5 0 0,6-3 0 0,-7-2 0 16,7 2 0-16,-6 3 0 0,6 0 0 0,-7-3 0 16,1 3 0-16,6-4 0 0,-6 4 0 0,6 0 0 15,-8-4 0-15,8 4 0 0,0 0 0 0,0 0 0 16,0 0 0-16,0 0 0 0,-6 0 0 0,6 0 0 16,0 0 0-16,0 0 0 0,0 0 0 15,0 0 0-15,0 0 0 0,0 0 0 0,0 0 0 0,0 0 0 16,0 0 0-16,0 0 0 0,0 0 0 15,0 0 0-15,0 0 0 0,0 0 0 0,0 0 0 16,0 0 0-16,0 0 0 0,0 0 0 16,0 0 0-16,0 0 0 0,0 0 0 0,0 0 0 0,0 0 0 15,0 0 0-15,0 0 0 0,0 0 0 0,0 0 0 16,0 0 0-16,0 0 0 0,0 0 0 0,0 0 0 0,0 0 0 16,0 0 0-16,0 0 0 0,0 0 0 15,0 0 0-15,0 0 0 0,0 0 0 0,0 0 0 16,0 0 0-16,0-3 0 0,0 3 0 0,0 0 0 15,0-3 0-15,0-2 0 0,0 5 0 0,0-4 0 16,0 4 0-16,0-3 0 0,0 3 0 0,0 0 0 16,6 0 0-16,-6-4 0 0,8 4 0 0,-8 0 0 15,6-3 0-15,-6 3 0 0,0 0 0 0,0-4 0 16,0 4 0-16,0 0 0 0,0-3 0 0,0 3 0 16,0 0 0-16,0 0 0 0,0 0 0 15,0 0 0-15,0 0 0 0,0 0 0 0,6-4 0 16,-6 4 0-16,0 0 0 0,0 0 0 0,0 0 0 0,0 0 0 15,0 0 0-15,0 0 0 0,0 0 0 0,0 0 0 16,0 0 0-16,0 0 0 0,0 0 0 16,0 0 0-16,7-4 0 0,-7 4 0 0,6 0 0 0,-6 0-140 15,7-3-344-15,-1-1-102 0,1 1-94 0,5-1-65 16,-4-4-52-16,-2 5-51 0,-6-5-46 0,6 5 59 16,-6-5 100-16,7 1 106 0,6 0 118 15</inkml:trace>
  <inkml:trace contextRef="#ctx0" brushRef="#br0" timeOffset="-171593.97">22098 8272 119 0,'0'0'320'0,"0"0"43"0,0 0-9 0,-7 0-37 0,0 0-51 0,7 0-58 0,-6 0-53 0,6 0-31 0,-6 0-20 0,6 0-10 16,0 0-9-16,0-4-7 0,0 4-9 0,0 0-9 16,0 0-6-16,0 0-7 0,0-4-5 15,0 4-2-15,0 0 1 0,6 0 4 0,-6 0 1 16,0 0 5-16,0 0 5 0,0 0 9 0,0 0 7 15,6 0 8-15,-6 0 4 0,7 0 11 16,0 4 11-16,-1-4 7 0,1 0 8 0,5 0 5 16,8 0-4-16,-7 0-7 0,13 0-13 0,0 0-13 15,-6 0-18-15,13 0-6 0,-7-4 0 16,-1 4 0-16,8 0 5 0,-7-3 9 0,6 3 13 16,-6-4 8-16,7 4 16 0,-1-4 18 0,1 1 14 15,0 3 8-15,-7-3 4 0,6 3 2 16,2 0-1-16,-2-4-8 0,7 4-9 0,-7 0-7 15,1 0-5-15,-1 0-5 0,7 0-6 0,-6 0-5 16,7 0-5-16,-2 0-5 0,1 0-7 16,0-5-7-16,1 5-7 15,-1 0-5-15,-1-3-9 0,1 3-7 0,1 0-2 0,-7-3-2 0,5 3-2 16,-5-4 3-16,6 4-2 0,-7-4 0 0,8 4-2 16,-8 0-5-16,7 0-39 0,-13 0-13 0,7 0 0 15,6 0 0-15,-7 0 0 0,1 0 0 0,7 0 0 16,-8 0 0-16,1 0 0 0,-7 0 0 0,6 0 0 15,1 0 0-15,-7 0 0 0,7 0 0 16,-15 0 0-16,9 0 0 0,-1 0 0 0,0 0 0 16,0 0 0-16,-7 0 0 0,1 0 0 0,-1 0 0 15,7 0 0-15,-6 0 0 0,0 0 0 0,5 0 0 16,-5 0 0-16,0 0 0 0,6 0 0 16,-1 0 0-16,-5 0 0 0,0 0 0 0,6 0 0 15,-13 0 0-15,13 0 0 0,-13 0 0 0,7 0 0 16,0-3 0-16,-1 3 0 0,0 0 0 0,0 0 0 15,-5 0 0-15,5-4 0 0,1 4 0 16,0 0 0-16,-8 0 0 0,8-4 0 0,-7 4 0 16,0-3 0-16,0 3 0 0,0 0 0 0,7-4 0 15,6 4 0-15,-6 0 0 0,-1 0 0 0,7 0 0 16,-6-5 0-16,-1 5 0 0,0 0 0 0,8 0 0 16,-8-2 0-16,0 2 0 0,1 0 0 0,7 0 0 15,-15 0 0-15,8 0 0 0,-1 0 0 16,1-4 0-16,-8 4 0 0,8 0 0 0,-7 0 0 15,7 0 0-15,-8 0 0 0,2 0 0 0,5 0 0 16,-5 0 0-16,6 0 0 0,-2 0 0 0,-4-4 0 16,5 4 0-16,1 0 0 0,0 0 0 0,-1 0 0 15,1 0 0-15,6 0 0 0,-14 0 0 16,8 0 0-16,-1-3 0 0,-5 3 0 0,5 0 0 16,-6-4 0-16,0 4 0 0,0 0 0 0,0-4 0 15,7 4 0-15,-7 0 0 0,0 0 0 0,6 0 0 16,-5-4 0-16,5 4 0 0,0 0 0 15,0 0 0-15,1 0 0 0,7-2 0 0,-8 2 0 16,0 0 0-16,1 0 0 0,0 0 0 0,-1 0 0 16,1-5 0-16,-1 5 0 0,1 0 0 0,0-3 0 15,-1 3 0-15,0 0 0 0,-6-5 0 16,1 5 0-16,-2-3 0 0,8 3 0 0,-1 0 0 16,1 0 0-16,6 0 0 0,-6 0 0 0,-1 0 0 15,1 0 0-15,6 0 0 0,-7 0 0 0,1 0 0 16,6 0 0-16,-7 0 0 0,-5 0 0 15,6 0 0-15,-2 0 0 0,-4 3 0 0,-1-3 0 16,-1 5 0-16,2-5 0 0,-8 0 0 0,0 0 0 16,-6 0 0-16,8 0 0 0,-8 0 0 0,0 0 0 15,0 0 0-15,-8 0 0 0,8 0 0 16,0 0 0-16,0 0 0 0,0 0 0 0,0 0 0 16,0 0 0-16,0 0 0 0,-6 0 0 0,6 0 0 15,0 0 0-15,-6 0 0 0,0-5 0 0,-8 2 0 16,14-1-992-16,0-3-462 0,6 0-32 15,8-1 88-15,12-2 222 0,7 2 286 0,18-3 298 0</inkml:trace>
  <inkml:trace contextRef="#ctx0" brushRef="#br0" timeOffset="-170722.59">30316 8224 116 0,'-6'0'284'0,"0"0"36"0,-7 0-7 0,6 0-28 0,-6 0-41 0,7-3-41 0,-8 3-42 0,2-4-37 0,5 4-18 0,-6 0-8 0,0 0 0 16,7-4-5-16,-14 4 1 0,14-3 2 0,-8 3 4 16,8 0 13-16,-7-4 14 0,6 4 26 15,7-5 21-15,-6 5 26 0,6 5 16 0,0-5 5 16,0 0-7-16,0 0-17 0,0 4-24 0,0-4-33 16,6 0-28-16,1 0-12 0,6 0 5 0,0 0 6 15,6 0 10-15,7 0 11 0,1 0 9 16,5-4-11-16,13 4-20 0,1-5-18 0,19 3-19 15,-6-2-17-15,6 4-17 0,6-4-9 0,2 1-7 16,-2 3-7-16,-6 0 0 0,0-4 3 16,0 4 3-16,0 4-4 0,-6-4 2 0,0 0 4 15,-7 3-2-15,-7 1-8 0,-5 0-5 0,-1-2 7 16,-7 3-4-16,-6-1-4 0,1-1-3 16,-9 1-5-16,-4 0-19 0,-1-1-48 0,0 1-67 15,-6 0-95-15,-1-4-113 0,0 0-119 0,-6 0-131 16,0 0-163-16,0-4-74 0,-6 0 19 0,0 1 74 15,-1-1 103-15,7 0 139 0</inkml:trace>
  <inkml:trace contextRef="#ctx0" brushRef="#br0" timeOffset="-169700.37">20815 9049 22 0,'0'0'356'0,"0"0"57"0,0 0 37 0,0 0-30 0,0 0-78 0,0 0-95 0,0 0-70 0,0 0-44 0,6 0-27 0,0 0-12 16,2 0 1-16,-2 0 3 0,0 0 8 16,14 2 14-16,-1-2 17 0,7 5 25 0,13-5 22 15,1 4 29-15,5 3 25 0,14-3 24 0,12-1 21 16,1 1 9-16,19-4-1 0,1 4-12 15,11-4-18-15,9 0-30 0,4 3-41 0,1-3-47 16,7 0-39-16,0 0-38 0,6-3-27 0,1 3-22 16,-7 0-8-16,6-4-3 0,-7 4-6 0,-5 0-3 15,-8-4-5-15,-13 4 3 0,2 0-3 0,-21 0-4 16,-7 0-3-16,-12 0-13 0,-13 4-19 16,-7 0-20-16,-7-1-23 0,-12 0-22 0,-7 2-31 15,0-2-38-15,-7 1-59 0,-6-1-78 0,-6 1-85 16,-1 0-80-16,1-4-105 0,-1 0-141 0,1-4-30 15,0 4 43-15,12-7 75 0,7 3 93 16,6-4 129-16</inkml:trace>
  <inkml:trace contextRef="#ctx0" brushRef="#br0" timeOffset="-168877.42">26442 8821 165 0,'0'0'358'0,"0"4"55"0,0 0 1 0,0-4-29 0,0 3-48 0,0-3-57 0,0 0-46 0,0 0-34 0,0 0-30 0,0 0-29 0,6 0-32 16,1 0-29-16,-1-3-21 0,0 3-12 15,8 0-7-15,5 0-3 0,7 0-1 0,0 0-2 16,7 3-4-16,5-3-8 0,-4 0-8 0,5 0-6 15,0 0-4-15,-1 0-4 0,2-3-2 0,-1 3 2 16,-7 0-3-16,1 0-3 0,-7 0 0 0,-7 0 1 16,1 0-5-16,-6 0-12 0,-8 0-14 0,-6 0-21 15,0 0-31-15,0 0-38 0,-6 3-38 16,-8 1-57-16,1-4-90 0,-7 4-132 0,1-4-49 16,6 0-6-16,-7 0 20 0,7-4 54 0</inkml:trace>
  <inkml:trace contextRef="#ctx0" brushRef="#br0" timeOffset="-168316.59">26617 8722 112 0,'0'0'288'0,"-6"0"35"0,6 0 1 0,0 0-23 0,-7 0-35 0,7 0-41 0,-6 0-44 0,-1 0-42 0,7 0-27 0,0 0-17 0,0 0-13 0,0 0-11 15,0 0-10-15,0 0-5 0,0 0 3 0,13 0 10 16,-6 0 16-16,5 0 17 0,8 0 18 0,-6 0 12 16,-1 0 10-16,6 0 4 0,0 0 1 0,8 0-6 15,-1 0-11-15,-6 0-7 0,5 0-14 16,1 0-18-16,0 0-21 0,0 0-19 0,1 0-14 16,-8 4-14-16,7-4-12 0,-6 0-10 0,0 0-2 15,-2 0-7-15,-4 0-9 0,-1 0-21 16,-1 0-29-16,-4 0-36 0,-2 0-43 0,0 0-53 15,-6 0-52-15,0 0-63 0,0-4-84 0,-6 1-120 16,-8-1-45-16,8 1 7 0,-7-5 38 0,7 1 68 16</inkml:trace>
  <inkml:trace contextRef="#ctx0" brushRef="#br0" timeOffset="-167755.15">26663 8587 61 0,'0'4'313'0,"-6"-4"54"15,6 0 7-15,0 3-17 0,0-3-33 0,6 0-45 0,-6 0-48 0,7 0-34 0,-7 0-15 0,6 0-2 0,0 0 8 16,1 0 11-16,0 0 12 0,5 0 12 0,2 0 7 0,5 0-2 15,1 0-13-15,6-3-24 0,0-1-31 16,-1 4-38-16,2-4-30 0,5 4-15 0,-6 0-32 16,0 0-21-16,-6 0-18 0,-1 0-9 0,1 0-23 15,-7 0-47-15,7 0-38 0,-14 0-49 0,0 0-58 16,-6 0-75-16,-6 0-74 0,0 0-108 16,-14 4-138-16,1-4-42 0,-1 0 13 0,0 4 51 15,1-1 80-15</inkml:trace>
  <inkml:trace contextRef="#ctx0" brushRef="#br0" timeOffset="-165634.79">27731 8385 342 0,'-7'-3'415'0,"1"3"45"0,6-4-19 0,-13 8-68 0,6-4-87 0,7 7-68 0,-6 1-44 0,6-1-26 0,0 7-20 0,6 5-15 16,1 2-17-16,6 5-19 0,0 0-17 0,0 7-19 15,6 3-15-15,-5 1-9 0,6 4-8 16,-1-5-5-16,-6 4-2 0,6-3-4 0,1 0-6 16,-7-4-13-16,0-1-20 0,6-5-27 0,-12-2-28 15,0-3-30-15,-1-7-30 0,0-1-37 16,-6-7-55-16,-6 1-79 0,0-8-91 0,-1-3-32 16,0-9 2-16,1 1 33 0,-1-7 65 0</inkml:trace>
  <inkml:trace contextRef="#ctx0" brushRef="#br0" timeOffset="-165255.41">27770 8543 228 0,'-7'-18'386'0,"7"3"39"0,0 0-4 15,0 4-64-15,0 1-87 0,0-1-80 0,7 3-50 0,0 0-29 16,-1 5-18-16,8 0-14 0,-2 3-14 16,1 0-9-16,7 0-10 0,-8 3-7 0,2 0-10 15,6 5-6-15,-8 3-4 0,1-3-3 0,1 6 0 16,-8-3-2-16,0 0 0 0,1 4 0 15,0-4 1-15,-7 0 2 0,-7 4 3 0,0-5 4 16,1 1 16-16,0-3 1 0,-1 2 1 0,0-2 1 16,7-1-3-16,-6 1-3 0,6-6-12 15,0 3 6-15,6-1 7 0,1 3 5 0,0-3 6 16,5-1 5-16,8 5 0 0,-1-5-4 0,15 0-11 16,-9 5-9-16,7-4-9 0,1 3-7 0,0 4-7 15,0-4-3-15,-8 5-2 0,1-2-1 0,0 1-1 16,-12 5 1-16,-1-2 1 0,-7 4 3 15,-6-3 10-15,-6 3 18 0,-14 0 32 0,-5 1 37 16,-9 2 41-16,-5-2 33 0,-6-1 30 0,-1 1 10 16,13-4-17-16,1-1-48 0,-1-3-30 15,7-4-33-15,0 0-57 0,1-2-79 0,11-2-91 16,8-3-87-16,6 0-114 0,6 0-118 0,8-8-134 16,5 1-126-16,1 0-17 0,12-4 45 15,1 0 78-15,5-4 99 0</inkml:trace>
  <inkml:trace contextRef="#ctx0" brushRef="#br0" timeOffset="-164732.62">29164 8499 195 0,'0'-4'391'0,"0"1"58"0,0 3 10 0,0 0-50 0,-6 0-69 0,6 3-76 0,-7 1-42 0,7 7-19 0,-7 0 1 0,1 4 14 0,-1 3 15 15,1 4 7-15,-1 1-2 0,1 2-11 16,-7 4-19-16,7 4-28 0,-8 3-27 0,1-2-26 16,0 3-26-16,-6-1-26 0,-1-3-21 0,7-1-20 15,-7-2-19-15,8-4-13 0,5-5-26 16,-6 1-42-16,0-7-61 0,6 1-82 0,-6-6-85 16,1-3-96-16,5 1-104 0,0-6-134 0,1-4-62 15,6-6 16-15,0-3 57 0,6 0 81 16,8-4 115-16</inkml:trace>
  <inkml:trace contextRef="#ctx0" brushRef="#br0" timeOffset="-164314.95">29594 8613 99 0,'0'-4'415'16,"6"0"80"-16,-6 0 67 0,-6 4-2 0,6-2-56 15,-6-3-61-15,-2 5-35 0,-4 0-18 0,-1 0-9 16,6 0-11-16,-6 0-22 0,-7 0-42 16,8 5-44-16,-1-3-57 0,-1 2-50 0,2 4-52 15,-8-1-35-15,7-1-17 0,6 6-9 0,-6-1 0 16,7 0-3-16,0 4-2 0,6-1-13 15,6-3-8-15,7 4-9 0,0 0-1 0,6-1-4 16,1-2 0-16,6-1-15 0,-7 3 5 0,7-2 2 16,1-2 1-16,5 1 0 0,-6 0 1 0,7 0 18 15,-1 0-6-15,-5-1-7 0,-1 2-1 16,0-1 0-16,-13 3 1 0,-1 1 1 0,2-4 2 16,-14 4 3-16,0 0 1 0,0-1 6 0,0-3 11 15,-7 4 11-15,-6-1 9 0,0 1 10 0,0-4 2 16,-6 4-5-16,-7-4-19 0,6 0-51 0,1-4-105 15,-1 1-157-15,-6-5-177 0,-1 0-215 16,1 2-241-16,7-5-92 0,-1-5 25 0,2-1 108 16,10-5 155-16,2 0 204 0</inkml:trace>
  <inkml:trace contextRef="#ctx0" brushRef="#br3" timeOffset="-135849.78">24311 6942 94 0,'0'0'252'0,"0"-4"27"0,0 4 6 0,8 0-15 0,-8-3-28 0,0 3-35 0,0-4-39 0,0 4-38 0,6-3-30 0,0-2-12 0,-6 2-4 16,7-1 3-16,-7 1 8 0,6-1 9 0,-6 1 8 16,0-1 8-16,0 0 10 0,0 0 9 0,0 1 8 15,0-2 3-15,0 5-1 0,0-2-3 16,-6 2-11-16,6 0-17 0,0 0-16 0,0 0-20 15,0 0-15-15,0 2-7 0,0 6 4 0,6 0 8 16,1 6 6-16,0 5 6 0,5 3 6 0,2 3 0 16,-8 9-5-16,7 3-3 0,-6 2-7 15,-1 1-3-15,1 5-9 0,-1-5-11 0,0 4-11 16,-6-4-16-16,7-3-9 0,0-1-5 0,-7-3-11 16,6 1-22-16,-6-9-33 0,6 1-51 0,2-8-69 15,-2-4-75-15,-6-3-78 0,6-4-74 0,-6-2-89 16,-6-10-120-16,0-2-35 0,-2-4 21 15,2-7 55-15,6-4 78 0</inkml:trace>
  <inkml:trace contextRef="#ctx0" brushRef="#br3" timeOffset="-135580.05">24311 7034 39 0,'0'-15'345'15,"8"5"49"-15,-2-6 24 0,0 2-46 0,7 2-76 16,-6-2-89-16,6 3-71 0,7 0-40 0,6 0-25 15,-1 0-14-15,9 0-10 0,-2 7-6 16,1 1-5-16,-1-2-2 0,1 10-1 0,-7-2-1 16,-1 5-1-16,-5 3 2 0,-7 4 3 0,0-1 6 15,-6 4 10-15,-7 1 14 0,-7-1 19 0,1 4 17 16,-8 0 20-16,-5-4 29 0,-7 4 1 0,0 0-3 16,0-3-10-16,6-1-20 0,-5-4-26 0,5-2-49 15,7-1-13-15,0 0-30 0,0-8-47 16,7 0-65-16,6 2-78 0,-14-5-91 0,8 0-157 15,-8 0-139-15,14 0-46 0,14 0 14 0,6-5 53 16,-1 5 90-16</inkml:trace>
  <inkml:trace contextRef="#ctx0" brushRef="#br3" timeOffset="-133388.36">31547 6967 102 0,'8'-4'359'0,"-2"-2"52"0,-6-2 26 0,0 5-37 0,0-5-69 0,-6 1-66 0,-2 4-35 0,2-5-11 0,-7 4 4 0,0 1 9 15,0-1 9-15,-7 1 1 0,1 3-9 0,-7 0-8 16,-6 3-9-16,5 1-3 0,-5 3-4 0,6 4 4 16,-7 0 1-16,13 4-9 0,-6 3-17 15,7-4-28-15,6 6-31 0,6 1-30 0,7-2-27 0,0-1-22 16,7 0-17-16,0-3-10 0,12-1-7 16,-6 1-8-16,6-4-4 0,7-4-2 0,1 0-2 15,5-2-1-15,-6-5 0 0,13-5-1 0,-6-2 1 16,-1-4 1-16,1 0 2 0,-7-4 1 15,0 1-2-15,-6-4 2 0,-7-4-1 0,-1 2 2 16,-4 0 10-16,-2-3 17 0,-6 2 20 0,0-2 24 16,0 5 31-16,-6-4 33 0,-2 4 28 15,-4 3 24-15,-1 0 13 0,6 4 3 0,0 0-10 16,1 8-23-16,0-1-28 0,6 0-22 0,0 4-16 16,0 8-65-16,0-2-43 0,6 13 0 0,0 4 0 15,8 2 0-15,-8 4 0 0,13 5 0 16,-5 5 0-16,-2 3 0 0,2 1 0 0,-1 1 0 15,0 0 0-15,0-4 0 0,-1 0 0 0,-4 0 0 16,-2-6 0-16,0-5 0 0,7 1 0 16,-6-9 0-16,-7-3 0 0,0 1 0 0,0-8 0 15,-7-3-542-15,-6-4-552 0,1-8-201 0,4-4-45 0,-10-3 77 16,11-3 185-16,-6-5 241 0,-6 1 270 16</inkml:trace>
  <inkml:trace contextRef="#ctx0" brushRef="#br3" timeOffset="-132096.47">27327 7242 140 0,'0'0'374'0,"7"0"52"0,0 0 18 0,-7 0-43 0,0 0-73 0,0 0-80 15,6 0-49-15,-6 0-29 0,0 0-18 0,0 0-12 0,6 0-11 0,-6 0-3 16,6 0 3-16,2 0 9 0,4 0 10 16,8 0 8-16,-1 0 6 0,7-4-2 0,1 1-11 0,11-1-16 15,2 4-23-15,-1 0-19 0,12 0-20 16,2 0-17-16,-1 0-14 0,7 0-13 0,-8 0-8 16,8 0-7-16,0 0-4 0,-7 0-3 0,7 0-5 15,0 4-6-15,-8-4 1 0,-5 0 2 16,-1 0 3-16,-12 0-5 0,0 0-3 0,-14 3 7 15,1-3 1-15,-7 0-13 0,-7 4 8 0,-6-4 6 16,-6 0 7-16,-1 0 0 0,-5 0-1 16,-8 0 10-16,0 0-6 0,1-4-3 0,5 4-6 15,2-3-7-15,-2 3 3 0,2-4 0 0,-1-3-2 16,13 3-3-16,-14-3-4 0,14 0-3 16,-6 4-14-16,6-6-4 0,0 3-4 0,0-5 0 15,0 8 5-15,0-10 8 0,0 6 7 0,0 0 7 16,0 0 5-16,-6-4 3 0,6-1 1 0,-6 5 3 15,-2 0 1-15,2-4 5 0,0 4 5 16,-1 0 6-16,7 3 1 0,-7-3 4 0,7 3 3 16,-6 0-3-16,6 1-4 0,-7 0-6 0,7 3-1 15,0-4-6-15,0 4-4 0,0 0-3 0,0 0-1 16,7 0-1-16,-7 0-1 0,6 4 1 16,1-4 2-16,6 0 0 0,1 3 1 0,-2 0-2 15,1 5 0-15,7-1 0 0,-8 0 1 0,8 0 2 16,0 5 4-16,-1-2 2 0,-5 5 6 15,4-4 4-15,2 4 3 0,-7 0 1 0,1-4 4 16,-2 3 7-16,-6 1 7 0,2-4 16 0,-8 3 18 16,0-3 22-16,-8 0 23 0,8 0 20 15,-6 0 14-15,0 0 2 0,0 0-8 0,-1-4-17 16,-6 5-26-16,0-4-27 0,7-2-26 0,-2 2-24 16,2-5-6-16,0 5-32 0,0-4-48 0,-1-1-71 15,7-3-92-15,-7 4-116 0,7-1-135 0,-6-3-128 16,-7 0-172-16,6 0-79 0,0 0 11 0,1-3 78 15,12-1 104-15,1 1 140 0</inkml:trace>
  <inkml:trace contextRef="#ctx0" brushRef="#br4" timeOffset="-122237.73">25009 7191 267 0,'0'0'352'0,"6"0"26"0,-6 0-32 0,14 0-57 0,-8 0-68 0,0 0-68 0,0 0-45 0,14-3-28 0,-7 3-16 0,13 0-10 0,-6 0-7 0,6 0-6 16,1 0-6-16,-2-4-3 0,7 4-4 0,-6 0-3 15,7 0-4-15,-7 0-5 0,7 0-4 16,-7 0-4-16,-6-4-5 0,-1 4-5 0,-6-3-19 16,0 3-23-16,-7 0-33 0,-6-3-72 0,0 3-117 15,-12-5-108-15,5 2-47 0,-6-2-9 16,-6 3 18-16,5 2 63 0</inkml:trace>
  <inkml:trace contextRef="#ctx0" brushRef="#br4" timeOffset="-121796.97">25191 6975 168 0,'6'4'371'0,"1"-4"45"0,0 0 11 0,-1 3-46 0,1-3-80 0,-7 0-82 0,6 0-57 0,-6 0-38 15,6 0-33-15,2 0-28 0,-2 0-21 0,6 0-14 16,2 0-7-16,5 0-8 0,1 0-4 15,6-3-2-15,0 3-5 0,-7 0-10 0,7-4-19 0,1 4-26 16,-1-3-37-16,-14 3-55 0,8-5-83 16,-7 5-124-16,0-4-72 0,0 1-20 0,-7 3 9 15,2 0 42-15</inkml:trace>
  <inkml:trace contextRef="#ctx0" brushRef="#br4" timeOffset="-121171.49">25830 6894 204 0,'12'0'368'0,"-5"-3"40"15,6 3 3-15,0-5-62 0,0 5-91 0,6-2-74 16,1 2-46-16,6 0-29 0,-7-5-27 0,14 2-25 15,-1-1-15-15,2 1-13 0,-2-1-10 0,-6 4-7 16,13-4-4-16,-6 2-1 0,-7 2-4 16,-1 0-1-16,-5-5-1 0,-6 5-3 0,-2-4 0 15,-5 4-1-15,-7 0-2 0,0 0-4 0,-7 0-7 16,-5 0-6-16,-2 0-2 0,2 0-3 16,-8 0 1-16,0 4 5 0,1-4 5 0,5 5 5 15,-5-5 6-15,-1 0 4 0,8 0 6 0,-2 0 7 16,2 0 6-16,5 0 10 0,-6 0 6 0,6 0 4 15,1 0-1-15,6 0-1 0,-6 0-4 16,6 2 2-16,0 2 5 0,0 3 12 0,0 0 17 16,0 5 15-16,6 3 15 0,-6-1 7 15,6 8 2-15,-6-1-1 0,7 2 0 0,-7 7-5 0,6-5-3 16,1 4-3-16,-7 1-12 0,7-1-6 16,-7-4-10-16,6 5-11 0,0-4-13 0,1-1-10 15,0-3-4-15,5-4-9 0,-5 0-8 0,6-3-3 16,-6 1-3-16,5-6-3 0,2-3-7 0,-8-3-17 15,7-4-43-15,0 0-65 0,-6-4-72 16,-1 1-80-16,0-5-109 0,-6 2-138 0,0-7-72 16,-6 6 3-16,0 0 45 0,-1 0 62 0,-6 3 105 15</inkml:trace>
  <inkml:trace contextRef="#ctx0" brushRef="#br4" timeOffset="-117924.28">32108 7194 44 0,'0'5'272'0,"0"-5"52"0,0 4 0 0,0-4-30 0,0 3-39 0,0-3-43 0,0 0-43 0,0 0-41 0,0 0-24 0,0 0-10 16,0 0-6-16,-7 0-2 0,7 0-3 0,0 0 0 16,0 4-2-16,0-4 0 0,0 0-1 15,0 0-4-15,0 0-3 0,0 0-9 0,0 0-3 16,0 0-4-16,0 0-8 0,13 0-6 0,-6 0-3 15,-1 0 3-15,8 0 1 0,-2 0-1 16,1 0 1-16,0 0 1 0,6 0-4 0,1 0-7 16,0-4-8-16,-1 4-7 0,7 0-4 0,-6-3-4 15,0 3-4-15,-7 0-3 0,7 0-1 0,-8 0-2 16,-6 0-2-16,8 0-1 0,-8 0 2 0,1 0 0 16,-7 0 0-16,6 0 0 0,-6 0 1 15,0 0-1-15,0 0 0 0,0 0-2 0,0 3-7 16,0-3-11-16,0 0-22 0,0 0-29 0,0 0-34 15,6 0-38-15,2 0-35 0,-8 0-39 16,0 0-44-16,6 0-51 0,-6 0-84 0,0 0-48 16,0-3-3-16,-6-1 25 0,6-1 53 0</inkml:trace>
  <inkml:trace contextRef="#ctx0" brushRef="#br4" timeOffset="-117623.95">32212 7049 216 0,'-6'0'348'16,"6"0"36"-16,-8 0-25 0,8-5-49 0,0 5-62 0,0 0-60 0,0 0-49 0,0 0-27 0,0 0-19 0,0 0-15 0,0 0-11 15,0 0-8-15,0 5-3 0,8-5 1 16,-2 0 4-16,0 4 9 0,1-1 7 0,6 0 4 16,0 1 0-16,-7 0-6 0,14-4-11 15,-7 0-14-15,0 0-12 0,0 0-14 0,0 0-14 0,6 0-25 16,-5 0-36-16,-8 0-52 0,7-4-61 16,0 0-90-16,-6 1-140 0,-1-4-95 0,-6-1-27 15,0 3 17-15,0 3 44 0,0-2 81 0</inkml:trace>
  <inkml:trace contextRef="#ctx0" brushRef="#br4" timeOffset="-117036.58">32727 6931 210 0,'12'0'367'0,"1"4"34"0,1-4 0 0,5 0-66 0,-6 3-92 0,13-3-78 0,7 0-46 0,-1 0-28 15,7 0-23-15,0-3-18 0,-6 3-15 0,0-4-11 16,6 4-7-16,0-3-6 0,-7-2-4 0,1 5-3 16,-1-3-2-16,-12 3-2 0,6 0-1 15,-13-4-2-15,0 4-4 0,-6 0-6 0,-7 0-7 16,-7 0-10-16,0 0-8 0,-6 0-8 0,1 0 2 15,-8 0 1-15,0 0 2 0,7 4 5 16,-6-4 10-16,12 0 7 0,-5 0 2 0,-2 0 10 16,8 0 14-16,-1 0 16 0,1 0 14 0,6 0 17 15,-7 0 14-15,7-4 14 0,-6 4 10 16,-1-3 13-16,1-1 11 0,-1 4 6 0,7 0-1 16,-7 0-9-16,7 4-16 0,-6-1-16 0,0 4-9 15,6 1-1-15,0 7 4 0,0 2 11 0,0 6 16 16,0 2 11-16,0 5 5 0,0 3-2 0,6 0-6 15,0 3-6-15,1-2-11 0,0 2-17 0,-1-2-18 16,7-6-17-16,-6 1-19 0,6-3-37 16,-7 0-67-16,8-4-88 0,-2 0-105 0,-5-8-154 15,-7 1-185-15,-7-8-77 0,7 1 6 0,0-8 56 16,-6-3 91-16</inkml:trace>
  <inkml:trace contextRef="#ctx0" brushRef="#br4" timeOffset="-111104.15">28487 8279 290 0,'-7'-4'401'0,"-6"-3"44"0,0 3 3 0,-7-7-68 0,8 5-86 0,-8-3-54 0,1 3-32 0,-1-2-12 0,7-3-8 0,-7 4-4 16,14-4-4-16,-8 4-7 0,8-1-9 16,-6-3-7-16,-2 3-5 0,1 1-3 0,0 0-1 15,-6 0 7-15,5-1 12 0,-12 1 15 0,7 4 12 16,-7-1-9-16,-7 0-14 0,1 4-20 0,-14 4-20 15,1 3-16-15,-8 0-5 0,2 4 17 0,-15 7 21 16,7 1 25-16,-12 7 31 0,6 3 23 16,-7 4 14-16,0 4 12 0,1 7 13 0,6 4 1 15,0 2-7-15,19 6-193 0,1-2-67 0,6 5 0 16,13-4 0-16,12 4 0 0,14-4 0 16,7 0 0-16,19-4 0 0,6-4 0 0,14-6 0 15,13-1 0-15,18-8 0 0,8-5 0 0,13-5 0 16,13-11 0-16,-1-4 0 0,1-3 0 0,7-12 0 15,-14-6 0-15,0-8 0 0,0-5 0 0,-13-5 0 16,-6-8 0-16,-13-1 0 0,-14-3-121 16,-13-3-21-16,-18-4 24 0,-14-1 20 0,-19-6 28 15,-20-2 20-15,-14-1 11 0,-5-1-3 0,-14 0-14 16,0-1-22-16,1 1-48 0,-1 7-64 16,0 4-85-16,8 7-91 0,5 7-97 0,7 4-88 15,6 11-72-15,1 4-86 0,-1 6-110 0,1 9-5 16,12 6 62-16,-6 4 91 0,13 9 104 0,0-2 145 15</inkml:trace>
  <inkml:trace contextRef="#ctx0" brushRef="#br1" timeOffset="-102690.39">23270 11189 255 0,'-7'0'398'0,"1"3"49"0,-1-3 8 0,1 0-45 0,0 0-65 0,6 0-57 0,0 0-34 0,0 0-21 0,0 0-20 0,0 0-30 0,6 3-30 15,0-3-30-15,-6 0-25 0,7 4-21 16,-7-4-3-16,6 0 20 0,8 4 28 0,-2-4 30 16,2 3 31-16,5-3 27 0,7 0 10 0,0 4-9 15,7-4-25-15,5 0-34 0,2 0-32 0,-1 0-33 16,6 0-29-16,1-4-26 0,-1 1-14 16,1-1-6-16,0 0-9 0,-8 1-3 0,-4 0-6 15,-2-2-2-15,-6 2-2 0,-7-2-22 0,-5 2-35 16,-1-1-58-16,-13 4-65 0,0-3-76 15,-13 3-81-15,-1 3-61 0,-5-3-45 0,0 4-40 16,-8-1-49-16,1 2-61 0,6-2-1 0,-5 2 39 16,12-5 59-16,-6 3 85 0</inkml:trace>
  <inkml:trace contextRef="#ctx0" brushRef="#br1" timeOffset="-102310.16">23146 11085 81 0,'0'4'337'0,"-7"-4"58"0,1 0 14 16,0 0-24-16,6 0-36 0,0 0-50 0,6 4-46 16,0-4-29-16,-6 3-16 0,7-3-18 0,-7 0-24 15,7 0-25-15,-1-3-19 0,0 3-16 16,14-4-16-16,-7 4-12 0,13-4-10 0,7 1-7 0,-1-5-11 16,1 5-11-16,6 0-10 0,7-1-8 15,-8-1-8-15,-5 2-4 0,7 3-5 0,-15-3-4 16,8 3-2-16,-7-5-15 0,-7 2-32 15,1 0-49-15,-7-2-52 0,-7 5-54 0,1-3-58 16,-7 0-69-16,0 3-72 0,-7-5-81 0,1 3-34 16,0 2 11-16,-1-8 34 0,0 4 69 0</inkml:trace>
  <inkml:trace contextRef="#ctx0" brushRef="#br1" timeOffset="-102030.25">23146 10918 83 0,'-13'0'368'0,"7"-4"55"0,-1 4 40 16,1 0-41-16,6 0-77 0,0 0-88 0,6 0-68 15,-6 0-46-15,7 0-31 0,12 0-14 0,-6-5-9 16,13 5-5-16,0-3 1 0,1-2 4 15,-2 5-4-15,15 0-15 0,-8-2-18 0,7 2-14 16,0-4-13-16,1 4-11 0,-2-4-7 0,1 0-6 16,0 4-18-16,-6-3-45 0,-7-1-72 0,0 4-108 15,-6-4-157-15,-1 2-125 0,1-3-50 0,-8 1 9 16,2 1 51-16,12-1 99 0</inkml:trace>
  <inkml:trace contextRef="#ctx0" brushRef="#br1" timeOffset="-101188.56">25191 10697 4 0,'0'-4'358'16,"-6"1"64"-16,6 0 50 0,-6-2-9 0,6 1-69 0,0 4-97 0,0 0-75 0,0 4-54 0,6 1-34 0,-6 1-23 16,6 5-14-16,0 0-1 0,1 7 6 0,0 5 11 15,6-1 6-15,-7 7-7 0,0 1-12 0,2-2-10 16,4 6-12-16,2-1-11 0,-8-1-11 15,7 1-7-15,0 1-5 0,-6-6-9 0,5 2-5 16,-6-8-9-16,2-1-9 0,-2-2 11 0,0-4 26 16,-6 0 47-16,0-7 58 0,0-5 43 15,0-3 28-15,0-3 3 0,0-5-23 0,-6-7-44 0,-8 4-54 16,2-7-43-16,6-1-22 0,-8-3-14 16,-5-3-8-16,5-1-4 0,-4-3-3 0,4 0-5 15,1-5-3-15,0 5-3 0,6-4-1 0,1 4-1 16,6-1-1-16,0 1-1 0,13 4-1 0,0 3-4 15,6-1 0-15,1 5-1 0,6 4-1 16,1 3 0-16,5 3 1 0,-6 1 1 0,7 3-1 16,-7 4 2-16,6 4 6 0,-13 3 1 0,1 4 1 15,-7 0 3-15,0 9 3 0,-6-3 1 16,-7-2-5-16,0 7-1 0,-7-4 2 0,1 0-2 0,-1-4-1 16,7 1-1-16,0 0 1 0,0-4 2 15,0 0-1-15,-6-4 1 0,6 1 1 0,-7-4 2 16,7-2-1-16,7-2-3 0,-7 5 1 0,6-5-2 15,7 0 0-15,0 3 1 0,7 2 1 0,6-5 2 16,-1 4-2-16,9 2 6 0,-9 2-3 16,8 3-21-16,-7-1 9 0,-6 1 3 0,0 7 2 15,-8-3-4-15,1 4 4 0,-6 2 19 0,-14-2-8 16,1 3-1-16,-7-4 6 0,-1 4 10 16,2-3 6-16,-8-1 6 0,-6-4 7 0,0 6 1 15,0-10-4-15,0 1-6 0,0-7-5 0,0 0-26 16,7-4-3-16,-1-4-8 0,0 0-37 15,7-3-68-15,7-4-99 0,-1 0-97 0,7-4-126 16,0 4-113-16,7 0-117 0,-7-4-133 0,6 4-11 16,7-4 59-16,0 5 91 0,14-1 107 0</inkml:trace>
  <inkml:trace contextRef="#ctx0" brushRef="#br1" timeOffset="-100658.33">26631 10764 120 0,'12'-13'361'0,"-12"3"58"0,0-1 17 0,0 0-25 0,0-1-43 0,0 2-53 0,-6 3-23 0,0-1-5 0,6 4 11 0,-8 1 9 0,8-1-5 16,-6 4-15-16,6 4-27 0,-6-1-28 0,6 9-28 16,-7-1-22-16,-6 12-12 0,7-3-3 15,-7 10-3-15,-7-1-5 0,7 8-20 0,-6 3-24 16,6 1-30-16,-7-1-29 0,0 0-20 0,8 4-19 15,-8-4-12-15,7-3-16 0,-1-1-49 16,-4-2-83-16,11-5-124 0,0-3-121 0,1-8-123 16,6 0-146-16,-7-7-160 0,7-8-27 0,0-3 64 15,13-7 92-15,13-4 110 0,0-3 148 16</inkml:trace>
  <inkml:trace contextRef="#ctx0" brushRef="#br1" timeOffset="-100057.05">27594 10741 86 0,'0'-11'376'0,"0"0"62"0,0-1 49 0,0 6-15 0,-6-5-51 0,-8 3-53 0,2-3-29 0,-1 4-13 0,0 0-8 0,-14 3-15 16,1 1-20-16,1-1-30 0,-9 4-39 0,-4 0-39 16,-1 4-37-16,0 3-25 0,-1 0-29 15,1 0-21-15,7 4-17 0,6 4-5 0,7 0-12 16,-1 3-10-16,7 1-11 0,6-1-1 0,1 4-3 15,12-4-2-15,1 0-2 0,0 0 0 0,12 1 0 16,0-1 2-16,8-3-2 0,-1 4-3 16,6-5 3-16,1 1 0 0,6-1-1 0,-1 1-1 15,-5 3 0-15,7-3-4 0,-8-1 3 0,-6 4 5 16,-7-2 1-16,1 2 1 0,-7-4 4 16,-6 4 7-16,-1-3 4 0,-12-1 21 0,-1 1 29 15,-12 0 29-15,-7-1 23 0,-7 2 12 0,1-5 2 16,-8 0-19-16,-5 0-31 0,6 0-30 0,-1-4-37 15,8-3-56-15,-1-1-93 0,1-3-131 16,13 0-148-16,-7-3-151 0,12-1-190 0,-5 0-132 16,13-3-12-16,6 0 77 0,6 0 118 0,13 3 142 15</inkml:trace>
  <inkml:trace contextRef="#ctx0" brushRef="#br1" timeOffset="-99293.28">24937 10426 34 0,'-6'0'311'0,"6"-4"50"0,0 4 9 0,0 0-36 0,-7-3-48 0,7-1-52 0,0 4-48 0,0-3-18 0,0 3-3 0,0 0 11 0,0 0 7 0,0 3 3 16,-7 4-12-16,-5 4-7 0,-8 5 0 0,0 1 1 15,1 13 2-15,-1 2 7 0,-6 12 14 0,0 4 6 16,-7 7-8-16,8 3 2 0,-1 2-37 15,6 1-34-15,7-1-36 0,6-6-31 0,7-3-27 16,14-2-40-16,12-6-35 0,6-3-84 0,14-7-123 16,6-7-157-16,7-4-239 0,-1-4-130 15,20-11-39-15,13-2 46 0,7-10 107 0,7-2 147 16</inkml:trace>
  <inkml:trace contextRef="#ctx0" brushRef="#br1" timeOffset="-98702.79">27933 10580 132 0,'0'-8'407'0,"0"1"47"0,6 4 37 0,8-2-34 0,-2 5-106 0,15 5-88 0,-1 2-49 0,6 0-19 0,7 8-9 0,0 3-9 0,1 7-11 0,-1 5-15 16,-1 7-15-16,-5 3-16 0,-1 4-8 16,-12 3-10-16,-7 1-10 0,-6 4-8 0,-7-2-11 15,-7-1-13-15,7-2-18 0,0-3-19 16,-6 0-53-16,-1-4-90 0,1-3-116 0,-8-8-168 15,2 0-200-15,-2-7-103 0,8-3-14 0,0-4 51 16,6-8 96-16,0-7 157 0</inkml:trace>
  <inkml:trace contextRef="#ctx0" brushRef="#br2" timeOffset="-85423.95">23250 9246 143 0,'7'-8'227'0,"-1"5"33"0,1 0 18 0,0-5 0 0,-1 5-14 16,0-5-22-16,0 5-28 0,-6-6-31 0,0 7-22 0,0-5-6 0,0 3 3 0,0 0 0 0,-6-4 6 0,-6 6 0 0,5-3-3 0,7 2-5 16,-7-1-2-16,7 4-3 0,-6-4-11 15,6 1-7-15,0 3-11 0,0-4-9 0,0 4-12 16,0 4 2-16,6-1 7 0,1 5 10 0,0 2 14 16,5 6 13-16,-6 2 10 0,8 0-5 15,-1 8-8-15,7 2-13 0,-8 6-17 0,8-5-15 0,-7 8-15 16,0-4-13-16,0 3-15 0,-7-2 3 15,8 2-10-15,-8-3-14 0,0 0-7 0,2-8-9 16,-2 1-3-16,-6-7-16 0,6-1-2 0,1-7 3 16,-1 0 2-16,1-4 11 0,-7-4 11 0,6 2 6 15,-6-10 4-15,0 2 0 0,-6-4-2 16,-1-8-9-16,1 1-10 0,-7-5-5 0,7 1-1 16,-14-4 0-16,6-4-1 0,2 0-1 0,-8 1 0 15,1-1 0-15,-1-4-2 0,7 3-1 16,0 0 0-16,0-2 1 0,-1-1-1 0,8 1 1 15,-6 3 0-15,5-3-6 0,7 0 1 0,0 7 0 16,0-5-1-16,0 7 2 0,7 1 0 16,5 4 2-16,-6-3 2 0,8 3-3 0,5 4-2 15,1 1 0-15,6 2 1 0,7 5-1 0,-7 3-1 16,13 0 1-16,-7 3 2 0,1 5 0 0,-7-1-4 16,0 7 3-16,-6-3 1 0,-8 8 0 0,-5-1 0 15,-7 1 0-15,0-1 3 0,-13 4-1 0,-7-5-2 16,-6 2 0-16,-6 3 1 0,-1-7-2 15,7-1 0-15,1 2-12 0,5-6-30 0,6-2-64 16,2-1-99-16,5-3-120 0,7-1-130 0,7-3-148 16,-7 0-202-16,12-3-76 0,2-1 24 15,12 0 80-15,13 1 113 0,0 3 144 0</inkml:trace>
  <inkml:trace contextRef="#ctx0" brushRef="#br2" timeOffset="-83304.47">22482 9894 6 0,'-13'0'261'0,"6"0"51"0,7 0 11 0,-6 5-17 0,6-5-38 0,-7 0-43 0,7 2-47 0,-6-2-47 0,6 0-32 0,-6 0-21 0,-2 0-10 0,8 0-6 0,0 0-6 0,0 0-2 0,0 0-3 0,0 0 2 0,0 0-3 0,0 0 3 16,0 0 2-16,0 0 2 0,0 0 3 0,0 0 10 15,8 0 13-15,-2 0 11 0,0-2 12 0,1 2 15 16,6 0 18-16,0-5 10 0,7 2 10 0,-1 3 9 15,0-4 2-15,14 1 3 0,-1-1-6 16,7 0-6-16,7 2-7 0,13-3-12 0,0 1-1 16,12 1-14-16,7-2-10 0,7 2-12 15,0-4-12-15,12 3-11 0,-6-2-11 0,1-2-7 0,5 0-11 16,-6 5-6-16,0-1-4 0,1-3-1 16,-7 3-6-16,0 1 2 0,-14-1 6 0,-12 1 5 15,6 3 7-15,-13-5 4 0,7 5 5 0,-8 0-2 16,-5-3 2-16,-7 3-5 0,0 0-1 15,1-4 5-15,-2 4-1 0,1-3 1 16,-6-1 1-16,6 4 0 0,-7 0-9 0,1-4-13 0,-7 4-8 16,0 0-7-16,0-3-8 0,-6 3-5 15,5 3-4-15,-11-3-2 0,6 4 0 0,-14-4 7 0,7 4-5 16,-7-1-2-16,-6-3-1 0,7 4-3 16,0-1-1-16,-7-3-11 0,0 5 3 0,0-2 2 15,0-3 2-15,0 0 0 0,0 4 3 0,0-4-1 16,0 0 4-16,0 0-10 0,0 0-12 0,0 0-26 15,-14 0-52-15,8 0-84 0,-7 0-116 16,0 0-141-16,0 0-143 0,-7-4-163 0,-12 8-169 16,-1-4-33-16,1 0 53 0,-1 0 115 0,20 0 139 15,0-4 180-15</inkml:trace>
  <inkml:trace contextRef="#ctx0" brushRef="#br2" timeOffset="-81953.39">27347 10382 24 0,'6'0'335'0,"0"-4"61"0,2 4 32 0,-2 0-23 0,0 0-52 0,1 0-64 0,-1 0-51 0,-6 0-30 0,7 0-4 0,-7 0 12 0,13 4 9 0,-7-4 8 0,8 0-2 0,5-4-3 15,1 4-10-15,12 0-9 0,14-3-14 0,-1 3-11 16,20-4-1-16,14 1-5 0,5 3-5 0,14-5-7 15,6 2 6-15,20-1 5 0,0 4-3 16,6-3-10-16,0 3-2 0,7 0-25 0,-7 0-35 16,0 0-28-16,1 3-20 0,-1-3-15 0,-6 4-25 15,-7-1-1-15,0-3-3 0,0 5-5 0,-6-5-5 16,-1-5-2-16,-5 5-2 0,-1-3-3 16,1-1-1-16,-8 1-13 0,-5-1-32 0,-9-3-52 15,2-1-69-15,-12 0-85 0,-8 6-101 0,-14-6-87 16,-11 0-63-16,-15 5-38 0,-11-1-36 15,-14 4-53-15,-14 0-43 0,-11 4 24 0,-21 3 52 16,1 0 70-16,-8 5 96 0</inkml:trace>
  <inkml:trace contextRef="#ctx0" brushRef="#br2" timeOffset="-81172.86">20835 11309 333 0,'-14'7'427'0,"1"-3"51"0,0-1 3 0,6 0-60 0,-5 2-86 0,12-2-50 0,12-3-15 0,1 5 2 0,7-5 11 0,12 0 15 0,15 0 12 0,4-5 1 0,21 2-19 0,6-2-27 16,7-1-41-16,6 2-47 0,7 0-44 0,5 1-43 15,2 3-35-15,5-4-28 0,1 4-35 0,1 0-60 16,-9-4-95-16,-5 4-119 0,-1 0-119 16,-18 0-135-16,-14 0-168 0,-6 4-96 0,-7-4 12 15,-13 0 75-15,-7 0 96 0,1 0 124 0</inkml:trace>
  <inkml:trace contextRef="#ctx0" brushRef="#br2" timeOffset="-80249.81">29555 9426 165 0,'13'-8'382'0,"-7"2"53"0,0-2 24 0,2 0-38 0,-8 1-65 0,0 4-55 0,-8-5-23 0,8 1-7 0,-12 4-4 0,5-2-6 0,-6-2-14 16,-6 4-27-16,-1-5-36 0,1 5-25 15,-7 3-25-15,-7-4-13 0,-7 8-12 0,-5-1-4 16,7 5 0-16,-9 2 0 0,9 2-2 0,-8-1-5 16,13 7-4-16,1 0-11 0,5 0-10 0,2 5-15 15,12-1-14-15,-6-4-13 16,11 4-15-16,8 0-7 0,0-4-5 0,8 0-4 0,4 0-3 15,1-2-6-15,13-7-1 0,-6 3-3 0,6-7-7 16,0-2-1-16,0-3-5 0,6-3 2 16,2-5-5-16,-9-3 4 0,7-7 3 0,-12 2 3 15,6-5 2-15,-13 2 3 0,1-3 11 0,-2 0 2 16,-6 1 5-16,2 2 3 0,-8-3 2 16,0 4 3-16,-8-1-3 0,8 5 2 0,-6-1 6 15,6 5 10-15,-6-2 9 0,6 5 9 0,-6 3 11 16,6 4 9-16,0 4 9 0,0 3 16 0,0 5 18 15,6 2 12-15,-6 4 14 0,0 4 11 16,0 0 6-16,0 8-4 0,0-5-12 0,0 8-11 16,0 0-21-16,-6-4-19 0,6 3-24 0,-7-1-21 15,14-2-21-15,-7-3-34 0,6-1-62 0,0-3-107 16,-12-3-138-16,6-1-167 0,0-7-162 0,0-4-171 16,-6 0-151-16,-1-7-9 0,0 4 80 15,7-4 137-15,0-4 146 0,7 1 185 0</inkml:trace>
  <inkml:trace contextRef="#ctx0" brushRef="#br2" timeOffset="-79003.84">29085 11825 135 0,'0'-17'364'0,"-6"-6"55"0,-7 5 22 0,7-4-21 0,-1 3-39 0,1 5-36 0,-1-1-10 0,1 1 11 0,0 6 16 0,-2 1 11 0,2 0-5 0,6 3-28 0,-6 0-42 0,6 8-52 16,0 3-45-16,6 7-44 0,0 9-33 0,2 2-16 15,4 13-5-15,-5-2 1 0,6 4-5 0,-7 4-8 16,7 0-14-16,1 4-14 0,5-5-15 16,-6 2-11-16,6-1-18 0,1 0-26 0,-7-5-44 15,6-5-69-15,1 3-82 0,-1-8-93 0,-5-4-89 16,-2-2-71-16,-5-9-45 0,0 1-14 16,-7-5-3-16,6-5-10 0,-6-5-15 0,-6 0-15 15,-1-12 28-15,-6 1 48 0,1-8 72 0</inkml:trace>
  <inkml:trace contextRef="#ctx0" brushRef="#br2" timeOffset="-78754.9">29053 11887 185 0,'-6'-32'347'0,"6"2"50"0,0 1-8 0,0 0-30 0,0 3-36 0,0 4-42 16,6 4-35-16,-6 4-28 0,7-1-20 16,6 4-21-16,7 0-27 0,-1 7-30 0,7-3-32 15,0 3-25-15,6 4-17 0,7 4-16 0,-6 3-15 16,7 4-8-16,-15 4-4 0,1 0-1 0,-12 6-1 15,-2 1 5-15,-12 4 17 0,-12 0 24 16,-2 3 21-16,-12 0 43 0,1 0 39 0,-8-3 29 0,1 0 4 16,-2-4-11-16,15 0-17 0,-7-8-48 15,13 1-57-15,0-4-78 0,6 0-85 16,1-8-94-16,12 4-89 0,1-7-99 0,6 5-113 0,0-5-130 16,0-5-31-16,13 5 32 0,-6-3 58 15,6-4 85-15</inkml:trace>
  <inkml:trace contextRef="#ctx0" brushRef="#br2" timeOffset="-77994.23">29659 12159 325 0,'0'0'410'0,"-6"-4"56"0,6 4-8 0,-7 0-38 0,0 0-47 0,7 0-50 0,0-3-37 0,0 3-17 0,0 0-2 0,7 0-5 0,0 0-9 0,5 0-4 0,-6 0 1 15,14 0-1-15,0 0-13 0,6 0-19 0,7-5-21 16,-8 5-20-16,9 0-27 0,-2 0-29 0,7 0-26 16,-7 0-27-16,7 0-22 0,0 5-16 15,1-5-13-15,-1 3-9 0,0 1-8 16,0-1-5-16,-13-3-2 0,0 4 1 0,0-4 2 0,-6 4 2 15,-8-4 1-15,-5 3 2 0,0-3 0 0,-7 0 1 16,0 4-2-16,0-4-1 0,6 0-7 0,-6 0-17 16,-6 0-19-16,6-4-25 0,-7 4-29 15,0 0-23-15,1-3-26 0,0-1-18 0,-8 0-9 16,8 4-5-16,0-7 6 0,-1 4 3 0,-6-5 22 16,6 4 28-16,-5-3 27 0,5 0 28 0,-6-4 22 15,0 4 17-15,0-1 15 0,0 1 8 16,0-4 7-16,6 4 8 0,-5-2 7 0,-2 3 5 15,8-1 0-15,-1-1 2 0,1 2-2 0,-1 1-1 16,7-3-6-16,-6 5-1 0,6-1 0 16,0 1-1-16,0 3-1 0,6-4 22 0,-6 4 4 15,7-4 2-15,-1 4 7 0,7 0 7 0,-7 4 6 16,14-4-18-16,-7 0 5 0,7 4 1 0,-7 3-7 16,6-4-9-16,1 5-8 0,-1 3-9 15,1-3-5-15,0 3-3 0,-8 3-1 0,-5 1 2 16,6 0-1-16,-6-1 6 0,-1 1 5 0,0 0 8 15,-6 3 9-15,-6-4 6 0,6 1 10 0,-6 0 8 16,-7-4 5-16,6 3 3 0,-6-3-5 16,1-3-6-16,-2 3-8 0,1 0-12 0,-7-4-12 15,8-3-14-15,5 2-15 0,-6-1-34 0,7-1-47 16,-1-4-63-16,0 3-77 0,7-3-83 16,0 0-75-16,7 0-51 0,0-3-53 0,5 3-65 15,2-4-78-15,5-1 3 0,1-1 41 0,6-2 57 16,6-3 86-16</inkml:trace>
  <inkml:trace contextRef="#ctx0" brushRef="#br2" timeOffset="-77270.21">30942 11876 10 0,'6'-4'364'15,"7"-2"71"-15,-13-2 53 0,0 5-3 0,0 3-58 0,0-4-77 0,-6 0-59 0,-1 1-41 0,1 3-23 0,-1 0-18 0,1 0-14 16,-13 0-19-16,11 3-17 0,-4 1-14 16,-8 0-13-16,1 7-11 0,-7-5-4 0,6 9 7 15,-6-4 9-15,0 7 5 0,7-2-6 0,-1 2-13 16,7 0-22-16,-1 1-27 0,8-1-22 0,6 3-20 15,14-6-11-15,-8 4-10 0,7-4 0 16,0-1-14-16,6-3 1 0,1 1-5 0,6-6-5 16,0 2-11-16,7-8-18 0,-1 0-9 0,-5-8-16 15,5 2-6-15,-6-6 2 0,-7-2 11 16,1-6 21-16,-7 3 21 0,-7-6 22 0,8 2 18 16,-14-1 22-16,0-3 29 0,0-1 21 0,-14 0 27 15,2 4 26-15,-1 0 28 0,-1 4 18 16,2 3 15-16,-2 0 15 0,8 4 4 0,-1 4-2 0,1 4-9 15,6-1-13-15,0 4-22 0,0 7-18 16,0 0-9-16,6 4-2 0,1 8 1 0,-1-1 9 16,1 3-34-16,0 5-125 0,-1 4 0 0,7 0 0 15,-6 2 0-15,-1 1 0 0,1 4 0 0,-1 0 0 16,-6 3 0-16,6-4 0 0,-6 5 0 16,0-1 0-16,7-3 0 0,0 3 0 15,-7-7 0-15,6 4 0 0,0-5 0 0,2-1 0 0,-2-4 0 16,0-4 0-16,1-4 0 0,-1-1 0 0,1-7 0 15,-1 4 0-15,-6-5 0 0,7-6 0 16,-7 3 0-16,0 1 0 0,0-5 0 0,0 2 0 16,0-5 0-16,6 2 0 0,-6-2 0 0,0 5 0 15,0-5 0-15,0 3 0 0,0-3 0 0,0 0 0 16,6 4 0-16,2-4 0 0,-8 4 0 16,0-4 0-16,0 0 0 0,0 0 0 0,0 0 0 15,6 0 0-15,-6 0 0 0,6 0 0 0,-6 0 0 16,-6 0 0-16,6 0 0 0,0 0 0 0,0 0 0 15,0 0 0-15,0 0 0 0,0 0 0 16,0 0 0-16,0 0 0 0,0 0 0 0,-6 0 0 16,6 0 0-16,0 0 0 0,0 0 0 0,-14 3 0 15,1-3-163-15,7 4-692 0,-7-4-121 0,6 0-123 16,1-4-75-16,0 4 57 0,-8-3 138 0,8-1 174 16,-1-3 185-16</inkml:trace>
  <inkml:trace contextRef="#ctx0" brushRef="#br2" timeOffset="-73906.03">29399 12889 159 0,'6'-5'178'0,"-6"2"14"0,6 3 14 0,1-4 17 0,-7 4 5 0,6 0-5 0,-6-5-18 0,0 5-22 0,7 0-28 0,-7-3-31 16,0 3-29-16,0 0-12 0,0 0-4 0,0-3-9 16,0 3-4-16,0 0-5 0,0 0 5 15,0 0-1-15,0 0-1 0,0 0 3 0,7 0 2 16,-7 0 0-16,0 0 1 0,0 0-2 0,0 0-1 16,0 0 2-16,0 0 1 0,0 0 1 0,0 0-1 15,0 0 5-15,0 3 0 0,0-3 1 0,0 0-4 16,0 3 0-16,0-3-3 0,0 5-8 15,0-1-3-15,-7 4-1 0,7-2 7 0,-7-2 6 16,7 3 11-16,-6 1 13 0,-7 3 10 0,7-4 7 16,-8 4 4-16,2-1 4 0,-8 5 6 0,0 0 3 15,7-4 3-15,-7 7 3 0,-5-7 5 16,-1 0-4-16,0 4 0 0,-1-4-1 0,1 4-13 16,0-4-16-16,7 0-20 0,-1-5-18 0,0 6-23 15,8-5-21-15,-1 1-15 0,0-1-10 16,6-4-13-16,-5 1-25 0,4-4-40 0,8 3-48 0,0-3-55 15,0 0-59-15,8 0-54 0,-8 0-45 16,0-3-30-16,6 6-20 0,0-6-11 0,-6 3-19 16,7-4-33-16,-7-3-51 0,0 0-45 0,6 0 8 15,-6-4 38-15,7 3 63 0,-7-3 89 16</inkml:trace>
  <inkml:trace contextRef="#ctx0" brushRef="#br2" timeOffset="-73588.91">29118 12925 20 0,'0'-4'239'0,"7"-1"39"0,-7 3 25 0,6 2 6 0,-6-5-13 0,0 5-20 0,0-3-30 16,0 3-35-16,0 0-35 0,7 0-22 0,6 0-7 16,-6 0 3-16,-1 3 9 0,-6-3 9 15,6 5 8-15,1-3 2 0,0 3-2 0,-1-1-7 16,7 3-13-16,-7 4-14 0,8-1-14 0,-2 2-13 15,2-1-12-15,5 0-13 0,-6 4-17 0,6-1-16 16,1 0-17-16,6 2-11 0,-6 2-12 0,-1-4-12 16,1 1-4-16,6 0-2 0,-7-1-3 0,1-3-7 15,6 0-13-15,-7 0-22 0,1-4-35 16,-7 1-36-16,-6-5-45 0,-7 1-44 0,0 0-32 16,0-1-21-16,-7-3-11 0,7 0-9 0,-7-3-11 15,1-1-24-15,-6 0-42 0,4-3-69 16,-4 3-23-16,-8 1 13 0,7-1 37 0,-1 1 63 15</inkml:trace>
  <inkml:trace contextRef="#ctx0" brushRef="#br2" timeOffset="-69669.33">29886 13126 59 0,'0'0'206'0,"0"0"19"0,0 4 16 0,0-4 8 0,0 0-4 0,0 0-15 0,-6 0-20 0,6 3-25 0,0-3-28 16,0 0-29-16,0 0-20 0,-6 4-12 0,6-4-10 15,-7 0-6-15,7 0-5 0,-6 0-6 16,6 0-3-16,-7 3-3 0,7-3-4 0,0 0-2 16,0 0-2-16,0 0-3 0,0 0-2 0,0 0 0 15,0 0 3-15,0 0 3 0,0 0 4 16,0 0 5-16,0 0 5 0,0 0 6 0,0 0 2 16,0 0 7-16,7 4 7 0,-7-4 7 0,6 0 3 15,1 3-1-15,5-6-4 0,-4 3-16 0,-2 0-17 16,0-4-13-16,8 4-13 0,-2 0 3 0,1 0-5 15,1 0 4-15,-2 0 12 0,8 0 4 16,-1 0 9-16,-5 0-1 0,12-3 9 0,-7 3 2 16,7 0-7-16,0-4 0 0,-6 1-9 0,6 3-9 15,-7 0-8-15,1-4-9 0,-1 4 19 0,1 0-19 16,0 0-9-16,-8 0-8 0,2 0-6 16,-1 0-6-16,-1 0-28 0,2 4 6 0,-2-4 5 15,2 0 4-15,-8 3 2 0,1-3 4 0,-7 0 0 16,6 0 6-16,-6 0-10 0,14 0-18 0,-8 0-21 15,-6 0-33-15,6 0-45 0,-6 0-63 16,-6 4-64-16,0-4-65 0,-1 0-69 0,0 3-86 16,-6-3-115-16,7 0-53 0,-1 0 13 0,-6 4 48 15,7-1 75-15,0 2 109 0</inkml:trace>
  <inkml:trace contextRef="#ctx0" brushRef="#br2" timeOffset="-68147.48">30291 13016 237 0,'0'0'325'0,"6"3"16"0,-6-3-19 0,0 4-33 0,0-4-40 0,0 4-42 0,0-1-42 0,0-3-21 0,0 4-12 0,0 1 0 0,0-5 2 0,0 2 7 0,0 3 1 16,0-5 1-16,0 0-3 0,0 3-4 0,0-3-8 15,0 4-8-15,0-1-9 0,0-3-6 16,0 4-2-16,7 0 2 0,-7-2 8 0,6 7 5 16,0-6 4-16,2 2 0 0,4 1-7 0,1 2-13 15,-6-2-18-15,6-1-22 0,7 2-21 0,-8 0-16 16,2 1-11-16,-2-1-6 0,1-4-4 0,7 4-5 15,-14 1 1-15,8-4-5 0,-2 3 2 16,2-3-3-16,-8-1 2 0,1-3 3 0,-1 4 1 16,0 0 2-16,2-4-2 0,-8 3 0 0,0 2 2 15,0-3-1-15,0 6 3 0,0-4-2 16,-8 0 6-16,2 3 4 0,6-3 5 0,-6 3 12 16,-1-4 9-16,-6 2 17 0,0 2 8 0,7 0 12 15,-8-4 11-15,-5 5 4 0,6-1 0 16,-6 0-2-16,5-2-2 0,-5 1-8 0,6-2-13 15,0 3-15-15,-1-7-12 0,2 3-13 0,-2 2-16 0,2-5-18 16,-1 3-41-16,13 1-45 0,0-4-64 16,6 5-78-16,1-5-86 0,-7 0-83 0,0 2-59 15,6 2-69-15,-6-4-74 0,6 3-67 0,-6-3 14 16,0 0 54-16,0 4 72 0,14 0 100 16</inkml:trace>
  <inkml:trace contextRef="#ctx0" brushRef="#br2" timeOffset="-36200.14">30916 12983 122 0,'-14'-7'344'16,"2"-1"40"-16,-1 1-2 0,0-1-46 0,6 1-68 15,-5 0-79-15,4 0-64 0,2 3-37 16,0-3-31-16,-1 0-20 0,7 2-13 0,0-1-10 16,0-2-7-16,7 2-3 0,5 1-1 0,2-2-4 15,-1-1 10-15,6 5 14 0,0-1 13 0,8 0 14 16,-8 1 11-16,1 0 17 0,-1-2 3 16,-5 5-2-16,-1 0-6 0,-1 5-12 0,2-5-11 15,-8 3-14-15,-6-3-14 0,6 0-16 0,-6 3-21 16,0-3-29-16,-6 0-40 0,6 0-59 0,-6-3-91 15,6 3-125-15,0 0-91 0,-14 0-29 16,8 0 8-16,0 3 43 0</inkml:trace>
  <inkml:trace contextRef="#ctx0" brushRef="#br2" timeOffset="-35293.09">30890 12881 299 0,'6'0'378'0,"-6"0"31"0,6 0-32 0,-6 0-55 0,0 0-67 0,0 3-58 0,0 2-38 0,0 1-12 0,0 5-1 0,0-1 0 0,-6 10 1 0,6-3-6 0,0 6-3 0,0 3-8 0,0 2-11 16,6-2-14-16,2 4-16 0,-8 3-15 15,6-8-14-15,7 4-13 0,-7 1-13 0,7 0-12 16,0-5-8-16,-6-3-7 0,6 0-7 0,-7-1-1 15,8-3 1-15,-1-2 1 0,-7-5 1 16,0-1 3-16,1-2 17 0,0-4 18 0,-7-1 19 16,0-3 12-16,0 0 6 0,-7-7 1 0,0-1-9 15,-5 1-15-15,5-7-17 0,-6-2-8 16,0-2 1-16,0 0 7 0,-7-4 10 0,7-3 11 16,0 3 9-16,1-4 10 0,-2 0 9 0,-5 4 9 15,6 0-1-15,6 1-2 0,-5-1 0 0,-2 0-3 16,14 3-13-16,-6-3-17 0,6 4-11 15,6-1 4-15,8 5-21 0,-8-4-38 0,7 3 5 16,0 4 5-16,6 0-3 0,-5-1-15 0,5 5 7 16,0 4 27-16,1 0-10 0,-1 3 1 0,-12 3 4 15,0 0 4-15,-1 4 23 0,1 5-2 0,5-1-3 16,-5 3-1-16,-7 1-6 0,-7 0-9 16,1-1-22-16,0 5 4 0,-1-5 2 15,-6 2-2-15,0-2 3 0,0-3 3 0,6 1 4 0,-6-6 3 16,7 2 7-16,6-5 18 0,-7 0 16 0,7-3 16 15,0 0 8-15,0 0 1 0,7 0-3 16,-7 0-15-16,6 0-17 0,7-3-17 16,-6 3-11-16,12-3-8 0,8 3-4 15,5 3-3-15,1 0-3 0,-1-3-2 0,7 8-2 0,-6 0 2 16,0 3 1-16,-8-1-1 0,1 5 3 0,-6 0 3 16,0-1 3-16,-14 1 3 0,-6 4 5 0,-6-1 13 15,-8-4 18-15,2 1 18 16,-14 3 16-16,6-4 19 0,-13 3 11 0,7-8-4 0,-6 2-12 0,5-4-16 15,2 2-21-15,5-6-28 0,0 1-44 16,1-4-62-16,6-4-89 0,7 4-119 16,-1-3-140-16,14-1-137 0,-1-1-120 0,0-2-118 0,8 4-114 15,-2-1 10-15,8 0 84 0,0 4 115 16,-1 0 129-16</inkml:trace>
  <inkml:trace contextRef="#ctx0" brushRef="#br2" timeOffset="-34684.07">31014 13554 176 0,'6'-3'362'0,"-6"3"55"0,0 0 6 0,0 0-22 0,0 0-35 0,0 0-50 0,0 0-28 0,0 0-25 0,0 3-22 0,6-3-26 0,-6 0-24 0,14 0-26 0,-8 0-29 0,8 0-18 0,5-3-22 0,0 3-20 0,8-4-21 0,5 4-20 15,-6-3-11-15,13-1-11 0,-6 0-8 0,5 1-10 16,-5-2-26-16,-1 5-45 0,1 0-60 0,-13 0-68 15,6 0-70-15,0-3-69 0,-13 0-69 16,0 3-76-16,-6-4-56 0,-7 4 8 0,-7 0 37 16,-6 4 61-16,0-1 83 0</inkml:trace>
  <inkml:trace contextRef="#ctx0" brushRef="#br2" timeOffset="-34365.96">31085 13712 81 0,'0'0'356'16,"0"-4"58"-16,0 4 25 0,0 0-26 0,7 0-47 15,-7 0-64-15,6 0-41 0,7 0-26 0,1 0-12 16,-2 0-19-16,14 0-28 0,-6 0-33 16,13 0-34-16,-8-3-27 0,8 0-29 0,0 3-22 15,6-5-13-15,-7 2-15 0,1 3-25 0,-1-4-34 16,1 0-40-16,-7 4-43 0,-13 4-43 0,0-4-39 16,6 4-37-16,-11-1-49 0,-8-3-71 15,0 0-79-15,-14 0-20 0,-5 5 12 0,5 1 37 16,-5-2 71-16</inkml:trace>
  <inkml:trace contextRef="#ctx0" brushRef="#br2" timeOffset="-30893.37">2455 949 207 0,'-6'0'353'0,"6"-4"37"0,0 1-17 0,-7-1-51 0,0-1-64 0,7 2-56 0,-6-4-24 0,0 0-2 0,-8-1 11 0,1 1 14 0,-7 0 8 0,8-1 7 0,6 5-5 16,-2-4-15-16,2 2-28 0,0 5-30 15,6 0-22-15,0 5-14 0,6 2 0 0,0 4 3 16,8 3 15-16,-8 8 17 0,20 4 20 16,1 7 10-16,11 7 0 0,8 8-5 0,-7-4-6 15,6 4-7-15,-12 3-27 0,-1-4-21 16,8 5-22-16,-7-5-11 0,-8 4-18 15,7-6-19-15,-12-2-9 0,7-2-11 0,-1-4-5 16,-7-5-5-16,1-2-8 0,-7-5-30 16,-6-10-52-16,-7-4-83 15,6-4-95-15,-6-7-107 0,12 0-98 0,-4-7-69 16,4 3-66-16,-12-6-73 0,-6-5-16 0,0-4 43 0,-14-3 71 16,14-3 80-16,6-1 111 0</inkml:trace>
  <inkml:trace contextRef="#ctx0" brushRef="#br2" timeOffset="-30595.79">3028 1014 262 0,'7'-14'384'0,"6"0"36"0,-7 2-5 0,0 1-64 16,1 0-83-16,-7 1-60 0,0-2-27 0,0 1-4 15,-7 0 6-15,-5 8 7 0,5-6 2 16,-6 7-3-16,0 2-6 0,-7 0-5 0,1 2-4 15,-13 7-8-15,-1 2 1 0,-7 3 9 16,2 5 10-16,5 9 15 0,1 2 5 0,-1 7 1 16,1-4-11-16,-15 3-21 0,9 1-29 15,-1-4-40-15,-1 0-33 0,8 0-28 16,-1 0-22-16,8-4-15 0,-1-3-28 0,12 0-66 16,1-8-111-16,0-4-135 0,20 2-137 15,6-2-177-15,-7-3-183 0,8-3-46 0,-2-6 50 16,14-4 106-16,1-3 122 0,11-2 171 15</inkml:trace>
  <inkml:trace contextRef="#ctx0" brushRef="#br2" timeOffset="-29112.72">3719 1326 111 0,'0'4'366'0,"-7"-4"47"15,7 0 25-15,0 0-52 0,0 0-73 0,0-4-78 0,0 4-49 0,0-5-24 0,0 5-12 0,-7-2-7 0,1-2-12 0,6 4-8 0,-7-4-5 0,7 4-5 0,0-3-7 0,0 3-8 0,0 0 6 0,0-4 13 16,0 4 19-16,7-4 26 0,-1 0 32 15,8 4 32-15,12 4 39 0,-7 4 27 16,13-5 18-16,1 1 14 0,-7-4 0 0,6 0 3 16,-5 0-25-16,5 0-20 0,-6 0-24 15,1 0-28-15,5 0-24 0,-6 0-23 16,0 0-20-16,7 0-22 0,-8 4-88 0,9-4-53 16,-9 2 0-16,7 3 0 0,2-5 0 0,-2 4 0 15,1-1 0-15,6-3 0 0,-7 4 0 16,7 0 0-16,-6-1 0 0,-1 1 0 15,14 0 0-15,-13 2 0 0,5-1 0 0,-5-2 0 16,6 5 0-16,1-5 0 0,-2 1 0 0,1-1 0 16,1 1 0-16,-7 0 0 15,5-1 0-15,-5-3 0 0,6 0 0 0,-7 4 0 16,1-4 0-16,-1 0 0 0,-6 0 0 0,1 0 0 0,-8 3 0 16,0-3 0-16,-5 0 0 0,-1 5 0 0,0-5 0 15,-7 0 0-15,1 0 0 0,5 0 0 0,-4 0 0 16,-2 0 0-16,0 4 0 0,-6-4 0 15,7 0 0-15,-7 0 0 0,0 0 0 0,0 0 0 0,0 0 0 16,6 0 0-16,1 0 0 0,-7 0 0 0,0 0 0 0,0 0 0 16,0 0 0-16,0-4 0 0,-7 4 0 0,1 0 0 15,6-5 0-15,-7 5 0 0,1-3 0 0,0-1 0 16,-2 1 0-16,2-1 0 0,0 0 0 16,-7-3 0-16,6 4 0 0,-6-5 0 0,1 5 0 0,4-2 0 15,-4-1 0-15,-2 2 0 0,8 0 0 0,-7-3 0 16,7 0 0-16,-1 3 0 15,0-3 0-15,7 3 0 0,-6-3 0 0,6-1 0 0,0 2 0 16,0-2 0-16,0 0 0 0,0 1 0 16,-6-1 0-16,-8-3 0 0,8 4 0 15,-7-4 0-15,0 0 0 0,0 1 0 0,-1-5 0 16,2 4 0-16,-8-5 0 0,7 6 0 16,-7-1 0-16,8 0 0 0,-2-1 0 0,-5-2 0 15,13 8 0-15,-8-6 0 0,2 5 0 16,6-1 0-16,-2 5 0 0,8-5 0 0,0 5 0 15,0 3 0-15,0-3 0 0,0 3 0 16,-6 0 0-16,6 3 0 0,0-3 0 0,0 3 0 16,0 5 0-16,0-5 0 0,6 5 0 0,2-1 0 15,-2-3 0-15,0 4 0 0,0-2 0 16,8 2 0-16,-8-2 0 0,7 6 0 16,1-5 0-16,-2 0 0 0,2 1 0 0,-2 0 0 15,1-1 0-15,7 4 0 0,0-4 0 0,-8 0 0 16,15 5 0-16,-8-5 0 0,0 0 0 0,1 4 0 15,-1-4 0-15,1 5 0 0,0-6 0 16,-1 2 0-16,-6 3 0 0,6-4 0 0,1 0 0 16,0 1 0-16,-7 3 0 0,0-5 0 0,6 3 0 15,-5-2 0-15,-8 4 0 0,1-4 0 0,5 1 0 0,-12 3 0 16,0-4 0-16,0 4 0 0,0-4 0 0,-12 1 0 16,5 2 0-16,1 1 0 0,-8 5 0 0,2-6 0 15,-8 5 0-15,7-4 0 0,-13 3 0 0,0-3 0 16,0 0 0-16,-1 0 0 0,-5 0 0 0,-1 0 0 15,1 1 0-15,-1-2 0 0,1 2 0 16,-1-1 0-16,1-4 0 0,6 0 0 0,6 0 0 16,1-3 0-16,5 3 0 0,8-3 0 15,-7-1 0-15,13 2 0 0,0-2 0 0,0 1 0 16,13 3 0-16,-7-7 0 0,2 7 0 16,4-7 0-16,14 0-934 0,7 0-120 0,-1-3-82 15,-5-1-58-15,-1 0 84 0,0-3 154 0,-7-1 182 16,13-6 167-16,1-1 188 0</inkml:trace>
  <inkml:trace contextRef="#ctx0" brushRef="#br2" timeOffset="-28256.99">6219 974 168 0,'-6'-11'381'0,"6"-3"52"0,-6 3 24 16,6 0-45-16,0-3-68 0,0 2-55 0,0 1-27 0,0 0-6 0,0 1 6 0,-8 2 5 0,8 0-6 0,0 4-23 0,0 1-29 0,0 3-28 0,-6 3-26 0,6 1-14 0,0 12-7 0,0 1 4 0,6 10 9 0,-6 9 11 0,8 1 3 0,-8-2-3 0,0 7-5 0,0 5-3 16,0 1-4-16,-8-1-4 0,8 5-2 0,-6-1-8 0,6 4-23 15,-6-4-11-15,6 4-15 0,-7-4-22 0,7-4-20 16,0 1-18-16,0-7 3 0,0-1-12 15,0-3-5-15,7-8-4 0,-7 0-2 0,6-7-3 0,-6 0-2 16,6-7 2-16,2-4 2 0,4-3 17 0,-12-6 20 0,7 3 13 16,-7-10 9-16,6-5 6 0,-6-1-4 0,7-4-12 15,-7-3-17-15,0-4-12 0,6-4-8 16,-6-7-6-16,0 0-4 0,0-3-3 0,-6-8-2 16,6-1 0-16,0 2-1 0,0-1 0 0,6-1-1 0,1 1-1 15,-1 0 0-15,0 5 1 0,8-2-1 0,-1 5-1 16,-7-1 1-16,8 3-1 0,5 7 1 0,-6-4-1 15,7 6-3-15,5 0 2 0,1 2 2 0,1 2 0 16,-8 5-2-16,8 2 1 0,-8 2-2 0,7 2 1 16,-6 6-1-16,6 0 0 0,-7 4 2 15,7 8-1-15,0-1 6 0,-6 5 2 0,-1 2 4 0,-13 0-1 16,-6 5 2-16,0 3 4 0,-12 0-1 0,-1 0-2 16,-7 0 3-16,-6 3 3 0,0-2 13 0,-7 2 14 15,-6-3 22-15,1 0 23 0,-2-3 21 0,7-2 14 16,-5 3-4-16,11-6-11 0,1-3-20 0,7 0-23 0,6-4-27 15,0 0-36-15,7-3 0 0,6 0 0 0,-8-1 0 16,16-3 0-16,-2 3 0 0,7-3 0 0,0 0 0 16,0 0 0-16,13 0 0 0,7 0 0 0,-7 0 0 15,6 5 0-15,1-2 0 0,6 1 0 0,0 3 0 16,0 0 0-16,0 4 0 0,0 5 0 0,-7 1 0 16,-6-1 0-16,1 5 0 0,-1-3 0 0,0 8 0 15,-13-4 0-15,7-1 0 0,-14 5 0 0,0 0 0 0,-6 0 0 16,0 0 0-16,0 0 0 0,-6-5 0 15,-7 1 0-15,-7-1 0 0,8-1 0 0,-14 2 0 0,-1-1 0 16,7-6 0-16,-6 0 0 0,-6-4 0 0,6 0 0 16,-7-3 0-16,1-6 0 0,-1 3 0 0,1-2 0 15,5-3 0-15,2-3 0 0,-1-2 0 0,0 5 0 16,6-7-151-16,1 4-547 0,-1-5-259 0,7 1-242 16,0 0-80-16,7-5 50 0,-1 2 162 0,14 2 228 0,5 1 258 15</inkml:trace>
  <inkml:trace contextRef="#ctx0" brushRef="#br2" timeOffset="-24077.29">2630 1596 112 0,'0'0'324'0,"0"0"43"0,0-2-15 0,0 2-45 0,0-5-59 0,0 5-69 0,0-3-61 0,-6 3-36 0,6 0-16 0,-6-3-6 15,6 3-1-15,-7 0 1 0,7 3 2 0,-6-3 2 0,-8 8 2 16,2-1 3-16,-2-4 7 0,2 8 9 16,-8 4 12-16,-6 0 15 0,7 3 18 15,-14 4 22-15,1 3 21 0,-1 1 26 0,-7 0 22 16,-5 7 26-16,6-1 16 0,7 2 16 0,6-1 11 15,-1 7-3-15,-5-7-12 0,-1 3-29 16,1-2-33-16,-1-5-43 0,7-3-47 16,-6-1-42-16,6-7-33 0,6-3-23 0,7 0-19 15,-1-4-8-15,8-4-5 0,0-3-3 16,6 0-3-16,0-4-4 0,0 0-12 16,6-4-22-16,8-3-30 0,-2 3-34 0,1-11-46 15,-6 0-35-15,-7 1-48 0,7-8-38 0,5 4-34 16,2-4-27-16,12 3-13 0,6-3-5 15,7 4 23-15,-6-4 32 0,-1 4 44 0,1-1 49 16,-7 1 51-16,0-3 45 0,0 2 37 16,0 1 31-16,-13-1 25 0,6 1 18 0,-5-1 15 15,-2 1 10-15,2 4 10 0,-8-1 8 16,7-3 5-16,0 7 3 16,-6-4-1-16,-1 5-1 0,0-2-8 0,2 4-8 0,-2 1-5 15,0 0-6-15,1 4-2 0,0-2 3 0,-7 2 4 16,6 3 11-16,-6 3 9 0,6-3 12 15,-6 5 7-15,7 1 6 0,-1 2 5 16,1 6 5-16,-7-3 0 0,7 8 1 0,-1-1 4 16,0 4 2-16,1 0 0 0,12 8 2 15,1-1 3-15,-1 4-2 0,7 0-9 0,1 0-10 16,-1-1-12-16,6 5-17 0,-5-3-13 16,5-2-14-16,1-3-9 0,-1 1-5 15,1-4-16-15,-1-1-35 0,1-3-61 16,-1 0-71-16,1-4-90 0,-13-7-152 0,-14 0-135 15,-6-6-41-15,-6-3 20 0,-8-2 50 16,1-2 79-16</inkml:trace>
  <inkml:trace contextRef="#ctx0" brushRef="#br2" timeOffset="-23034.79">1628 2245 212 0,'-14'-3'324'16,"8"3"16"-16,0 0-27 0,-1-4-37 0,1 0-44 0,-8 4-45 0,2-7-39 0,6 7-16 0,-8-4-1 0,1 1 4 0,0 3 3 0,-6-4-1 0,5 4-7 16,2 0-10-16,-2 0-8 0,1 4-12 15,7 3-10-15,-8 8-9 0,2 0-5 0,6 6-6 16,-2 5-1-16,2 3-5 0,6 4 0 15,-6 3-4-15,-1 6-4 0,7-3 1 16,0-2-1-16,-6 0 3 0,6 0 0 0,-7-4-3 16,7-1-3-16,-7-6-8 15,7-1-10-15,0-6-2 0,-6-4 15 0,0-8 27 16,0 0 23-16,-8-7 13 0,8-4 5 16,-14-2-3-16,7-10-19 0,-7-2-31 0,8-4-19 15,-15-3-5-15,21-4 1 0,6-1 3 16,6-3 2-16,14 0 2 0,-7 0-7 0,7-3-5 15,-8 7-13-15,1-5-7 0,13 9-8 16,0-5-5-16,1 8-2 0,-1 4-5 16,13 4 2-16,-7 2-2 0,7 1-1 0,1 4 5 15,-1 3 6-15,-1 4-1 0,-5 4 0 16,-1 3-2-16,-5 4 5 0,-1 1-5 0,-6-1-3 16,-8 3 4-16,-5 1 8 0,-7-1 9 0,0 1 5 15,-13 3 11-15,-1-7 14 0,-4 4 17 16,-9-4 8-16,1 0-4 0,7-1 14 0,-7 2 2 15,12-5-6-15,2-3-16 0,-2 0-17 16,8-1-6-16,0 1-23 0,12-1-15 16,0 2-6-16,8-2 0 0,5 4-2 15,7 1 1-15,0 3 5 0,0-1 3 0,7 1-3 16,-7 4 2-16,0 1 2 0,-7 1 2 0,1 1 1 16,-7 5 1-16,-13-5-1 0,0 4 17 15,-13-4 11-15,-7 4 15 0,-5-3 25 16,-1-5-3-16,-7 0 2 0,1 1-17 15,6-7-15-15,-1-1-14 0,7 0-50 0,8-7-50 16,-8 0-89-16,14-3-124 0,6-5-144 16,12-3-143-16,21 0-153 15,0 1-157-15,6-1-23 0,-6 0 65 0,-1-1 112 16,13 5 125-16,8-4 167 0</inkml:trace>
  <inkml:trace contextRef="#ctx0" brushRef="#br2" timeOffset="-22580.16">3295 2604 275 0,'-6'-3'446'0,"-14"3"52"0,-6-5 44 0,-1 3-58 0,-5-2-101 0,-13 0-71 0,-1 4-44 0,-6 4-27 0,6 0-30 0,-5-2-36 0,5 6-43 16,7 0-37-16,13 3-31 0,-1-1-23 0,21 5-20 15,6 0-11-15,6-1-4 16,14 5-3-16,-1-1-2 0,14 0 0 0,7 4 0 15,5-3 0-15,-7-4-1 0,9 3 0 16,-9-3 0-16,-5-1-1 0,-7 1 4 0,0-1 1 16,-19-7 2-16,-7 5 3 0,-7-5 4 15,-19 4 1-15,-6-4-2 0,-14 1 1 16,-6-1 4-16,-7-3 5 0,7 0 5 0,0-1-1 16,0-3-4-16,6 0-25 0,13-3-30 15,15-1-61-15,4-3-80 0,28 0-95 0,-2-5-160 16,2 1-159-16,11-3-72 0,-5-1 0 15,12 0 48-15,1 1 80 0</inkml:trace>
  <inkml:trace contextRef="#ctx0" brushRef="#br2" timeOffset="-8453.66">25666 10499 250 0,'-19'-18'406'0,"-7"3"41"0,-7 5 25 0,7-6-63 0,-6 5-91 0,-7 1-51 0,-1 3-22 16,1-1-7-16,-6 4-3 0,-7 4-7 0,7 0-12 0,-8 7-12 0,1 5-12 0,-1 2 16 0,2 9-2 0,-1 2 3 0,7 7 2 0,-2 5 1 0,-5 7 14 0,13 8-3 0,-6 3 9 0,5 8 9 16,8 1 10-16,-1 3 7 0,7 2-5 0,20 4-16 15,-1-7-24-15,7 4-34 0,13-4-37 16,1-8-37-16,12 2-37 0,13-9-32 0,19-3-18 16,7-8-11-16,20-3-6 0,13-8-4 0,6-8 1 15,19-6 3-15,8-7-3 0,6-13-3 16,-1-2-8-16,-5-11-15 0,-1-7-18 15,-12-5-19-15,-8-10-17 0,-13-4-11 0,-12-4-1 16,-14-7 10-16,-24-3 15 0,-15-8 19 0,-19-4 17 0,-13-6 16 16,-19-1 9-16,-20-4 8 0,-7 0 3 15,-19 12 2-15,-14 3 3 0,-12 10 3 0,-19 9-2 16,-8 14 1-16,-12 11 2 0,-7 11-1 0,1 11-2 16,6 7-2-16,12 15-10 0,15 11-19 15,4 4-37-15,21 11-59 0,13-1-79 0,19 2-98 0,20-2-106 16,20 0-108-16,12-6-89 0,14-1-102 0,12-7-141 15,1-4-20-15,13-6 51 0,5-5 93 16,14-12 107-16,8-1 150 0</inkml:trace>
  <inkml:trace contextRef="#ctx0" brushRef="#br0" timeOffset="11463.02">11624 9528 72 0,'8'-7'409'0,"-8"4"68"15,-8-2 50-15,8-2 10 0,-6 4-76 0,0-4-63 0,-1 3-36 0,-6-3-5 0,7-2 8 0,-1-1 1 0,-5 3-8 0,-2-1-10 0,8-3 0 0,-8 3 5 0,-5 2 3 0,-1-5 0 16,-6 3-4-16,1-3-18 0,-9 1-25 0,9 2-29 16,-7 1-32-16,-8 4-32 15,-5-2-214-15,-8 5-2 0,1 0 0 0,-6 5 0 16,-8 2 0-16,-5 4 0 0,0-1 0 0,-8 9 0 0,-6 3 0 0,1 0 0 16,-7 7 0-16,6 4 0 0,0 3 0 0,1 8 0 15,12 4 0-15,1 3 0 0,12 8 0 0,6 0 0 16,15 7 0-16,5 3 0 0,13 4 0 15,14 5 0-15,12 2 0 0,8 1 0 0,18-4 0 0,7 3 0 16,14-9 0-16,18-2 0 0,8-7 0 16,4-8 0-16,16-2 0 0,5-12 0 0,0-7 0 15,13-4 0-15,0-10 0 0,7-12 0 0,6-7 0 16,-6-11 0-16,0-11 0 0,-1-10 0 16,-12-12 0-16,7-4 0 0,-21-7 0 0,-12-8 0 15,-13-2 0-15,-27-4 0 0,-13-9 0 0,-12-11 0 16,-26 2 0-16,-14-4 0 0,-6-1 0 15,-13 1 0-15,0 10 0 0,-7 0 0 0,-5 12 0 16,-2 10 0-16,-5 4 0 0,-1 15 0 0,0 7-189 0,-6 11-577 16,6 7-155-16,-6 15-176 0,7 8-95 15,-1 10 46-15,-6 15 133 0,6 7 182 16,1 7 188-16</inkml:trace>
  <inkml:trace contextRef="#ctx0" brushRef="#br0" timeOffset="12522.26">11924 13093 232 0,'0'-10'422'0,"-6"2"60"0,0-1 29 0,-8-1-52 0,8 0-81 0,-13-2-57 0,5 5-21 0,-6-4 0 0,1 0 9 0,0 0 19 0,-14 4 10 0,7-4 0 16,-7 0-10-16,-5 4-13 0,5-5-7 0,-6 5-17 16,-1 0-9-16,-5 0-14 0,-1-2-16 0,1 2-20 15,-14-3-16-15,7 2-18 0,-7 6-13 16,2-3-1-16,-2 2-7 0,-7 3-8 0,1 3-101 16,-7 2-68-16,-5 5 0 0,-8 5 0 0,6-1 0 15,-12 8 0-15,7 0 0 0,-1 3 0 16,0 8 0-16,7 1 0 0,6-1 0 15,1 7 0-15,0 4 0 0,12 0 0 0,7 8 0 0,6-2 0 0,7 6 0 16,6 2 0-16,13-3 0 0,1 3 0 16,13 2 0-16,6-2 0 0,13-3 0 0,7 0 0 15,6 0 0-15,6-8 0 0,13-3 0 0,8 0 0 16,6-4 0-16,12 0 0 0,8-3 0 0,11-4 0 16,1-8 0-16,7 1 0 0,6-8 0 15,0-2 0-15,14-13 0 0,-1-6 0 0,0-8 0 16,1-8 0-16,-2-11 0 0,2-6 0 0,5-11 0 15,-18-5 0-15,5-10 0 0,-12-8 0 0,-20-2 0 16,-13-14 0-16,-12 7 0 0,-21-10 0 0,-13 1 0 16,-19 0 0-16,-19-7 0 0,-13 8 0 15,-21 2 0-15,-5 4 0 0,-14 9 0 0,-19 9 0 16,-6 4 0-16,-14 12 0 0,-7 6 0 0,1 8 0 16,-7 8 0-16,8 7 0 0,-2 10 0 0,7 8 0 15,7 4-508-15,13 6-517 0,12 9-168 16,14-1-83-16,20 4 52 0,13 5 161 0,18-2 210 0,20 4 207 15</inkml:trace>
  <inkml:trace contextRef="#ctx0" brushRef="#br0" timeOffset="14611.77">6414 9547 181 0,'0'0'371'0,"8"-4"48"0,-8 4 3 0,0 0-47 0,0-4-73 0,0 4-69 0,0-3-32 0,0-1-13 0,-8 0 7 15,8 1 18-15,-12-4 17 0,5 2 11 0,-6-2 2 0,0 0 1 0,-7-4-4 0,8 4-14 0,-8-8-14 16,7 4-17-16,-7 0-16 0,0-4-24 0,-12 1-18 16,-1-1-7-16,-5-3-2 0,-8 4 0 15,0-1 5-15,1 0 10 0,-13 3 5 0,-7 5-2 16,-8 4-11-16,-4 0-6 0,-8 6-7 0,-7 5-15 15,-11 2-13-15,-8 9-11 0,-1 3-7 16,-11 10-2-16,6 10 7 0,0 12 17 0,12 8 30 16,7 16 36-16,15 5 32 0,17 9 21 15,27 7-88-15,19-1-129 0,20-2 0 0,20-1 0 16,32-11 0-16,19-3 0 0,27-12 0 16,19-6 0-16,13-12 0 0,20-11 0 0,7-10 0 15,6-11 0-15,0-12 0 0,-1-11 0 16,1-11 0-16,-13-10 0 0,0-9 0 0,-20-10 0 15,1-8-181-15,-28-2-175 0,-18-5-31 0,-20-5-10 0,-26-7 17 16,-19-2 29-16,-26-4 42 0,-28 0 44 16,-17-3 37-16,-8 6 23 0,-12 1 12 0,-8 11-3 15,2 7-22-15,-2 10-39 0,8 13-52 0,-2 2-91 16,-4 16-150-16,4 6-89 0,8 8-14 0,7 11 32 16,6 12 65-16,0 5 112 0</inkml:trace>
  <inkml:trace contextRef="#ctx0" brushRef="#br0" timeOffset="15424.29">6083 12909 150 0,'0'-20'432'0,"-7"-3"85"0,0 1 81 0,-13 0 17 0,-5 3-46 15,-7-2-9-15,-2 3 15 0,-5 2 30 0,1-1 20 0,-8-2 2 0,-12 4-13 0,5 1-38 0,-12-1-61 0,7 5-75 0,-7-2-267 0,0 5-173 0,0 7 0 0,-8 0 0 0,-4 11 0 0,-2 3 0 0,-18 12 0 16,5 15 0-16,1 6 0 0,12 11 0 0,8 12 0 16,0 11 0-16,18 7 0 0,8 3 0 15,19 8 0-15,20-3 0 0,12-5 0 16,20 1 0-16,13-12 0 0,26-7 0 0,14-14 0 15,18-7 0-15,13-13 0 0,8-13 0 16,19-10 0-16,0-9 0 0,6-19 0 0,0-10 0 0,7-14 0 16,0-12 0-16,-13-8 0 0,-1-5 0 0,-12-9 0 15,-13-7 0-15,-27-3 0 0,-12-4 0 16,-27-5 0-16,-18-2 0 0,-27-8 0 0,-27 0 0 16,-11-1 0-16,-21 6 0 0,-12 2 0 0,-21 12 0 0,1 10 0 15,-14 12 0-15,2 10 0 0,-21 15 0 16,0 11 0-16,0 15-586 0,-13 7-333 15,7 7-272-15,6 11-100 0,7 4 16 0,39 4 128 16,13-1 219-16,25-2 308 0</inkml:trace>
  <inkml:trace contextRef="#ctx0" brushRef="#br0" timeOffset="16947.5">15891 10272 273 0,'12'-4'401'0,"-4"1"51"0,-2 0-3 0,0-2-50 0,-6 2-70 0,0-1-52 0,-6 0-26 0,6-3-12 0,-6 0 2 0,-2 0 10 0,-4 0-9 0,-1-2-14 0,6-1-17 0,-6-1-17 0,1-1-16 16,-2-2-9-16,8 3 7 0,-8-3 3 0,2-1 7 0,-1 0 12 15,-7-4 16-15,0 5 8 0,-12-4 3 0,-7 3 7 16,-6-2-1-16,-1 1-16 0,-13 5-27 16,-6-4-20-16,-6 5-15 0,-2-1-13 0,-11 3-6 15,6 1 2-15,-7 4 3 0,1 3-13 0,5 3-11 16,2 1-85-16,-2 3-30 0,0 4 0 15,8 3 0-15,-6 1 0 0,4 7 0 0,2 8 0 16,6 3 0-16,0 3 0 0,0 12 0 0,12 7 0 16,1 6 0-16,7 6 0 0,12 10 0 0,7 4 0 15,13-5 0-15,13 5 0 0,13-8 0 0,13-3 0 16,20-3 0-16,6-6 0 0,19-9 0 16,14-5 0-16,19-10 0 0,7-5 0 0,19-6 0 15,7-11 0-15,12-8 0 0,-5-7 0 0,0-7 0 16,-2-8 0-16,-4-3 0 0,-8-11 0 15,-7-5 0-15,-5-6 0 0,-8-7 0 0,1-8 0 16,-13 0 0-16,-1-7 0 0,-12-1 0 0,-6 1 0 16,-8-3 0-16,-6 2 0 0,-6-3 0 0,-7-4 0 15,-1 4 0-15,-11-6 0 0,-1-6 0 0,0 5 0 16,-7-4 0-16,-12 4 0 0,0 3 0 0,-14 0 0 16,-12 8 0-16,-7 3 0 0,-14 5 0 0,-5 9 0 15,-13 9 0-15,-14 3 0 0,-12 4 0 16,-2 11 0-16,-11 2 0 0,-14 13 0 0,-6 11 0 15,-1 3 0-15,-5 10 0 0,6 12-28 16,6 0-527-16,7 4-133 0,7 7-109 0,19-4-99 0,-1 4-149 16,21 0 1-16,12-4 85 0,19 1 130 15,22-4 139-15,4-5 162 0</inkml:trace>
  <inkml:trace contextRef="#ctx0" brushRef="#br0" timeOffset="18064.04">17572 12950 142 0,'-14'-11'466'0,"1"0"87"0,-13-3 67 0,0 3 4 0,-7-3-96 16,7-3-86-16,-13 3-54 0,7 0-24 0,-7-1-4 0,-7-3 8 0,1 3-3 0,-8 1-7 15,1 3-15-15,-13-4-26 0,0 7-21 16,-14-3-22-16,2 8-16 0,-8 3-8 0,0 0-13 15,-13 3-4-15,1 8-9 0,-1 5-43 0,-6 2-181 16,0 8 0-16,0-1 0 0,-1 8 0 0,8 0 0 16,-1 11 0-16,7 0 0 0,6 8 0 0,7 2 0 15,6 5 0-15,7 3 0 0,20 7 0 16,12 5 0-16,13-1 0 0,20 5 0 0,14-2 0 16,19-2 0-16,12-2 0 0,20-2 0 0,7-4 0 15,18-4 0-15,9-3 0 0,5-5 0 16,7-9 0-16,12-5 0 0,7-7 0 0,0-11 0 15,8-7 0-15,4-15 0 0,8-12 0 0,7-8 0 16,-1-14 0-16,-6-10 0 0,0-8 0 0,-7-3 0 16,-19-10 0-16,-8-9 0 0,-17-2 0 0,-21-9 0 15,-13-3 0-15,-19-7 0 0,-20 0 0 0,-20-4 0 16,-12 0 0-16,-8-1 0 16,-24 2 0-16,-15 7 0 0,-25 10 0 0,-6 7 0 0,-20 12 0 15,-7 6 0-15,-19 17 0 0,-8 6 0 0,2 11 0 16,-8 15 0-16,-6 7 0 0,0 11 0 0,2 10 0 15,4 9-1402-15,14 0-112 0,12 10 30 16,7 0 139-16,27 4 252 0,12 3 289 0,13-3 327 16</inkml:trace>
  <inkml:trace contextRef="#ctx0" brushRef="#br0" timeOffset="112814.48">3464 16423 336 0,'-6'-11'440'0,"6"0"58"16,-7 0 20-16,-5 4-39 0,-2 0-68 0,1-1-37 16,0 5-22-16,0-1-17 0,1 4-32 15,-2 0-52-15,1 4-60 0,6 7-58 16,7 3-48-16,-6 4-37 0,6 8-24 15,6-1-10-15,-6 5-6 0,7-1-2 0,6 1-1 16,1 2-3-16,-8 1-2 0,13-3 0 16,-6 0-2-16,0-5 2 0,1 0-5 0,-8-6-1 15,7-1 2-15,-7-4-3 0,1-2-5 0,-1-5-9 16,-6-3 1-16,0-1-1 0,0-6 1 16,0-1 2-16,0-8 7 0,-6-1 6 15,-1-6 4-15,1-3 3 0,-1-4 0 0,-5-7 0 16,-2 1 2-16,1-2 6 0,7-2 1 15,-1-4 3-15,-6 3 3 0,13 4 3 0,0 4 3 16,0 3 0-16,0 4 3 0,0 8-2 16,0-2 0-16,0 10 1 0,7 2-4 0,-1 8 0 15,7 2-1-15,-6 10-2 0,13 2-1 16,-8 4-2-16,8 3-2 0,-1 4-4 0,-5-2-6 16,12 2-2-16,-7-1-3 15,1-2-4-15,6-3 0 0,-14-5 2 0,8-4-2 0,-1-2 0 16,-5-1 6-16,-2-4 0 0,2-7 3 15,-1-4 1-15,7-3 0 0,-8-7 7 16,2-5-6-16,-2-4-2 0,1 2-1 0,7-8-1 16,-8 3 1-16,-4 1-9 0,4-5 7 15,2 8 1-15,-8 0 3 0,1 8 10 16,-1 2 16-16,7 5 8 0,0 7 7 0,-7 7 11 16,1 8 9-16,6 3-1 0,-6 5-14 0,-1 6-3 15,14 4-9-15,-8 0-12 0,2 3-18 16,5-3-9-16,-5 0-42 0,-2-4-56 15,2-3-77-15,-8 0-89 0,7-4-92 0,7-4-94 16,-1-4-83-16,-6-2-114 0,-7-8-42 16,-6-4 28-16,0-4 62 0,7-8 80 0,-7 1 113 15</inkml:trace>
  <inkml:trace contextRef="#ctx0" brushRef="#br0" timeOffset="113156.12">4246 16526 355 0,'-6'-8'426'0,"-2"1"51"0,2 0-3 0,0-1-61 0,-1 1-94 0,1 4-61 0,-7-2-33 0,6 5-30 0,-5 0-25 0,-2 5-25 0,8 5-17 0,-8 0-10 16,8 7-6-16,-7 3-1 0,7 3-2 0,-1-2-9 16,7 2-15-16,7 3-18 0,-1-4-25 15,7 0-16-15,-7-4-13 0,8 1-10 16,6-5-4-16,-1-3-2 0,0-4 3 0,-6-2 2 15,13-5-2-15,-6-5 4 0,-1-2-1 16,-5-8-1-16,-2-3-1 0,2-4-1 16,-8 0 2-16,0-4 4 0,-12 0 7 0,0 0 10 15,-8 5 9-15,-5-2 12 0,6 3 4 16,-6 3 6-16,-1 4-9 0,6 6-21 16,2 0-40-16,5 2-66 0,7 10-83 0,7 2-94 15,5-4-104-15,8 8-135 0,-6 0-136 16,-2 1-35-16,1-6 28 0,7 2 62 15,12-2 91-15</inkml:trace>
  <inkml:trace contextRef="#ctx0" brushRef="#br0" timeOffset="113785.04">4585 16284 374 0,'-14'-15'466'0,"8"4"56"0,-7 1 20 0,7 2-83 15,-1 4-122-15,0 4-94 0,7 4-64 16,0 7-43-1,7 0-33-15,0 7-20 0,-1 8-6 0,7 3 8 0,0 1 1 0,0 6 12 16,7 0 7-16,-8 1 4 0,2 0-5 16,-1 0-15-16,-1-5-11 0,8 1-20 0,-7-3-21 15,0-5-15-15,0-6-13 0,1-1-7 16,-2-6-6-16,2-6-3 0,-8-2 1 16,0-4-1-16,1-4-3 0,-14-7-3 0,-5-3 1 15,-2-4 2-15,-5-1-1 0,-1-3 4 0,-6 0 4 16,0 1 13-16,-7 2 19 0,7 4 26 15,0 4 22-15,1 3 13 0,-1 5 5 0,6 3-5 16,7 8-13-16,0 3-24 0,6-1-22 16,1 8-13-16,6 1-10 0,6 4-7 0,7-5-7 15,0 3-15-15,7-6-26 0,6 3-39 16,0-7-36-16,14 0-31 0,-8-3-31 16,7-8-21-16,-7-4-9 0,7-3 11 0,-13-4 22 15,7-8 25-15,-7-3 29 0,-6-3 35 16,-7-1 40-16,-1 1 42 0,-4-1 41 0,-8 3 39 15,-8-2 41-15,2 7 41 0,-7 4 37 16,7-1 12-16,-8 11-4 0,8 4-16 16,-8 7-39-16,8 5-35 0,6 6-38 0,0 4-28 15,6 0-16-15,8 3-12 0,-1 1-15 16,7-1-3-16,6 1 0 0,0-3-2 16,7-9 0-16,-7 0-5 0,-1-3 22 0,1-6-5 0,0-2-3 15,-6-6-2-15,-7-9-6 0,7 1 2 0,-8-7-8 16,8-4-4-16,-7-1-1 0,-7 2 3 0,1-5 5 15,-7 4 3-15,-7-3 5 0,1-1 5 0,0 1 11 16,-7 2 15-16,-1 5 22 0,2 0 28 16,5 3 27-16,0 4 21 0,1 3 4 0,12 8-7 15,-6 5-17-15,14 2-28 0,-8 11-24 0,0 1-23 16,14 6-16-16,-7-3-1 0,0 7-5 0,6-4-7 16,8 1-16-16,-8 1-36 0,0-6-52 0,1-2-72 15,-13-1-75-15,6 1-78 0,0-9-64 0,-7 1-49 16,8-4-53-16,-8-3-68 0,0-4-51 0,1-4 16 15,6-3 41-15,-6-4 66 0,12-4 94 0</inkml:trace>
  <inkml:trace contextRef="#ctx0" brushRef="#br0" timeOffset="114044.34">5471 16430 171 0,'6'-14'434'0,"-6"3"74"0,-14-1 65 0,8 5-21 0,-7-3-71 16,-6 6-80-16,0 0-27 0,-1 1-50 0,0 3-43 0,1 0-48 0,-7 3-51 0,12 5-37 0,-5-1-67 0,6 3-26 0,0 5-19 0,7-4-13 15,6 4-15-15,0 0-4 0,0-1-2 0,6 2 0 16,0 1 0-16,14-7-12 0,-1 7-13 0,7-7-18 0,1 5-20 16,-1-4-23-16,0-1-23 15,0-2-12-15,-1 2-7 0,8-1 3 0,0 1 7 0,0-3 14 0,-14 4 17 16,1-4 19-16,-8 1 19 0,2 3 19 0,-8 0 17 16,-6 1 16-16,-6-5 16 0,-8 3 12 0,-5 1 9 0,-7-3 3 15,0 3-6-15,0-4-21 0,0-3-39 16,7-1-65-16,-1 0-81 0,7-3-113 0,0-3-163 15,0 0-118-15,7-8-39 0,6 3 20 0,12-3 55 0,1 0 98 16</inkml:trace>
  <inkml:trace contextRef="#ctx0" brushRef="#br0" timeOffset="114556.46">5978 16456 146 0,'14'0'381'0,"-2"0"46"16,8 0 21-16,-7-4-62 0,13 1-96 0,-6-1-95 0,12-4-63 0,-6 5-40 0,6-4-28 0,2-1-21 0,-2 1-20 16,1 0-17-16,-1 0-17 0,1-1-16 0,-14 1-17 0,7 0-13 0,-13 3-2 0,6-3-5 0,-11 3 3 0,-8-1 1 0,-8 5 9 15,-4-2 7-15,-8 2 4 0,1-5 16 0,-1 5 12 0,-12 0 17 16,12 5 12-16,-7-5 15 0,2 0 9 0,5 2-1 15,0 3-1-15,1-5-2 0,6 4-3 0,0-1-5 16,7-3-3-16,-1 4 1 0,0 3 6 0,1 0 9 16,6 0 15-16,6 1 19 0,1 3 23 0,6 0 23 15,-6 3 23-15,12 5 17 0,-6-4 18 0,-7 3 12 16,2 4 1-16,4 0-3 0,-12 0-13 0,7 0-21 16,-7 0-29-16,0 0-33 0,0 0-30 0,0 0-24 15,6-7-30-15,1 3-42 0,6-7-57 0,-1 0-69 16,-4 0-73-16,4-5-60 0,1 3-76 0,1-9-78 15,5 0-92-15,-6-4-34 0,0-4 18 0,7-3 34 0,6-3 70 16</inkml:trace>
  <inkml:trace contextRef="#ctx0" brushRef="#br0" timeOffset="114816.83">6590 16419 352 0,'-6'-11'419'0,"0"8"40"0,-1-1-22 0,-6 4-79 15,7 4-98-15,-1-1-82 0,0 5-53 0,7 3-30 0,-6 4-20 16,6-1-10-16,0 4-4 0,0 4 5 0,6 5 4 15,-6-7 5-15,7 6 8 0,-7 1 7 0,7-2 5 16,-1-3 2-16,0 0 2 0,8 0-5 0,-8-4-10 16,13-3-12-16,-5-4-16 0,-2 0-12 15,8-7-16-15,0-1-9 0,5-3-10 0,-5-7-13 0,0-1-18 0,-1-3-20 16,1-7-17-16,-7 0-9 0,0-1-3 16,-7-6 7-16,-6 3 14 0,-6-3 17 0,0 2 15 0,-14-2 9 15,0 3 8-15,1 2 0 0,-7 3 3 0,0 2-1 16,6 0 2-16,1 1 6 0,5 6-23 0,2 1-30 15,5 4-44-15,7 3-49 0,0 3-74 0,0 4-99 16,7-2-108-16,-1 2-80 0,7 0-15 0,0 0 18 16,0 1 58-16,13 0 83 0</inkml:trace>
  <inkml:trace contextRef="#ctx0" brushRef="#br0" timeOffset="114997.68">6851 16379 256 0,'-7'-7'423'0,"1"0"54"15,0-2 21-15,-1 2-60 0,0 4-88 0,1 3-80 0,6-3-57 0,0 6-37 0,0 0-26 0,0 4-17 16,0 5-19-16,6 3-15 0,8 0-13 0,-8 3-8 16,7 3-9-16,-6 5-13 0,5-3-11 15,2 6-9-15,-8-4-8 0,7 4-7 0,1 1-12 0,-8-5-21 16,6 5-38-16,-5-8-48 0,6 3-62 0,0-3-63 16,1-8-79-16,-2 3-92 0,-6-8-103 0,2-1-47 15,-2-5 11-15,-6-3 35 0,6-3 69 0</inkml:trace>
  <inkml:trace contextRef="#ctx0" brushRef="#br0" timeOffset="115208.01">7065 16354 54 0,'0'-8'368'0,"-6"5"65"0,0 3 45 0,6 3-42 0,-6 5-73 0,6 3-84 16,0 0-72-16,0 6-48 0,6 2-30 0,6-1-24 15,-4 4-21-15,4 0-19 0,1 4-16 16,1 0-15-16,-2-1-11 0,2 1-12 0,-2-1-14 0,-5-3-21 15,6 1-30-15,0-2-37 0,-7 1-43 0,1-3-58 0,0-5-79 16,-1 0-96-16,0-5-82 0,2-1-23 16,-8-2 14-16,0-3 43 0,6 2 80 0</inkml:trace>
  <inkml:trace contextRef="#ctx0" brushRef="#br0" timeOffset="115475.08">7294 16760 272 0,'13'0'376'0,"0"-4"31"0,0 2-33 0,-7-6-78 16,8-4-92-16,5 5-86 0,-6-8-53 0,6 4-30 0,1-7-16 16,-7 3-8-16,7-3-3 0,-7-1-3 0,0 1 5 0,-1 1 5 0,-12-6 11 15,0 5 13-15,0 3 18 0,-12 1 21 16,-1-1 20-16,-7 0 20 0,0 8 17 0,-6-1 20 16,1 1 20-16,-1 7 15 0,-7 0 16 0,7 5 8 0,0 2 6 15,0 0-9-15,7 4-17 0,-1 0-25 16,6 3-27-16,8 5-26 0,0 2-27 0,12 2-22 15,0-2-17-15,1 2-16 0,12-5-10 0,1 4-11 0,7-4-12 16,5 0-17-16,-6-3-36 0,7-5-51 0,-1 2-64 16,1-1-71-16,-7-8-62 0,6 2-51 0,1-10-41 15,-1 2-38-15,1-3-37 0,-1-11-46 0,-12 3-10 16,6-4 22-16,-7 0 51 0,1-1 77 0</inkml:trace>
  <inkml:trace contextRef="#ctx0" brushRef="#br0" timeOffset="115790.24">7730 16515 131 0,'-6'-15'384'16,"-8"4"67"-16,2 1 35 0,5 2-28 0,-6 0-57 15,0 4-77-15,7 4-71 0,6 0-54 0,-7 4-42 16,7 4-32-16,0 0-26 0,7 2-23 0,-1 7-9 0,0 0-5 16,8 3-11-16,-8-1-10 0,7-1-12 15,7 1-8-15,-8-1-5 0,2 4 2 0,-1-3-7 0,-1-1 11 16,-4 0 7-16,4-7 6 0,-5 4 10 0,-7-8 1 16,7 0 21-16,-7 1 3 0,0-4 1 0,0-4-5 15,-7 0-6-15,0-4-8 0,1-1-13 0,0-5-9 16,-2 0-4-16,2-6-2 0,0 2-3 0,6-5 2 15,-7-2-4-15,1-2-4 0,6 1-6 0,6-3-3 16,1-1 0-16,-1 4 3 0,8-1 6 16,-2 6 3-16,-5-1 10 0,6 6 14 0,0 2 16 0,0 3 18 15,0 2 28-15,7 5 20 0,-8 5 13 0,2 2 11 16,-1 3-5-16,-7 5-15 0,0 4-29 0,2-1-29 16,-8 0-22-16,6 4-41 0,0 0-60 0,0 1-86 0,8-6-94 15,-8-1-102-15,7 2-101 0,1-4-87 16,-8 1-84-16,6-8-87 0,-4 4-17 0,-2-4 45 0,7-3 70 15,0 0 90-15,6-8 122 0</inkml:trace>
  <inkml:trace contextRef="#ctx0" brushRef="#br0" timeOffset="116060.68">8296 16452 358 0,'-12'-15'467'0,"-1"5"70"0,-13-1 32 0,6 0-45 0,0 4-82 0,1 2-58 15,-7 2-51-15,6 3-46 0,1 3-42 0,-1 2-53 0,8 2-47 16,-2 0-38-16,2 4-25 15,-2 3-14-15,8 1-11 0,-1 0-4 0,1 4-7 16,0-5-5-16,6 1-5 0,12 3-5 0,-5 0-7 0,6 0-8 16,6-3-2-16,-5 0-4 15,11-1-8-15,-5-3-5 0,0 1 0 0,6-1-3 0,-1-4-2 0,1 0-2 0,-6 0-5 16,0 1-5-16,-1-1-6 0,-5-3-3 0,-2 3 0 16,1-7-2-16,1 7 7 0,-8-3 8 0,-6 0 7 15,0-1 2-15,-13 5 5 0,-7-5 8 0,8 1 0 16,-14 3-2-16,-1-4 0 0,7 2-3 0,-6 2-9 15,1-2-29-15,-1-3-52 0,6 2-57 0,0-1-69 16,1 2-76-16,5-2-87 0,8 0-109 0,0-3-120 16,6 0-32-16,0 0 20 0,6 0 55 0,8-6 83 0</inkml:trace>
  <inkml:trace contextRef="#ctx0" brushRef="#br0" timeOffset="116485.4">8649 16727 324 0,'0'0'417'0,"0"4"54"0,0-4 2 0,0 0-34 0,0 0-55 0,0 0-56 0,0 0-36 0,6 0-22 0,-6 3-18 0,6-3-18 0,1 0-18 0,6 3-17 0,-7-3-20 0,8 0-24 0,-8 5-35 0,13-5-26 0,-11 0-23 16,4 4-20-16,8-4-22 0,-7 0-11 0,-7 0 2 16,14 0-17-16,-14 0-29 0,8-4-40 15,5 4-51-15,-6 0-59 0,-6-5-68 0,5 5-57 16,-12 0-41-16,0 0-28 0,0-3-27 0,0 3-35 0,-6-3-40 16,0 3-32-16,6-4 13 0,-7 0 40 0,0 1 64 15</inkml:trace>
  <inkml:trace contextRef="#ctx0" brushRef="#br0" timeOffset="116703.2">8635 16584 154 0,'-6'0'380'16,"-1"0"63"-16,7 3 23 0,-6-3-25 0,6 5-47 0,0-1-57 0,0-4-41 0,0 3-22 15,6 0-10-15,1-3-12 0,6 4-10 0,0 0-15 16,0-4-22-16,6 3-31 0,-5 1-33 0,5-4-29 15,1 4-31-15,-7-4-29 0,6 3-21 16,0-3-19-16,1-3-34 0,-6 3-55 0,-2-4-70 0,1 0-79 16,-6 1-80-16,0 3-84 0,-1-4-94 0,-6 0-133 15,-6 1-34-15,-1 0 25 0,0 3 54 0,7-4 75 0</inkml:trace>
  <inkml:trace contextRef="#ctx0" brushRef="#br0" timeOffset="117505.59">9521 16393 133 0,'0'0'384'0,"6"0"58"0,2 0 36 0,-8 0-34 0,6 0-63 0,0 0-71 0,1 0-47 0,-7-3-25 0,6 6-19 0,7-3-14 0,0 5-14 0,7-5-23 15,0 0-19-15,-1 0-24 0,1 0-28 0,6 0-25 16,-7 0-22-16,7-5-20 0,-6 2-12 0,6-1-6 16,-7 1-4-16,1-1-6 0,6 1 1 0,-13-1 3 15,7 0 2-15,-14 1 3 0,0 3 11 0,1-4 14 16,-7-1 13-16,0 5 8 0,0-2 13 0,0 2 9 16,-7-5 9-16,7 5 5 0,-6 0-3 0,0 5-3 15,-8-5-12-15,8 2-12 0,-1 7-16 0,1-6-9 0,6 5 2 16,0 2 7-16,0 2 16 0,0-2 24 0,0 1 8 15,0 4 7-15,0 0 3 0,0-1-8 16,0 2-2-16,-6 1-11 0,6-2-3 0,6 0-14 0,-6 2-11 16,6-1-4-16,-6-2-21 0,7-3-15 0,-7 4-12 15,6-1-7-15,8-3-22 0,-8-4-39 16,-6 1-65-16,6 0-82 0,-12-5-100 16,6 1-109-16,6-4-91 0,1-4-77 0,0 1-73 0,-1-1-85 0,7-3 9 15,-7 0 63-15,1 2 84 0,6-2 100 0</inkml:trace>
  <inkml:trace contextRef="#ctx0" brushRef="#br0" timeOffset="118165.8">10348 16442 36 0,'0'-5'324'0,"0"-2"60"0,0 0 21 0,0 3-20 0,0-3-34 0,-6 0-42 0,-8 0-45 0,2-1-24 0,-1 1-9 16,-7 0-1-16,14-1-5 0,-8 1-9 0,-4 2-6 15,4 3-9-15,-5-3-12 0,-1 5-17 0,-6 5-20 0,6-3-18 16,1 3-20-16,5 6-19 0,-4 0-10 0,4 4-8 16,8-1-8-16,-7 4-9 0,7 4-11 0,6 0-8 15,6 0-16-15,0 0-6 0,7 0-6 0,1 0-5 16,4-4 1-16,2 1-4 0,0-1 4 0,-1-4-8 16,7-2 0-16,1-1-3 0,-1-4-5 0,0-3-5 15,-7-4-12-15,7-7-15 0,0-1-19 0,1-6-18 16,-9-1-5-16,2-4 3 0,-6-3 8 15,-1 1 19-15,-1-1 17 0,-5 0 20 0,-7-4 12 16,0 4 12-16,-7 0 19 0,1 0 17 0,0 4 28 16,-1-1 32-16,1 9 36 0,-1-5 32 0,-6 8 20 15,13-1 6-15,-6 5-5 0,6 6-7 0,0 0-11 16,0 9-9-16,6-1-7 0,7 7 1 0,-6 4 4 16,-1 0-6-16,1 3-13 0,5 2-16 0,2 2-16 15,-8-1-14-15,7 2-14 0,0 3-10 0,-6 0-13 16,6 1-13-16,0-6-13 0,-7 2-11 0,0-1-10 15,2-3-8-15,-2-1-5 0,0-3-3 0,1-3-2 16,-1-1-3-16,1-7-6 0,-1 0-10 16,1 1-14-16,5-10-18 0,-4 3-18 0,-8-5-22 15,0 0-22-15,-14-5-20 0,8 3-16 0,6-7-18 0,-7 6-16 16,7-1-14-16,-6 0-17 0,6 1-23 16,-7-1-24-16,7 1-18 0,-6-1-20 0,6 1-17 15,-7-2-6-15,7 2 2 0,-6 3 1 0,0-4 7 16,-2 4 6-16,2 0 2 0,6 0-13 0,0-3-23 15,0 3-30-15,0-8-42 0,-6 5-38 0,6-1 7 16,-7 0 38-16,7 1 61 0</inkml:trace>
  <inkml:trace contextRef="#ctx0" brushRef="#br0" timeOffset="119038.46">11084 16636 189 0,'0'0'404'0,"0"0"72"0,-6 0 34 0,6 0-11 0,-14 0-47 0,14 0-57 0,-6 0-41 0,6 0-25 0,0 0-10 0,0 0-16 0,0 0-13 0,13 3-14 0,0-3-12 0,0 0-11 0,1 4-16 15,5-4-20-15,0 0-26 0,-6 0-21 0,13 0-23 16,-6 0-29-16,6 4-29 0,7-4-24 0,-1 0-21 16,-5 0-13-16,5-4-11 0,1 4-10 0,-1 0-12 15,1-4 0-15,-7 1 0 0,0 3-3 0,-1-5-1 16,-5 3 1-16,0 2 5 0,-7-5-5 0,0 2 1 15,-7 3-1-15,7 0 2 0,-13 0 0 16,0 0 1-16,0 0-2 0,-6-4-2 0,-1 4 0 16,-6 0-7-16,0 0-20 0,-7 0-37 0,8 4-24 15,-8-4-23-15,7 0-21 0,7 0-17 0,-1 0 7 16,7 0 30-16,-7-4 22 0,-5 0 19 0,5 1 19 16,0-5 23-16,1 2 15 0,0-3 14 0,-1 2 5 15,1 0 3-15,-1 0 7 0,0-4 7 0,1 4 14 16,-8-1 9-16,8 1 18 0,-6 0 25 15,5 4 27-15,-6-2 29 0,0 2 13 0,7-1 12 16,-2-1 1-16,2 5-7 0,0 0-15 0,0 0-21 0,-1 0-18 16,7 5-13-16,0-1-7 0,0-1-7 15,0-3-9-15,7 5-12 0,-1-2-9 0,6 0-11 16,-4 1-14-16,4 0-7 0,1-1-5 0,7 0-3 16,-8 2-1-16,15-5-1 0,-7 7-1 0,-1-3-3 15,0-1 2-15,-5 4-1 0,5-3 2 0,1 3-1 16,-8 0-1-16,8 2-1 0,-7-3-1 0,-6 2 1 15,6-1-3-15,-1 0 1 0,-4 0 0 0,-8 5 1 16,0-1 2-16,0-4-1 0,0 5 5 0,-8-2-2 16,8 1 1-16,-6-4-2 0,-7 4 3 0,7 0 4 15,-1-3-2-15,1 3 4 0,-1-4 0 16,1 0 1-16,-8 0-6 0,8 1-6 0,0 0-16 0,-1-6-43 16,0 7-65-16,-5-6-111 0,5-3-133 15,1 4-152-15,6-4-135 0,6-4-126 0,-6 1-137 16,7-1-25-16,5-3 67 0,-5 2 115 0,6-1 131 15,7-2 153-15</inkml:trace>
  <inkml:trace contextRef="#ctx0" brushRef="#br0" timeOffset="119530.23">11950 16427 225 0,'0'3'439'0,"-6"1"76"0,-7-1 55 0,6-3-29 0,-5 5-79 0,5-5-79 0,7 3-60 0,0-3-59 0,7 0-47 0,5 0-50 0,2-3-42 0,-2 3-27 0,8-5-25 16,7 5-12-16,-9 0-18 0,9-3-8 0,-7-1-11 16,12 1-5-16,-6 3-3 0,-7-4 3 0,7 0 6 15,1 4-10-15,-7 0 13 0,-2-3 11 0,-4 3 5 16,-1 0 1-16,-1-4-5 0,-4 4 15 0,-2-4-7 16,0 1-9-16,-6 3-5 0,-6-4-3 15,6 4 9-15,-6-3 14 0,-2 3 10 0,2 3 7 16,0-3 2-16,-7 4 7 0,6 3 6 0,0 0 4 15,1 1 2-15,0 2 13 0,6 5 16 0,0 0 7 16,0-1 2-16,0 1-3 0,6 4-7 0,0-1-14 16,1 0-15-16,0 4-17 0,-1-3-20 0,1 2-19 15,-1-3-18-15,0 1-12 0,2-1-12 0,4-3-29 16,-6 0-56-16,1-4-78 0,0-3-102 0,-7-2-119 16,6-2-115-16,1-4-96 0,6 0-94 15,0-7-110-15,-7-1-10 0,8-3 64 0,-8-3 89 0,13 3 103 16,-5-4 138-16</inkml:trace>
  <inkml:trace contextRef="#ctx0" brushRef="#br0" timeOffset="119988.19">12439 16445 337 0,'0'-8'430'0,"-6"5"59"0,6-1-5 0,-8 4-47 16,2 4-69-16,0-1-62 0,6-3-38 0,0 8-21 15,0 3-10-15,6-4-11 0,0 9-5 0,-6-2-5 16,8-1-2-16,-2 7 1 0,0 2 2 0,8-1 1 15,-1 6-3-15,-7-2 0 0,7-3-8 0,0 8-19 16,-7-5-26-16,8 0-24 0,-1-2-24 0,-7 2-46 16,7-3-9-16,-6 0-6 0,-1-4-4 15,0-3 0-15,2-1-6 0,-2-2 13 0,0-5-13 16,1 0-7-16,-1-3 9 0,-6-1-9 0,0-3 3 16,7 0 4-16,0-3 1 0,-7-1-1 0,6-3-15 15,-6 0 0-15,0-5 0 0,-6 2-1 0,6-1-4 16,-7-4-2-16,0 0 1 0,1-3-3 0,-1-4-5 15,-5 5-4-15,4-10-1 0,-4 5-3 0,5-3-3 16,0-1-3-16,1-4 0 0,0 5 2 0,-1-5-1 16,1 4 1-16,6 6 0 0,0-7 1 0,0 10-2 15,13-3-2-15,-7 3 1 0,7 2-6 0,0 4-3 16,7 3 2-16,-1 1-1 0,-5 4-1 0,4 6-3 16,9 1 4-16,-14 3 1 0,6 0-5 0,1 8 3 15,-7 0 3-15,0-1 2 0,0 2 0 16,-7 1 3-16,1 5 1 0,-7-3 3 0,-7 3 2 15,1-4 0-15,-7 1 3 0,0-2-1 0,-6 1 1 16,5-2-3-16,-5-2-2 0,-1-2-6 0,0-5-23 16,8 0-53-16,-8 0-93 0,1-3-133 0,5-1-170 15,2-3-168-15,5 0-189 16,0-3-149-16,1-1-15 0,0 0 76 0,6 1 140 0,6 3 157 0,0-4 202 16</inkml:trace>
  <inkml:trace contextRef="#ctx0" brushRef="#br0" timeOffset="121472.28">12510 16548 114 0,'0'-5'283'0,"7"-1"43"0,-7 2 4 0,7 0-15 0,-7 1-28 0,0 0-31 0,0-2-36 0,0 2-39 0,0-1-21 0,0-1-7 0,-7 5 2 0,7-2 4 0,0 2 5 0,0-4 5 16,0 4 2-16,0-4-4 0,0 4-9 0,0 0-11 0,-7 0-15 16,7 0-13-16,0 0-9 0,7 4-1 15,-7 0 1-15,7-2 3 0,-7 7 10 0,6-1 11 16,1-2 11-16,-1 8 14 0,0-2 15 0,1-1 15 16,0 3 5-16,5 2 7 0,-4 5 1 0,-2-2-9 15,0 3-11-15,1 3-11 0,-1-3-10 0,8 7-16 16,-2-3-13-16,2 0-12 0,-2 3-11 0,-5-3-12 15,0 0-13-15,-7-1-6 0,6 4-8 0,1-7-6 16,5 3 1-16,-5-2-1 0,6-2 4 16,-7-2 2-16,-6-1 5 0,0 1 7 0,7-4-50 15,-7 0-32-15,0-5 0 0,0 1 0 0,7 0 0 16,-1-4 0-16,-6-3 0 0,7 0 0 0,-14-1 0 16,7 5 0-16,0-5 0 0,0 0 0 0,0-3 0 15,0 5 0-15,0-5 0 0,0 3 0 0,-6-3 0 16,6 0 0-16,-7 0 0 0,7 0 0 0,0-3 0 15,0 3 0-15,0-5 0 0,0 5 0 0,7 0 0 16,-7 0 0-16,6 0 0 0,-6 0 0 0,-6-3 0 16,6 3-86-16,-7-3-252 0,-6 3-125 0,7-4-143 15,-1 0-128-15,0 1-131 0,-12-1-155 0,6 0-16 16,-6-7 76-16,5 4 137 0,8-8 149 0,0 4 180 16</inkml:trace>
  <inkml:trace contextRef="#ctx0" brushRef="#br0" timeOffset="125227.95">9866 17287 6 0,'-6'5'246'0,"6"-2"47"0,0-3 15 0,0 3-15 0,-7-3-28 0,7 4-35 0,-6-4-39 0,6 0-44 0,-6 4-38 0,6-4-20 0,0 0-13 16,0 0-5-16,6 0-5 0,-6 0-1 0,6 0 1 15,1 0 5-15,-1 0 7 0,1 0 12 16,0 0 15-16,-1 0 16 0,0 0 20 0,1 0 19 16,0 0 22-16,-7 0 15 0,6 0 18 0,0 0 12 15,1 3 8-15,-1-3-1 0,1 4 1 16,0-4-1-16,-1 4-3 0,0-4-5 15,8 0-2-15,-8 3 2 0,7-3-3 16,0 4-9-16,6-4-10 0,1 5-3 0,6-5-6 16,-6 0-5-16,5 2 1 0,-5-2 5 15,13 4 8-15,-1-4 3 0,1 0 3 0,-1 4-207 16,1-4-3-16,7 0 0 0,-8 3 0 16,7 1 0-16,-6-4 0 0,5 4 0 15,-5 0 0-15,7-4 0 0,-8 2 0 0,7 3 0 16,0-5 0-16,-7 4 0 0,7-1 0 15,-5-3 0-15,-2 4 0 0,1-4 0 16,-1 0 0-16,7 4 0 0,-7-4 0 0,7 0 0 16,-6 3 0-16,7-6 0 0,-8-1 0 15,7 0 0-15,0 4 0 0,1 0 0 0,-2 0 0 16,7 4 0-16,-5-4 0 0,-1 0 0 16,0 4 0-16,0-4 0 0,0 3 0 15,-6-3 0-15,-1 0 0 0,1 0 0 16,-1 0 0-16,1 4 0 0,0 0 0 0,-7-4 0 15,6 3 0-15,-6-3 0 0,1 3 0 16,5 2 0-16,-7-5 0 0,2 3 0 16,-1 1 0-16,0-4 0 0,0 3 0 0,7-3 0 15,-1 0 0-15,-6 4 0 0,7-4 0 16,-7 0 0-16,7 4 0 0,-7-4 0 0,-1 0 0 16,9 0 0-16,-9 0 0 0,7 0 0 15,-12 0 0-15,6 0 0 0,-6 0 0 16,-1 0 0-16,-5 3 0 0,5-3 0 0,1 0 0 15,-2-3 0-15,2 3 0 0,7 0 0 16,-1 0 0-16,0 3 0 0,-1-3 0 16,9 0 0-16,-9 0 0 0,7 0 0 0,2 0 0 15,-2 0 0-15,-6-3 0 0,0 3 0 16,0 0 0-16,-6-4 0 0,-1 4 0 16,7 0 0-16,-6-4 0 0,6 4 0 0,-7 0 0 15,1-3 0-15,0 3 0 0,5 0 0 16,-5-4 0-16,0 1 0 0,6-2 0 15,-13 5 0-15,7 0 0 0,-8 0 0 0,1 0 0 16,0 0 0-16,0 5 0 0,7-5 0 16,-7 0 0-16,0 3 0 0,6-3 0 15,-5 0 0-15,-8 0 0 0,8 0 0 0,-2 0 0 16,-6 0 0-16,8 0 0 0,-8 0 0 16,1 4 0-16,-1-4 0 0,-12 0 0 0,6 3 0 15,-7-3 0-15,1 0 0 0,6 4 0 16,-7-4 0-16,0 0 0 0,7 0 0 15,-6 0 0-15,0 0 0 0,0 4 0 0,-2-4 0 16,2 0 0-16,-7 0 0 0,6-4 0 16,-12 4 0-16,6-4 0 0,-6 4 0 15,-1-3 0-15,0 6-771 0,1-6-800 0,-1 3 3 16,20 0 121-16,0 0 241 0,-19-7 308 16,-1 2 336-16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10-29T09:33:36.4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9352 1007 345 0,'0'-11'422'0,"0"1"41"15,0-6 13-15,0 2-78 0,0-4-83 0,0-1-57 16,0 5-31-16,0-5-15 0,0 4-12 0,0 1-15 15,0-1-14-15,0 5-12 0,0-5-14 0,0 4-14 16,7 3-23-16,-7 2-24 0,6 2-26 0,-6-1-10 16,6 5 13-16,0 0 24 0,8 9 35 0,-1 5 29 15,0 7 33-15,-6 9 17 0,5-1 1 0,2 4-17 0,-8 7-24 16,0 1-25-16,-6 7-25 0,7-1-25 16,-7 8-24-16,-7 3-17 0,1 1-15 0,0 7-8 15,6 0-8-15,-7 0-4 0,0 0-4 0,7-3-4 0,7-1-2 16,6-4-1-16,-7-3-7 0,8-7-17 15,5-4-41-15,1-4-69 0,6-7-101 16,-7-7-106-16,1-4-101 0,0-8-82 0,-1 1-67 0,0-7-61 0,-6-8-51 16,-6-5 26-16,0-6 63 0,-7-3 75 0,0-4 99 15</inkml:trace>
  <inkml:trace contextRef="#ctx0" brushRef="#br0" timeOffset="275.33">9404 1446 64 0,'-19'-35'393'0,"-7"-2"55"16,6 0 44-16,-7 0-10 0,9 0-82 15,-2 1-88-15,0-1-53 0,13 5-27 0,1-5-21 0,12 7-21 16,8-3-32-16,5 1-37 0,13 2-31 0,8 1-27 16,12 4-25-16,6-1-21 0,15 4-12 0,-2-1-5 15,7 9-4-15,7 3-4 0,-7 4 2 16,6 3 3-16,-5 8 2 0,-8 3 4 0,-12 8 1 0,-7 3 4 16,-13 8 1-16,-13-1 3 0,-13 8 10 15,-6 0 18-15,-14 0 19 0,-18 4 17 0,-8-1 16 0,-7-2 10 16,-5 1-1-16,-7-1-8 0,-7-1-16 15,8-4-14-15,-8-2-21 0,13-2-8 0,1-7-11 0,5 0-11 16,7-3-11-16,14-4-27 0,-7 0-48 16,6-4-75-16,1 5-87 0,6-6-85 0,6 2-105 0,1-1-124 15,0-3-96-15,6-1-2 0,0-3 45 0,12 0 63 16,8 0 100-16</inkml:trace>
  <inkml:trace contextRef="#ctx0" brushRef="#br0" timeOffset="600.72">11078 1399 25 0,'6'0'385'0,"1"-4"56"0,-1 4 41 15,1 0 3-15,12-7-94 0,7 3-107 0,1-3-72 16,5 4-44-16,13-5-34 0,1 0-28 0,13 2-35 16,6-2-26-16,6-3-19 0,8 4-11 15,-1 0-15-15,0-1-35 0,0 5-34 0,0-1-40 16,0 4-60-16,-6-4-87 0,0 4-122 0,-20 0-88 0,-7 0-25 15,-5-4 13-15,-1 4 42 0,-13 0 78 0</inkml:trace>
  <inkml:trace contextRef="#ctx0" brushRef="#br0" timeOffset="876.89">11111 1604 8 0,'-14'8'353'0,"14"-5"47"0,-6 1 26 0,12-4-21 0,1 4-86 16,6-4-105-16,7-4-64 0,12 4-33 0,1-4-15 15,12 1-15-15,7-5-13 0,1 5-14 16,-2-4-11-16,14-1-10 0,7 0-12 0,-7 5-10 15,1-5-7-15,5 5-3 0,-6 0-7 0,-6-1-1 16,-1-1-8-16,1 2-21 0,-7 0-37 0,0 3-66 16,-6 0-101-16,-14 0-150 0,1-4-74 0,-1 0-20 15,-12-3 14-15,13 0 54 0</inkml:trace>
  <inkml:trace contextRef="#ctx0" brushRef="#br0" timeOffset="1210.83">12979 1289 145 0,'-6'5'413'0,"6"-5"51"0,0 0 39 15,0 0-36-15,13-5-112 0,6 2-98 0,7-9-71 0,13 5-38 16,7 0-32-16,7-4-31 0,6 0-26 0,6 0-19 16,0 0-13-16,0 3-10 0,0 1-9 0,6-4-5 15,-6 4-8-15,1 0-21 0,-8 2-38 0,0 5-55 16,-12 0-79-16,-7 0-118 0,-13 5-142 0,-6-5-56 15,-7 0-3-15,-13 0 32 0,0 0 69 0</inkml:trace>
  <inkml:trace contextRef="#ctx0" brushRef="#br0" timeOffset="1431.88">13149 1444 241 0,'-6'0'463'0,"-1"0"71"0,0 0 61 15,7 0-40-15,0-8-99 0,7 4-90 0,0 0-54 0,5 1-31 16,8-1-23-16,6 0-20 0,7 1-20 16,-1 0-21-16,13-1-25 0,2-1-33 0,-2 2-34 0,7-1-35 15,7 1-26-15,-8-1-22 0,15 0-10 16,-1 1-10-16,-6-4-19 0,6 3-49 0,0 0-80 16,-6 4-101-16,-1 0-110 0,1 4-112 0,-7-4-141 15,0 0-107-15,0 0-4 0,-7-7 59 0,2 2 87 16,-2 2 103-16</inkml:trace>
  <inkml:trace contextRef="#ctx0" brushRef="#br0" timeOffset="2034.55">16171 1000 212 0,'6'-8'359'0,"0"-2"40"0,-6-2-21 0,0 5-52 16,-6-4-50-16,0 1-58 0,-1-2-31 0,-12 1-7 16,6-3 1-16,-13 5 12 0,6-1-7 15,-13 3-5-15,1-3-3 0,-1 5 2 0,-6-2 3 16,-7 7 6-16,-5 0 14 0,-14 7 19 0,-1 8 17 15,1 2 22-15,-6 10 21 0,-7-1 15 0,6-1 11 16,-6 4 3-16,6 5 1 0,7-2-11 0,6 6-20 16,0 1-18-16,21 2-24 0,-1 3-30 0,13-4-33 15,6 4-43-15,13-1-32 0,14-2-54 16,6-4-47-16,20 0 0 0,6-8 0 0,7 0 0 0,19-8 0 16,0-2 0-16,12-7 0 0,8-9 0 15,6-3 0-15,1-8-46 0,-1-6-52 0,0-4-18 16,7-8-9-16,-14-3 13 0,-6-4 23 0,-12-4 28 0,-14 0 23 15,-14-6 19-15,-11-2 12 0,-20 6 5 0,-14-10 2 16,-6 2-2-16,-20 3-1 0,-5-4-3 16,-8 8-7-16,-7 3-25 0,-5 8-54 0,0 8-102 15,-1 2-137-15,-6 4-168 0,13 12-163 0,-7-1-185 16,6 8-150-16,15 4-7 0,5 2 79 0,7-3 141 16,20 8 154-16,6-4 199 0</inkml:trace>
  <inkml:trace contextRef="#ctx0" brushRef="#br0" timeOffset="2519.73">15631 1245 179 0,'-8'-18'428'0,"8"-1"68"16,0 1 67-16,0-1 3 0,0 1-76 16,0 4-64-16,0 2-43 0,8 2 0 0,-2 10 23 15,13 7 8-15,-5 8 3 0,12 4 7 0,-14 10 3 16,8 0-31-16,-7 12-68 0,0 6-77 0,0 4-68 15,0 8-56-15,0 3-48 0,-6 4-36 0,5-4-44 16,2 8-100-16,-2-8-185 0,2-3-241 0,-1-8-259 16,0-7-248-16,6-4-113 0,-5-3 20 0,5-12 138 15,0 2 222-15,8-9 245 0</inkml:trace>
  <inkml:trace contextRef="#ctx0" brushRef="#br0" timeOffset="3300.89">17597 1663 126 0,'0'4'401'0,"7"-4"53"0,-7 0 42 0,6 0-27 16,1-4-90-16,-1 4-79 0,0-4-52 0,2 1-29 16,-2-1-22-16,0 4-31 0,0-4-36 0,8 4-34 15,-1-3-26-15,7 3-25 0,-2-4-18 0,9 4-13 16,5 0-7-16,8 0-2 0,-1 0-6 0,13-3 1 15,0 3 0-15,6-5 0 0,7 2-1 0,0-4 0 16,0 3 3-16,1 0-2 0,-1-3 0 16,0 3-1-16,-6-4-1 0,0 6 0 0,-8-6 0 0,-5 5 1 15,-7-2-1-15,0 2-13 0,-13-1-27 0,-6 4-33 16,-7 0-51-16,0 4-67 0,-6-1-104 16,-14-3-160-16,0 0-89 0,-6 0-26 0,1-3 17 0,4-5 50 15,2 5 97-15</inkml:trace>
  <inkml:trace contextRef="#ctx0" brushRef="#br0" timeOffset="3636.53">18529 1480 331 0,'-14'-4'398'0,"-5"1"34"0,-1 3-18 0,1-4-65 15,6 0-82-15,-7 1-56 0,14-1-28 0,-7 0-12 16,6 1-14-16,7 3-19 0,-6-5-24 0,6 3-23 16,6 2-24-16,-6 0-22 0,7 0-22 15,-1 2-3-15,7-2 4 0,1 5 7 0,5-2 17 0,0 1 14 16,1 3 20-16,6 1 3 0,-7 2-3 0,1 1-6 16,7 4-10-16,-9 0-10 0,2 3-10 15,-1 1-5-15,-5-2-4 0,-2 6-4 0,2-1-3 16,-14 0 2-16,0 3 7 0,0-3 8 0,-14 0 9 15,2-3 9-15,-8-1 2 0,1 4-1 0,-7 0-12 16,0-4-11-16,6 1-18 0,1-9-17 0,5 5-47 16,8-3-83-16,-7-2-106 0,6 1-131 0,7-3-199 15,7-8-138-15,12 0-37 0,1-4 36 16,13-3 83-16,5-4 119 0</inkml:trace>
  <inkml:trace contextRef="#ctx0" brushRef="#br0" timeOffset="4538.42">18373 1619 198 0,'12'-7'363'0,"8"-4"44"0,-14 4-16 0,-6-4-41 16,0-1-52-16,0 5-59 0,-6-5-35 0,-14 2-21 15,8 3-13-15,-15-1-15 0,1 5-15 0,-13 3-13 16,-7 3-6-16,1 1 7 0,-7 7 13 16,-1 4 13-16,-5-1 14 0,13 9 8 0,-2 2 1 0,15 1-9 15,-1 3-12-15,7 0-21 0,20 1-29 0,6-1-26 16,6 0-26-16,14-7-22 0,13 4-17 16,-1-8-9-16,14 1-3 0,-1-8-3 0,14-4 1 15,0-3 1-15,6-8 1 0,-7 0-1 0,1-7 0 16,-14-4 1-16,1-3 0 0,-7-1 3 0,-6-2 0 15,-13-2 2-15,-8 2 0 0,-18-5 6 0,-7 4 15 16,-13 4 14-16,-6 4 5 0,-21 2 6 0,-6 1 0 16,-6 0-5-16,-6 4-15 0,6 7-18 0,-1 0-9 15,1 4-28-15,6-1-69 0,8 1-115 16,18 3-139-16,7 4-191 0,20 1-208 0,12-2-92 0,13 1 8 16,27-7 82-16,13-1 121 0,19-3 186 15</inkml:trace>
  <inkml:trace contextRef="#ctx0" brushRef="#br0" timeOffset="5009.42">19766 1538 317 0,'13'-3'404'0,"0"-5"45"16,-6 5-2-16,-1-5-50 0,0 5-69 15,-6-5-45-15,6 5-28 0,-6-1-13 0,0 4-16 16,-6 0-18-16,0 4-14 0,0-1-26 0,-8 8-16 15,-5 0-29-15,-1 4-26 0,-6 4-29 0,-7 3-19 0,7-1-25 16,1-2-39-16,-7 3-58 0,-2 3-93 16,2-3-110-16,-1 0-175 0,1 0-169 0,5-7-71 15,8-4 7-15,13-4 64 0,12-7 97 0</inkml:trace>
  <inkml:trace contextRef="#ctx0" brushRef="#br0" timeOffset="5634.68">20971 1260 324 0,'6'-8'441'0,"0"-2"47"0,-6-1 34 0,0 0-54 15,0-1-79-15,8 2-56 0,-8-1-38 0,0 4-34 16,0-2-27-16,6 9-24 0,-6 0-13 0,6 9-3 15,1 5 9-15,-1 12 32 0,1 3 7 0,-7 8 12 16,7 7-10-16,-1 0-20 0,-6 3-24 16,6 1-33-16,0 3-26 0,2 0-46 0,-2 1-33 15,0-1-23-15,8-4-17 0,-1 1-8 0,-7-4-8 16,7-4-6-16,-6-3-2 0,5-4-4 0,2-7-1 16,-8-1-3-16,1-7 6 0,-1-3 1 0,-6-8 3 15,6-2 5-15,-6-10 2 0,0-2 1 0,0-8-4 16,-6-3 2-16,-7-7 0 0,0-1 1 0,0-7 1 15,0-4-8-15,0-3 4 0,7-7 20 0,-7 0 25 16,6-5 23-16,0 0 13 0,7 1 29 16,7 3 6-16,6 1-11 0,0 6-25 0,7 1-23 0,-1 4-16 15,1 3-18-15,-1 3-13 0,8 4-10 16,-2 8-4-16,7 0-3 0,2 7-2 0,5 3-3 0,-7 1 5 16,1 7-3-16,-7 4 0 0,0-1-1 0,-13 9 1 15,-1 6 5-15,-4 1-7 0,-16 2 4 0,-4 5 2 16,-8 0 2-16,-13 7 1 0,-5-4-1 0,-8 4 2 15,-6 0 0-15,0 3-16 0,6-6-40 16,0 3-74-16,8-4-104 0,5-7-137 0,7 0-145 16,13-4-131-16,13 1-162 0,0-9-128 0,19 1-2 15,7-7 78-15,7 0 114 0,13-4 132 0,-1 0 192 16</inkml:trace>
  <inkml:trace contextRef="#ctx0" brushRef="#br0" timeOffset="6100.17">22163 1744 3 0,'13'7'354'0,"-1"-3"45"0,-5-1 30 16,12 1-22-16,-5-4-88 0,5 0-107 0,1 0-70 15,6-4-41-15,0 1-26 0,7-1-22 0,-1-3-17 16,1-1-14-16,-7 1-8 0,0-3-3 0,-1 1-4 16,-5-5 7-16,0 3 8 0,-7-4 11 15,-7 4 12-15,1-7 14 0,-14 3 12 0,-6 1 7 16,0-4 7-16,-6 2 9 0,-7 2 13 0,-7-1 22 15,1 1 31-15,-1 3 32 0,-6 3 27 0,6 1 27 16,-6 3 23-16,13 8 8 0,-7 0 0 0,1 7-13 16,6 3-16-16,7 0-26 0,-1 1-29 0,7 1-30 15,7 5-32-15,-8-2-27 0,14 3-26 0,0 3-18 16,0 1-18-16,14-1-16 0,-8-2-14 16,7 2-9-16,7-3-11 0,-1-4-4 0,7 0-37 0,0 1-69 15,-6-8-89-15,13-7-110 0,-1-1-105 0,-6-3-101 16,13-3-69-16,-6-1-55 0,5-3-76 0,-5-4 3 15,7-4 54-15,-8-3 74 0,7 0 86 16,-7-1 117-16</inkml:trace>
  <inkml:trace contextRef="#ctx0" brushRef="#br0" timeOffset="6278.48">22808 1571 131 0,'0'-10'427'0,"6"-2"71"0,-6 1 67 0,0-3 12 0,-6 3-60 0,6 0-67 0,-7 3-45 15,7-3-36-15,0 4-42 0,0 4-63 0,0-1-72 0,0 4-58 16,7 4-49-16,-7 3-32 0,6 1-23 0,0 6-14 15,7 0-4-15,-6 5-6 0,0-2-2 16,-1 6-1-16,0 3-4 0,1-1 3 16,0 1-3-16,-1-4-15 0,0 3-36 0,1 1-54 0,6-5-70 0,-6 2-84 15,-1-1-81-15,0-4-77 0,2-7-74 16,4 1-74-16,1-5-47 0,-6-7 20 0,6-4 51 16,-1-4 74-16,8-6 100 0</inkml:trace>
  <inkml:trace contextRef="#ctx0" brushRef="#br0" timeOffset="6650.13">23159 1601 340 0,'6'-18'421'0,"8"-1"50"0,-14 1-7 16,0-1-59-16,0 5-74 0,0-1-63 16,0 5-40-16,0-2-28 0,-7 5-29 0,0 3-30 0,7 1-32 15,-6-1-30-15,-7 8-27 0,0-1-16 0,0 1-6 16,-7 3 5-16,-6 5 18 0,7-2 18 16,-7 1 21-16,-6 4 19 0,5-4 15 15,7 6 11-15,-6-2 0 0,7 1-5 0,-1-3-11 0,8 3-14 16,-2-5-18-16,8 4-19 0,0-8-14 0,12 4-14 15,-6-4-15-15,6 0-4 0,14-3-4 0,-7-1-3 16,13 2-4-16,0-5-4 0,0-5 3 0,7 2-7 16,-1-1-4-16,1-3-14 0,6-4-31 0,0 4-39 15,0 0-40-15,0-5-39 0,0 5-32 0,-7 3-18 16,8-3 9-16,-7 3 28 0,-1 1 35 0,-6-2 35 16,1 3 34-16,-8 2 27 0,0 0 18 15,-6 0 13-15,1 0 7 0,-8 2 9 0,0 3 13 0,1-2 17 16,-7 5 20-16,0-1 18 0,0 4 5 15,0-3 7-15,-7 6-2 0,7-3-7 0,-6 3-15 16,6 5-17-16,-6-5-5 0,6 5-13 0,-8-4-9 16,8-1-7-16,0 1-8 0,0 0-31 0,0-1-53 15,0-3-69-15,8 0-78 0,-8-8-113 16,6 2-156-16,-6-5-106 0,0-8-19 0,6-3 32 0,7-7 58 16,0-4 102-16</inkml:trace>
  <inkml:trace contextRef="#ctx0" brushRef="#br0" timeOffset="6803.62">23660 1454 323 0,'0'-26'499'0,"0"0"87"16,-6 1 91-16,0 6-30 0,-8-2-82 16,8 5-69-16,-1 6-65 0,1 3-67 0,0 7-85 15,6-4-85-15,0 0-80 0,0 2-93 0,6-6-102 16,-6 8-133-16,0 3-115 0,0 4-134 0,0 5-178 16,6-5-111-16,-6 4-9 0,7-4 73 0,-1 1 85 15,1 3 122-15</inkml:trace>
  <inkml:trace contextRef="#ctx0" brushRef="#br0" timeOffset="7131.5">23856 1502 371 0,'0'-14'500'16,"7"2"77"-16,-7 1 67 0,0-3-49 0,0 2-104 15,0 5-92-15,0 0-59 0,0 3-30 0,0 8-38 16,0 7-43-16,0 7-28 0,6 4-22 0,0 4-24 15,1-1-37-15,0 5-41 0,5-4-31 0,2 3-19 16,-1 0-13-16,-1 0-9 0,8-3-6 0,-7-1-4 16,7-2-3-16,0-5-2 0,-2 0 2 0,-4-3-4 15,5-4 3-15,1-4 2 0,0-3 7 0,-8-4 4 16,1-4 2-16,7-3 3 0,-14-4 2 16,8-4 1-16,-8-3-1 0,0 0 0 0,-6-7 15 15,7-2 20-15,-7-2 17 0,0-4 14 0,-7 4 5 16,7-1 2-16,-12 1-13 0,5 7-21 0,0 0-21 15,1 4-15-15,6 0-8 0,-6 7-16 0,6-1-42 0,-7 1-68 16,0 4-91-16,7 3-113 0,0 4-117 16,7 4-121-16,0 7-126 0,-1 1-99 0,7-2 3 15,0 1 66-15,7-3 93 0,5 2 117 0</inkml:trace>
  <inkml:trace contextRef="#ctx0" brushRef="#br0" timeOffset="7493.62">24761 1513 47 0,'7'-8'416'0,"-7"-6"71"0,-7-1 68 16,1-3 34-16,-8 4-58 0,-5-2-83 16,0 2-62-16,-1 2-46 0,-6 5-48 15,0 4-62-15,0 3-65 0,0 3-51 0,0 9-36 0,-1 2-20 16,8 9-16-16,0 2-10 0,6 0-10 0,-1 5-7 16,8 3-6-16,6-1-11 0,0 2-1 0,0-5-1 15,6-4 0-15,8 1-2 0,-1-4-1 0,6-7 0 16,0-4-4-16,1-4-10 0,6-3-4 0,1-8-3 15,-1-3-2-15,-1-8 2 0,-5-2 7 0,6-10 8 16,0 5 7-16,-13-7 7 0,7 0 8 16,-14 0 19-16,1-2 26 0,-1 3 45 0,1 6 61 0,6 3 38 15,-7 9 34-15,0-1 6 0,-6 3-17 16,8 5-47-16,-2-2-42 0,-6 10-20 0,6 2-26 16,1 4-16-16,-7 8-10 0,7-2 5 15,-7 9-18-15,0 0-22 0,0 0-15 0,0 3-13 0,0 0-40 16,0 0-77-16,0-3-94 0,0-3-112 0,0-6-114 15,6-2-102-15,0 0-62 0,1-4-33 0,-1 0-33 16,8-8-30-16,-2-3 39 0,-5-3 67 0,6-8 75 16,0-4 99-16</inkml:trace>
  <inkml:trace contextRef="#ctx0" brushRef="#br0" timeOffset="7664.15">24996 1608 20 0,'6'-25'380'0,"1"-6"74"0,-7 3 61 16,6-2 21-16,-6 1-19 0,0 0-48 0,0 4-28 15,-6 2-1-15,6 9-4 0,0 6-32 0,6 5-74 0,-6 3-61 16,14 0-60-16,-14 3-47 0,0 5-44 15,6 2-26-15,-6 1 1 0,12 8-16 0,2-1-14 16,-1 4-23-16,0 4-14 0,0-1-12 0,-1 1-13 16,2 4-16-16,-1-2-47 0,0-2-71 0,-6-3-76 15,5-2-80-15,8-6-84 0,-7 3-72 0,0 0-33 16,0-3-12-16,1 0-15 0,4-4-31 0,-4-4-40 16,-1 1 19-16,7-5 42 0,-8-6 60 0,14-1 83 15</inkml:trace>
  <inkml:trace contextRef="#ctx0" brushRef="#br0" timeOffset="7904.31">25530 1719 29 0,'26'-12'405'15,"0"-3"85"-15,-7 5 77 0,1-5 52 16,-7-4-24-16,0-3-60 0,-6 8-44 0,5-4-35 16,2 2-37-16,-2 5-61 0,-5-4-75 0,0 1-65 15,-1 3-55-15,-6-3-40 0,0-1-31 0,0 0-26 16,-6 5-17-16,-1 2-12 0,-6 1-13 0,0 0-8 16,0 7-6-16,0 0-9 0,-13 0 9 0,6 7 24 15,-6 0 44-15,1 4 54 0,-8 7 49 0,7-3 48 16,0 7 26-16,0 4 5 0,6-5-22 0,1 5-41 15,5 3-43-15,14-3-39 0,0 0-35 0,0-1-30 16,7 1-24-16,0-7-20 0,12 3-21 0,-6-8-48 16,13 1-75-16,7-4-113 0,-7-4-128 15,19-7-137-15,0-4-130 0,8-3-95 0,-1-4-64 0,7 0-51 16,-14-3-20-16,7-8 61 0,-6 0 101 16,0-1 116-16,-8-2 128 0</inkml:trace>
  <inkml:trace contextRef="#ctx0" brushRef="#br0" timeOffset="8242.29">26136 1509 192 0,'-7'-7'450'0,"7"-4"78"0,-7 0 81 0,1 4-3 16,0-1-62-16,-1-3-79 0,0 8-57 0,1-4-34 16,6 9-40-16,0 6-55 0,0 3-53 0,13 4-36 15,-6 3-37-15,5 0-42 0,-5 4-40 16,6 1-28-16,0-1-18 0,-7-4-17 0,8 4-6 16,-8-4-2-16,0 4-1 0,2 0-3 0,-8-4 1 0,0 4 0 15,0-7 0-15,0 0 0 0,0-1-3 0,-8-3 6 16,8 0 11-16,-6-7-3 0,0-1-1 15,-1-3-1-15,0-3 5 0,1-4-4 0,-1-4-12 16,7 0 4-16,-6-4 1 0,6-3 0 0,6-1 1 16,1-3-1-16,-1 0 4 0,8-3-1 0,6-1 1 15,-8 1 0-15,14-2-4 0,-7 6 0 0,7-5 0 16,1 8 0-16,-1-1 0 0,0 5 15 0,7 3 24 16,-15 4 36-16,9 2 43 0,-1 5 45 0,-6 8 37 15,-1 0 16-15,-6 3 12 0,7 7-7 16,-1 0-28-16,1 4-37 0,-7 4-33 0,6-5-29 15,-6 5-38-15,-7 0-61 0,2 3-108 0,4-3-173 16,-5-1-208-16,0-2-206 0,-1-5-260 0,1-3-149 0,12-1-1 16,0-6 112-16,21-5 179 0,12-3 190 15</inkml:trace>
  <inkml:trace contextRef="#ctx0" brushRef="#br0" timeOffset="8689.26">28292 1344 237 0,'-8'-11'478'0,"2"-1"86"0,0-1 90 0,-7-1 16 0,-7-6-68 15,0 6-47-15,-6 3-26 0,7 4-21 0,-7-1-27 16,0 1-51-16,-7 3-43 0,1-3-33 16,-7 7-24-16,-1 0-21 0,1 4-21 0,-6 7-3 15,-7 3-7-15,-1 4-26 0,2 8-252 0,5 4 0 16,7 3 0-16,0 7 0 0,7 0 0 0,5 4 0 16,8 0 0-16,6-3 0 0,13 2 0 15,13-6 0-15,0-1 0 0,20-3 0 0,6-3 0 0,13-8 0 16,6-4 0-16,8-7 0 0,5-11 0 0,0-3 0 15,8-5 0-15,-8-10 0 0,1-4 0 0,-6-8 0 16,-9 2 0-16,-4-9 0 0,-7-4 0 0,-14 4 0 16,-7-6 0-16,-5-1 0 0,-13 0 0 0,-14 3 0 15,-5 1 0-15,-14 0 0 0,-7 7 0 0,-13 3 0 16,-5 9 0-16,-8 6 0 0,0 4 0 0,7 11 0 16,-7 11-158-16,14 0-294 0,12 7-202 0,7 4-182 15,13 5-189-15,6 0-113 0,14 0 27 16,6 2 126-16,6-4 176 0,15 1 181 0</inkml:trace>
  <inkml:trace contextRef="#ctx0" brushRef="#br0" timeOffset="8884.2">28050 1531 142 0,'-20'-4'531'0,"2"-3"131"0,4 0 127 0,1 7 114 15,6 0-26-15,7 7-51 0,14 4-56 0,6 0-53 16,5 8-65-16,1 3-109 0,13-1-120 0,1 5-111 15,5 0-268-15,1 0-44 0,-1 2 0 0,-6 2 0 16,1 3 0-16,-2-4 0 0,-5 1-282 0,-7-5-395 16,0 1-281-16,0-4-246 0,0-4-74 0,-6-3 59 15,6-4 169-15,-14 0 230 0,8-4 271 16</inkml:trace>
  <inkml:trace contextRef="#ctx0" brushRef="#br0" timeOffset="15563.8">8381 9671 119 0,'0'-3'239'0,"0"3"15"0,0-5 2 0,0 5-13 15,-6 0-23-15,6 0-31 0,-6 0-37 0,-1-3-39 16,7 3-36-16,0-3-27 0,0 3-14 0,0 0-11 16,0-4-3-16,0 4-6 0,0 0 0 0,0-4 1 15,0 4 2-15,0-3 4 0,0 0 7 16,0-2 10-16,0 5 9 0,0-3 5 0,0-1 4 0,0-1 1 15,0 3 0-15,0-2-3 16,0 1-2-16,0-2 2 0,0 2-6 0,0 0-6 0,0-2 3 16,0 3-9-16,0-3-4 0,0 1-5 0,0 1 8 15,0-1 8-15,7 4-3 0,-1-3 9 0,-6-1 6 16,6-3 3-16,-6 3 4 0,7 1 6 0,-7-2 8 16,0 2 10-16,0-1 5 0,0 4 5 0,0-3-4 15,0 3-6-15,0 0-10 0,0 0-10 16,0 0-10-16,0 0-12 0,0 0-10 0,0 0-8 15,0 3-2-15,-7-3 6 0,7 4 10 0,-6 4 14 16,6-5 14-16,-6 8 10 0,-1-4 6 0,0 4-1 16,1 1-1-16,0 6-3 0,6-7-3 0,-7 7 0 15,0 0 10-15,1 4 4 0,-1 7 2 0,1-2 2 16,6 2-2-16,-6-4-6 16,6 4-13-16,-8-4-11 0,8 2-10 0,0-5-11 0,0 3-9 0,0-6-9 15,0-1-7-15,8 1-3 0,-8-2-4 0,0-6-4 16,0 0-5-16,0-3 0 0,0-1 0 0,0 1-2 15,0-1 0-15,0 0 1 0,6-2 5 16,-6-2 8-16,0 4 10 0,0-3 13 0,0-1 13 16,-6 0 13-16,6-3 6 0,0 5-4 0,0-5-8 15,0 0-10-15,0 0-17 0,0 0-13 0,0 0-12 16,0 0-26-16,0-5-47 0,0 2-71 0,0-4-87 16,0 0-107-16,6-1-103 0,-6 1-80 15,0 0-61-15,0-1-55 0,-6-2-63 0,-2 3 9 0,2 2 54 16,0-2 74-16,0 3 90 0</inkml:trace>
  <inkml:trace contextRef="#ctx0" brushRef="#br0" timeOffset="16255.17">8375 9697 48 0,'0'-4'275'0,"-6"1"51"0,-1 3 7 15,7-4-16-15,-7 4-36 0,1 0-43 16,0 0-46-16,-1-4-47 0,-6 1-28 0,13-1-15 0,-7 4-7 16,7-4-7-16,-6 1-10 0,6-2-11 15,0 2-14-15,6-4-13 0,1 3-12 0,13-2-9 16,-8-6-3-16,14 5-4 0,-12-5-2 0,11 6 1 0,1-1 0 16,-6-5 8-16,6 5-5 0,1-1-1 15,-2 5 0-15,7-1-1 0,-5 1-1 0,-1-2-9 16,0 5 5-16,0 0 4 0,-6 8 3 0,-1-1 4 15,1 1 1-15,-7 2-1 0,0 6-1 0,-7-2-2 16,-6 1-3-16,0 3 2 0,-6 0 6 0,-7 4 16 16,0-3 19-16,-13 2 27 0,6 2 34 0,-13-1 34 15,-6 0 34-15,7-4 27 0,-7 4 58 0,-1-8-7 16,8 1-8-16,6 0-12 0,7-5 11 16,-1-3-33-16,7 1-63 0,7-4-8 0,-1-4-22 0,0 0-25 15,7-4-53-15,7-4-11 0,0 1-15 0,12-3-14 16,-6 2-4-16,6 1-5 0,8 0 1 15,-1-1-4-15,0 5-3 0,0-1-10 0,7 0-1 16,-1 8-5-16,-6 0-10 0,-7-1-9 0,1 8-11 16,0 0-9-16,-1 0-16 0,1 3-11 0,-1 2 4 15,-6-2 7-15,-6 5 10 0,-7-1 20 16,0-4 17-16,-7 5 16 0,1-5 27 0,-14 2 1 0,-6-2 5 16,0-3 6-16,-7 1 12 0,1-6 7 0,-1 2-16 15,-6-2 10-15,7-1 4 0,-1-5-4 0,7 0-9 16,-6-5-9-16,12-1-8 0,-6 2-23 15,7-3-36-15,5 4-50 0,8-6-68 0,0 1-87 0,6 2-92 16,0 2-85-16,6-6-85 0,7 3-107 16,0-2-84-16,7 2 7 0,-1 0 52 0,13 0 78 15,1 0 104-15</inkml:trace>
  <inkml:trace contextRef="#ctx0" brushRef="#br0" timeOffset="16571">9202 9982 171 0,'19'-3'390'0,"1"-1"39"0,-7-3 20 0,13 3-73 16,0-3-106-16,0-4-97 0,7 0-64 15,-1-3-39-15,1-1-18 0,-1 0-15 0,1-2-12 16,-7-3 4-16,0 3 6 0,-6-2 20 0,-7 4 17 16,-7-3 23-16,-6 0 34 0,-6 2 34 0,-7 6 37 15,-7-1 38-15,-12 0 35 0,6 4 38 0,-13 2 31 16,-7 2 25-16,1 3 18 0,6 3 4 0,-7 5-3 15,7-1-23-15,0 8-32 0,6-1-41 0,7 9-47 16,0-4-46-16,6 6-44 0,8 0-36 0,5 1-32 16,7-1-26-16,7 5-21 0,5-4-14 0,8-1-11 15,-1 1-11-15,14-3-17 0,0-2-38 0,6-3-63 16,-7-3-99-16,7-5-122 0,0-2-140 0,7-8-120 16,-7-3-84-16,7-2-45 0,-7-5-5 0,0-5 14 15,-7-3 24-15,1-1 27 0,-7 1 66 16,-6-3 74-16,-1-2 88 0,-6 2 102 0</inkml:trace>
  <inkml:trace contextRef="#ctx0" brushRef="#br0" timeOffset="16923.84">9710 9818 230 0,'-6'-18'370'0,"-1"3"48"0,-6 4-7 16,0 0-34-16,7-1-51 0,-8 10-65 0,8-3-59 15,-7 2-41-15,7 3-22 0,-1 3-19 0,7 2-21 16,-7 5-16-16,7 1-6 0,0 4-22 0,0 0-5 16,0 3-4-16,7 4-6 0,0 0-8 0,-1 0-7 15,7 0 9-15,0 3-10 0,-6-6-10 0,5 3-6 16,2-4-1-16,-8-4-3 0,1 1-2 0,-7-3 5 15,6-2 14-15,-6-6 22 0,0 0 19 16,0-4 15-16,0-4 13 0,-6 0 8 0,6-6 2 16,-7-6-2-16,1 2 0 0,-1-5 17 0,0-2-2 15,1-2 0-15,6-2-4 0,0-4-7 0,0 2-10 16,0-1-26-16,13-1-9 0,-6 3 5 0,-1 1-20 16,7-2-17-16,7 9-13 0,-8 4-6 0,2-1-3 15,5 8-17-15,-6 2 7 0,0 5 7 0,1 5 7 16,-2 2 7-16,-5 8 2 0,0 2 6 0,-1 6 5 15,0 3-1-15,-6 6-4 0,0-2-5 0,0 3-3 16,0 0-8-16,7 0-11 0,-1 0-27 16,8-8-51-16,-2 1-72 0,2-8-81 0,5-3-76 0,-6 0-72 15,14-5-53-15,-15-6-46 0,14-8-43 0,-7 1-52 16,1-4 3-16,0-8 38 0,6 0 56 0,-1-3 84 16</inkml:trace>
  <inkml:trace contextRef="#ctx0" brushRef="#br0" timeOffset="17440.84">10212 9763 30 0,'-14'-26'376'0,"-4"1"75"0,-2 3 57 0,6 3-3 0,-5 5-49 0,5 0-74 16,2 6-60-16,6-1-45 0,-8 7-38 16,8 2-34-16,-1 2-55 0,1 7-37 0,6 2-31 15,0 6-24-15,0 2-20 0,13 3-9 0,-7 4 0 16,8 3-14-16,-2 5-9 0,8-6-5 0,-1 5-4 16,-5-3-11-16,6-1-3 0,-2 1-9 15,-11-9-8-15,6 5-9 0,0-8-5 0,-7-2-2 16,8-3 6-16,-2-1 9 0,-5-5 8 0,-7-7 14 15,0 0 7-15,0-5 8 0,-7-5 9 0,-5 0 26 16,-2-6 7-16,2 2 7 0,-1-8 11 0,-1 0 5 16,2 0 9-16,-2 0-9 0,2-4 7 0,5 4 4 15,7 0-4-15,-7 0-7 0,7 1-12 0,7 2-17 16,6 1-12-16,-7 4 2 0,14 2-14 16,-7 5-7-16,7-1-4 0,0 8-2 0,5 0-2 15,-5 4-14-15,0 7 6 0,-8 1 3 0,8 6 1 16,-7 8 2-16,0-1 3 0,0 4 2 15,-7 4 4-15,0-4 0 0,2 5 3 0,-2-5 2 0,7 3-1 16,0-5-3-16,6-2-4 16,-5-7-6-16,5 1-10 0,1-8-14 0,-1-8-10 0,0 1-17 15,1-8-15-15,6-3-14 0,-7-5-8 0,1-5 1 16,0-3-2-16,-7-5 13 0,0 0 16 16,0-4 20-16,-7 0 16 0,-6-5 20 0,0 5 21 15,-6-4 28-15,-7 4 28 0,0-1 27 0,0 1 27 16,-7 7 20-16,14-3 16 0,-8 6 4 15,2 1-13-15,5 6-23 0,1 6-26 0,6 2-32 16,0 8-24-16,0 2-19 0,6 6-14 0,1 6-7 16,-1 4 1-16,8 7 2 0,-8 1-1 0,7 3-8 15,0 3-5-15,0 5 1 0,7-8-15 0,-1 3-40 16,7-2-64-16,6-6-82 0,-5-2-83 16,-1 1-89-16,6-7-79 0,-12-4-58 0,6-9-60 15,0 0-51-15,-7-7 19 16,1-7 51-16,-1 0 71 0,1-4 89 0</inkml:trace>
  <inkml:trace contextRef="#ctx0" brushRef="#br0" timeOffset="17643.54">10999 9938 116 0,'-12'-25'380'0,"-2"-4"61"16,2-1 32-16,-8-3-34 0,1 0-77 0,5 1-79 0,2-2-56 15,-2 5-37-15,8 4-27 0,-1 3-27 16,7 2-28-16,0 3-29 0,0 9-21 0,13 1-14 16,-6 7-8-16,0 7 2 0,-1 4-2 0,7 3-4 15,0 9-4-15,-7 3-7 16,7-1-7-16,1 8-13 0,-8 1-1 0,8 2 1 0,-2 1-3 15,-6-3-11-15,8-7-22 0,-8 3-36 0,7-4-42 16,1-1-42-16,-8-10-32 0,6 0-25 0,8-8-24 16,0-2-27-16,-1-10-26 0,1-2-31 0,-1-8-31 15,-5 0-25-15,6-3 3 0,-2-3 38 16,9-1 57-16</inkml:trace>
  <inkml:trace contextRef="#ctx0" brushRef="#br0" timeOffset="17844.5">11397 9704 235 0,'12'-14'305'0,"-4"-1"25"0,-2 3-6 0,0 9-27 15,-12 0-37-15,0 3-39 0,-8 6-28 0,2-1-19 0,-8 6-2 16,1 0 18-16,-14 3 29 16,0 1 34-16,0 3 33 0,1 4 26 0,7 0 13 0,-2 0 0 15,7 0-13-15,1 0-27 0,6 0-47 0,7-4-36 16,-1 1-56-16,14-1-29 0,-1-4-19 0,7-2-22 16,6-1-9-16,8-4-19 0,-1-3 7 15,6-1-17-15,1-3-46 0,-1 0-74 0,7-3-108 16,-6-1-123-16,-1-3-121 0,1-1-115 15,-1-2-97-15,8-2-45 0,-8 5-49 0,1 0 42 0,6-1 76 16,0 0 97-16,7 1 112 0</inkml:trace>
  <inkml:trace contextRef="#ctx0" brushRef="#br0" timeOffset="18399.32">12628 9601 281 0,'6'-7'372'0,"0"0"31"0,-6-4-19 0,8 0-43 16,-8-4-44-16,6 4-53 0,0 0-30 16,-6 4-5-16,0-1 8 0,0 1 11 0,0 0-1 15,0 4 5-15,0-5-2 0,0 5-15 0,0 3-22 16,0-4-31-16,0 4-33 0,0 0-30 15,0 0-30-15,0 4-15 0,7-1-8 0,-7 5-26 16,7-1 19-16,-7 3 10 0,6 2 8 0,1-1 5 16,-1 0-6-16,0-1 21 0,1 5-15 15,0 0-7-15,-1-1 0 0,7 2 0 0,-13 2 16 16,7 0 13-16,-1 4 18 0,-6 0 14 0,0 3 15 16,0 2 12-16,0 2 10 0,0 0 3 0,7 1-8 15,-1-5-12-15,7 4-17 0,-6-3-26 16,-1 0-26-16,8-5-24 0,-2-3-17 0,-5 4-12 15,-1-7-10-15,1-3-17 0,6-2-38 0,-13 0-70 16,6-5-105-16,0-2-129 0,2-3-127 0,-2-3-105 16,-6-2-72-16,0-5-53 0,-6 0-42 15,-8-6 1-15,-5-2 64 0,-1 3 82 0,0-3 88 16,1-3 112-16</inkml:trace>
  <inkml:trace contextRef="#ctx0" brushRef="#br0" timeOffset="18918.53">12699 9874 256 0,'7'2'359'16,"0"2"25"-16,-7-4-9 0,6 4-30 0,-6-4-40 0,0 0-49 0,0 3-36 15,0-3-24-15,0-3-13 0,0 3-12 16,0 0-8-16,0-4-11 0,0-2-10 0,0-3-6 15,0 6-4-15,0-5 3 0,-6-3 8 0,-1 5 12 16,0-6 10-16,-5 5 7 0,-1-4 19 0,-7 4 7 16,0-5 5-16,-6 5 1 0,1 4 5 0,-9-1 7 15,2 0-5-15,-1 4-24 0,-6 4-9 16,7-4-14-16,-1 7-24 0,1 5-24 0,6-2-23 16,-7 8-3-16,13 1-21 0,-5 3-19 0,11 3-12 15,2 1-8-15,12 4-9 0,0-5-5 16,6 4-6-16,7-2-4 0,7 0-5 0,12-4-5 15,7-1-20-15,1-3-38 0,11-5-59 16,2-3-78-16,5-4-96 0,1-3-98 0,0-11-77 16,6 0-37-16,-7-8 0 0,-6 0 38 0,-6 1 69 0,-7-8 89 15,-7 0 85-15,-12-3 73 0,-7 2 62 16,0-6 49-16,-13 3 47 0,0-3 43 0,-7 3 45 16,-6 0 44-16,1 1 39 0,-2-1 35 0,2 8 28 15,-8-4 20-15,13 7-2 0,1 5-16 16,-1-2-27-16,7 8-33 0,0 1-23 0,7 6-17 15,-7 5-9-15,0 2 3 0,6 9 23 0,-6-1-9 16,7 5-19-16,6 3-30 0,0-1-27 16,0 4-27-16,0-3-39 0,0 0-5 0,0-1-11 15,0-3-29-15,1-4-62 0,-2 0-89 0,1-7-100 16,0 1-111-16,0-10-101 0,7-4-97 0,-1-6-90 16,1-2-64-16,-7-6 23 0,0-2 68 15,7-7 86-15,-8-1 111 0</inkml:trace>
  <inkml:trace contextRef="#ctx0" brushRef="#br0" timeOffset="19041.8">13260 9741 34 0,'0'-26'452'0,"-7"1"110"16,0 3 88-16,-5 0 72 0,-8 2-49 0,7 6-85 0,-7 1-87 16,8 1-83-16,-8 5-77 0,0 3-86 15,7 4-89-15,0 0-102 0,0 4-126 0,7 3-142 16,6 5-144-16,-6-2-169 0,-2 5-216 0,2-1-99 16,6 1 11-16,6 7 82 0,8-4 115 15,-1 1 154-15</inkml:trace>
  <inkml:trace contextRef="#ctx0" brushRef="#br0" timeOffset="19544.8">13546 9803 45 0,'0'-10'435'0,"-6"-2"93"0,-1 1 70 0,0 0 18 16,1 3-86-16,0 6-120 0,-1-3-94 0,7 5-71 15,-7 5-42-15,7 2-38 0,0 4-31 0,7 7-22 16,-7 0-21-16,7 4-22 0,-1 0-23 0,0 5-16 15,1-2-10-15,6 0-6 0,-6 1-6 16,5-1-3-16,-4-3 17 0,-2-4-10 0,0-2-9 0,0-2-5 16,-6-3 1-16,8-4 2 0,-8-7-20 15,6 0 15-15,-6-7 11 0,-6-4 20 0,6-3 23 16,-8-2 22-16,8-5 31 0,-6-1 35 0,6 0 37 16,-6 0 26-16,0-5 27 0,-2 6 21 15,2-5 6-15,0 9-12 0,-1-6-24 16,1 9-33-16,6 2-43 0,-7 2-45 0,0 2-34 0,7 5-25 15,7 6-17-15,0 1-13 0,-1 7-5 16,1 0-4-16,5 4-2 0,8-1-3 0,0 4-4 16,-1 1-8-16,7-1-19 0,-6-4-18 0,6 1-26 15,-7-3-16-15,1-2-13 0,0 2-1 0,5-9 9 16,-5 1 17-16,0-8 20 0,6-4 18 16,-7 1 14-16,1-7 12 0,-1-2 9 0,1-1 9 15,0-5 10-15,-8 0 20 0,2-4 11 0,-2 5 46 16,-5-5 25-16,6 3 39 0,-6 5 31 0,-1-1 16 15,-6 9 23-15,0 3-28 0,0 3-15 0,0 4-32 16,-6 4-30-16,6 6-30 0,-7 5-29 16,7 3-19-16,-7 0-15 0,7 9-13 15,0-2-36-15,0 4-69 0,0-4-121 0,7 5-166 0,-7 0-191 16,7-4-170-16,5-8-162 0,-4 3-153 16,11-9-11-16,0-2 97 0,14-2 157 0,-1-5 156 15,7 1 178-15</inkml:trace>
  <inkml:trace contextRef="#ctx0" brushRef="#br0" timeOffset="19878.45">14484 9857 30 0,'0'-17'405'0,"0"-5"81"0,-7 4 66 0,1 3 27 15,-14-3-36-15,1 7-54 0,-7-1-42 0,-6 5-32 0,5 3-22 16,1 4-32-16,-6 4-32 0,5 8-39 16,1-2-44-16,0 12-36 0,7-3-34 0,6 6-29 15,0 1-49-15,13-1-39 0,0 0-24 0,0 2-17 16,13-5-11-16,0 0-9 0,0 0-4 15,7-8-4-15,6 2-10 0,0-9-16 0,-1-4-12 16,8-3-10-16,-1-3-6 0,2-4-1 0,-9-9 9 16,7 2 16-16,-12-8 16 0,7 0 18 0,-15 0 23 15,2-5 29-15,-2 2 37 0,2 0 38 16,-14 3 42-16,6 0 40 0,-6 3 30 0,0 5 4 16,0 3-18-16,-6 4-30 0,6 2-40 0,0 10-43 15,0-2-43-15,-7 12-33 0,7 4-16 16,0-1-13-16,0 8-34 0,7 2-67 0,-7 1-109 15,6 1-141-15,1-1-163 0,5 0-146 0,2-3-113 16,-2-3-93-16,8-9-67 0,0 0 35 0,-1-2 105 16,7-5 120-16,1-3 126 0,-1-8 147 0</inkml:trace>
  <inkml:trace contextRef="#ctx0" brushRef="#br0" timeOffset="20199.59">14895 9874 307 0,'0'-23'477'0,"0"1"74"0,-8 0 68 0,8 8-31 0,-6-1-73 16,0 4-72-16,6 3-66 0,-7 5-53 15,7 3-58-15,7 3-67 0,-7 5-65 0,6 6-43 16,0 1-24-16,2 3-17 0,-2 5-16 0,7 2-15 16,0-3-9-16,-7 3-5 0,7 1-4 15,-13-4-6-15,14 0-3 0,-14-4-2 0,0 0-3 16,0-2-1-16,6-10 1 0,7 2 3 0,-6-8 1 16,-7-4 4-16,6-3 7 0,-6-3 14 0,0-6 28 15,0-2 34-15,0-4 42 0,0-3 38 16,7-5 41-16,-1 1 33 0,0-1 20 0,1 1 10 15,6 0-4-15,-7 0-14 0,8 3-17 0,-8 0-36 16,7 8-42-16,0 3-40 0,-6 1-33 0,5 9-24 16,2 2-23-16,-1 3-7 0,6 8 16 15,-6 3-15-15,1 3-9 0,5 8-5 0,-12 4-8 16,5 0-4-16,-5 3-34 0,13 4-19 0,-8 0-58 16,2-1-102-16,12 2-130 0,-1-5-150 0,1 1-134 15,7-9-103-15,-1-3-82 0,1-3-72 16,-1-7 7-16,8-1 85 0,5-7 110 0,8 0 114 15,6-5 135-15</inkml:trace>
  <inkml:trace contextRef="#ctx0" brushRef="#br0" timeOffset="20481.3">16053 9876 211 0,'14'-19'457'0,"-14"5"85"0,-14 0 79 0,-5-1-5 16,0 1-50-16,-1 2-50 16,1 5-31-16,-1 0-20 0,-6 7-15 0,-1 0-30 15,-5 4-42-15,-1 6-41 0,1 2-42 0,-1 2-47 0,7 9-51 16,0-3-52-16,7 7-41 0,5-2-32 15,2 1-27-15,12 0-20 0,0-5-16 0,6 1-7 16,8-7-14-16,-2 0-18 0,8 0-21 0,6-8-25 16,0-7-23-16,0 0-23 0,6-7-12 15,8-5 6-15,-7-6 13 0,5 0 22 0,-5-4 29 16,0-4 33-16,-1 1 40 0,-6-2 42 0,0 2 28 16,1 3 41-16,-15 5 27 0,8-2 6 15,-7 8-7-15,-1 4-24 0,8 3-18 0,-6 4-34 16,-2 7-31-16,1 4-22 0,1 4-54 0,-2 7-119 15,2 1-180-15,-8 2-211 0,7-3-208 0,-6 3-247 16,12-3-94-16,-5 0 40 0,-2 0 137 16,14 0 188-16,1 0 197 0</inkml:trace>
  <inkml:trace contextRef="#ctx0" brushRef="#br0" timeOffset="21245.5">9626 10924 113 0,'0'-6'364'0,"0"-3"65"0,6-1 25 0,-6 2-22 15,0 1-38-15,-6-3-41 0,-1 1-14 0,0 2-6 16,-5 0 4-16,-2 3 0 0,-12-3-9 16,1 4-17-16,-8 3-22 0,-7-5-23 0,2 10-10 15,-1-2-9-15,-7 0-11 0,-6 5-22 0,6 3-27 16,7 1-31-16,0-2-36 0,20 5-37 0,-1 0-29 15,7-5-20-15,13 5-15 0,13-1-11 0,7 5-8 16,6-4-8-16,6-1-12 0,7-3-27 0,7 3-31 16,6 2-33-16,0-5-30 0,7 0-20 0,-14-1-8 15,1 1 15-15,-7 0 24 0,0-4 33 0,-13 5 34 16,-13-1 36-16,-6-5 36 0,-7 6 35 16,-7-5 45-16,-19 4 42 0,0-4 41 0,-7 5 29 15,-13-4 11-15,1-2-6 0,-7 2-26 0,7-5-34 16,5 1-39-16,1 0-42 0,13-4-57 0,0 0-81 15,13 0-116-15,7 0-138 0,6-4-143 0,12 0-128 16,15 1-113-16,5-5-106 0,7 2-63 0,7-2 44 16,13 3 94-16,-1-2 108 0,14 0 125 0</inkml:trace>
  <inkml:trace contextRef="#ctx0" brushRef="#br0" timeOffset="22016.37">10368 11045 9 0,'13'-11'463'0,"-13"1"120"0,-13-2 98 0,-7 5 79 0,-12-1-40 0,-1 1-75 15,-5-1-76-15,-9 5-63 0,2 3-57 0,-1 0-66 16,-5 3-74-16,5 5-72 0,1 3-66 16,-2 0-51-16,9 3-35 0,5 2-30 0,7 1-20 15,12-2-16-15,2 4-9 0,12-1-6 0,12 0-6 16,2 0-3-16,6-3-9 0,-1-1-16 0,7-1-20 0,6-7-24 16,7 2-27-16,1-8-25 0,-1 0-13 15,6-8-2-15,1 2 10 0,-7-10 24 0,7 5 25 16,-7-7 28-16,-7 3 28 0,1-3 33 0,-7 0 30 15,-7-1 38-15,1 4 47 0,-8 1 50 16,2 3 48-16,-8 1 37 0,1 5 16 0,-14 2-12 16,1 3-32-16,0 0-38 0,-2 8-46 0,-4 2-49 15,-1 1-35-15,0 8-20 0,6-1-17 16,1 0-8-16,0 4-9 0,12 0-22 0,0 0-36 0,1 1-64 16,6-6-94-16,12-2-119 0,2 0-127 0,5-4-112 15,8-5-78-15,-8-6-45 0,7 0 11 16,0-3 45-16,1-8 68 0,-1 0 76 0,0-3 87 15,-1-5 96-15,-11-3 97 0,-1 4 116 0,-14-5 115 16,2-2 95-16,-8 0 70 0,-6-1 52 16,-6 4 32-16,0-4 9 0,-2 5 4 15,2 2 12-15,0 1 18 0,-1 7 11 0,1 0-9 16,6 4-25-16,-7 4-29 0,1 3-28 0,6 6-31 16,-7 2-31-16,1 6-21 0,6 4-14 0,0 5-18 15,0-2-24-15,0 5-25 0,6-1-19 0,1 5-16 16,-1-4-12-16,1-4-11 0,6-1-5 0,-1 2-2 15,8-1-2-15,-6-4-2 0,-2-3 9 16,1-4 8-16,7-8 10 16,-7-3 10-16,0-7 16 0,0-4 17 0,0 0 23 0,-6-7 22 0,5-1 22 15,-4-3 11-15,-8 0 7 0,0 0 4 16,0-3-10-16,-8 3-13 0,2-1-8 0,-7 6 0 16,0 2-1-16,6 0-10 0,1 8-8 0,12 0-15 15,-6 7-21-15,7 0-23 0,-7 3-21 0,0 4-14 16,13 4-8-16,0 0-6 0,1 4-1 0,11-4-3 15,-5 3-2-15,6 1-6 0,0-4-10 16,7 0-12-16,5-4-16 0,-5-3-9 0,-1 0-5 16,7-4 1-16,-6-4 9 0,0-3 13 0,0-4 15 15,-14 0 15-15,1 1 13 0,-8-5 14 0,2-1 21 16,-8 3 20-16,0 1 25 0,-6 1 23 0,0 0 19 16,0 3-114-16,-6 5-11 0,6-1 0 15,-14 4 0-15,8 4 0 0,0 4 0 16,0 2 0-16,-1 1 0 0,7 7 0 0,-7 1 0 0,7 0 0 15,7 2 0-15,0 1 0 0,-1 0 0 16,6 0-327-16,2-4-245 0,6 2-146 0,5-10-104 16,15-3-64-16,5 1-49 0,1-4-14 0,6-4 77 15,0-4 127-15,0-4 125 0,7 1 129 0</inkml:trace>
  <inkml:trace contextRef="#ctx0" brushRef="#br0" timeOffset="22305.17">12107 11059 198 0,'13'-22'468'0,"-13"4"92"0,-13 0 88 16,0-1 9-16,-1 5-38 0,-12-1-43 0,7 5-32 15,-13 2-25-15,-1 5-31 0,1 3-48 16,-8 3-54-16,1 8-69 0,0 0-57 0,1 4-50 16,4 7-42-16,9 0-45 0,-1-1-36 0,6 6-27 15,14-6-22-15,-1 1-16 0,14 0-17 16,-1-4-10-16,14 1-11 0,-1-9-12 0,7 3-16 16,0-10-18-16,7-6-12 0,5-2-6 0,-4-6 2 15,5-4 8-15,-7 1 17 0,7-8 23 0,-7 0 31 16,1 0 40-16,-7 0 48 0,-6 3 52 0,-1 6 54 15,-5-6 49-15,-2 8 22 0,-5 4 2 0,0 2-175 16,-1 2-93-16,-6 6 0 0,0 5 0 16,0-1 0-16,6 4 0 0,-6 7 0 0,7 1 0 15,6 0 0-15,-6 2 0 0,-1-3 0 0,0 1-409 16,2-1-486-16,-2-3-279 0,13-1-129 16,1-2 11-16,12-4 150 0,14-2 216 0,12-2 248 15</inkml:trace>
  <inkml:trace contextRef="#ctx0" brushRef="#br0" timeOffset="22941.88">13761 10764 123 0,'0'-13'492'15,"0"6"109"-15,0 0 92 0,-6 3 38 0,-1 4-70 16,-6 0-75-16,7 8-74 0,-1 2-56 16,0 6-54-16,1 2-62 0,6 4-69 0,0 3-75 15,6 5-64-15,1 3-53 0,0 0-48 16,5 0-49-16,-5 3-69 0,6 1-85 0,6-3-100 16,-5-2-101-16,-2-3-85 0,-4-3-57 0,4 0-23 15,-5-8 2-15,-1 1 44 0,1-9 62 0,-7 1 75 16,0-7 88-16,0-4 92 0,0 0 116 0,-7-4 101 15,1-7 82-15,-1 1 70 0,1-2 42 16,0-5 48-16,-8-3 37 0,1-2 39 0,6 1 56 16,1-2 48-16,0 2 36 0,-1-5 7 0,1 7-29 15,6-2-56-15,0 2-81 0,6 1-85 16,13 0-79-16,1 3-62 0,6 4-43 0,13-3-40 0,0 7-39 16,7-6-46-16,6 7-51 0,-6 2-61 15,0 4-60-15,-8-4-49 0,1 8-35 0,0-4 10 16,-13 8 32-16,-6-1 47 0,-7 5 55 15,-6 2 57-15,-14-3 55 0,-6 3 39 0,0 4 32 16,-13 1 35-16,-6 3 32 0,6 4 30 0,-7-4 27 16,1 3 7-16,-1 1-5 0,1-1-17 0,12 1-26 15,0 0-36-15,13-8-42 0,7 4-50 16,7-7-58-16,13 0-60 0,0-9-55 0,-1 2-50 16,7-5-36-16,0-6-13 0,6-5 0 0,7-7 29 15,-6 1 42-15,-1-7 49 0,-6 2 54 16,7-7 60-16,-13 0 72 0,-1 1 60 0,-6-1 60 15,-13-2 61-15,0 2 61 0,0 0 66 0,-13 4 55 16,6 3 48-16,-5 1 24 0,-2 7-15 0,2 4-37 16,-8 3-61-16,1 8-65 0,5 7-74 0,-5 0-64 15,12 7-41-15,1 0-30 0,-1 9-27 0,14-3-47 16,-7 6-78-16,13-1-120 0,0-4-146 16,7 5-146-16,-1-3-126 0,1-2-93 0,6-3-66 15,-7-5-40-15,1-2 30 0,0-4 86 16,6 0 100-16,-7-11 105 0,7 0 124 0</inkml:trace>
  <inkml:trace contextRef="#ctx0" brushRef="#br0" timeOffset="23328.51">14562 11056 375 0,'0'-25'474'0,"-6"-1"82"0,-1 0 32 0,0 8 3 16,-5 0-18-16,-2 3-17 0,8 5-31 0,0 1-40 16,-1 6-54-16,1 6-65 0,6 6-82 0,0 5-79 15,0 0-53-15,0 8-40 0,13 4-24 16,-7-1-26-16,8 4-26 0,4 5-18 0,2-1-12 0,-1-1-11 15,-5 2-17-15,6-1-21 0,-1 0-22 16,1-8-16-16,-8 4-14 0,2-7-19 0,5-3-25 16,-13-1-5-16,1-7 12 0,0-4 4 0,-7-3 15 15,0-4 32-15,0-7 42 0,0 0 38 16,0-8 30-16,-7-4 42 0,-6-3 32 0,0 0 32 16,-1-6 31-16,-4-2 26 0,-2 1 24 0,-7-5 15 15,15 2 8-15,-8-2-6 0,7 5-15 0,7 0-22 16,-1 0-25-16,0 3-32 0,7 0-33 15,7 5-28-15,0 2-22 0,6 4-19 0,7 1-17 16,-2 3-14-16,9 1-9 0,-1 10-4 0,0 0-2 16,0 2-3-16,0 6 1 0,-7 3 0 15,-5 8 1-15,-1-1 1 0,-7 3 1 0,-6 5-1 16,0 3 1-16,0 0-5 0,-6-2-15 0,-7 2-31 16,-1 0-47-16,2-4-86 0,-2 1-127 15,8-7-160-15,0-1-140 0,6-7-118 0,6 0-124 16,-6-7-108-16,13-1 27 0,6-6 110 0,1-1 128 15,6-7 133-15</inkml:trace>
  <inkml:trace contextRef="#ctx0" brushRef="#br0" timeOffset="23518.4">15051 10964 330 0,'0'-14'555'0,"-6"7"122"0,-2-1 116 0,2 1 7 0,0 3-69 0,-1 4-71 0,0 0-71 15,7 8-74-15,0 3-86 16,0-1-96-16,0 5-83 0,7 4-72 0,0-1-64 0,5 1-52 15,2 5-32-15,-1 2-27 0,6 0-46 0,-12 0-64 16,5-1-93-16,-4-3-112 0,4-3-132 0,-5-5-112 16,-1-2-79-16,1-5-67 0,6-4-99 15,-7-3-3-15,0-3 66 0,2-8 90 0,-2-4 94 16,7-3 117-16</inkml:trace>
  <inkml:trace contextRef="#ctx0" brushRef="#br0" timeOffset="23632.28">15246 10751 120 0,'0'-25'458'0,"0"-4"78"0,-6 10 47 0,-8-2-33 16,1 10-126-16,1-1-138 0,-2 6-138 0,2 2-136 0,-2 4-158 16,-12 7-226-16,7 0-125 0,-1 5-61 15,7 6-12-15,0-4 40 0,0 8 102 0</inkml:trace>
  <inkml:trace contextRef="#ctx0" brushRef="#br0" timeOffset="24311.94">9397 11928 154 0,'0'-14'394'0,"0"-2"63"0,-6 2 27 0,0-1-41 16,-2 1-65-16,2-4-66 0,0 6-38 0,6-2-10 15,-6 3 1-15,6 4 11 0,0-1 5 0,0 5-4 16,0-1-13-16,0 4-14 0,0 4-8 0,6 3-7 15,-6 4-6-15,0 7-7 0,0 4-13 16,0 7-25-16,0 0-33 0,12 8-31 0,-4 0-42 0,-2 3-44 16,0 1-64-16,14-1-89 0,-1-4-111 0,1 1-135 15,0-4-122-15,6 1-102 0,-7-5-79 0,7-4-60 16,-6-3-39-16,-1 0 50 0,-5-12 83 16,5 2 93-16,-6-8 112 0</inkml:trace>
  <inkml:trace contextRef="#ctx0" brushRef="#br0" timeOffset="24680.1">9567 12162 268 0,'-13'-25'471'0,"0"3"80"0,7 0 51 0,-8 0-40 0,8 4-94 0,-1 4-85 0,7-2-72 16,7-2-59-16,13 7-54 0,-1-4-49 0,19 1-44 15,8 2-41-15,13-2-39 0,0 3-38 0,6-1-31 16,0 2-31-16,0 2-19 0,-6 1-12 0,-1 3-3 16,-5 4 12-16,-14 0 21 0,-1 4 30 15,-11 3 27-15,-15 4 32 0,-12 4 33 0,-6 0 37 16,-20 7 36-16,1 4 40 0,-9-1 38 15,-11 2 31-15,0-2 21 16,-1 4 3-16,7 0-17 0,6 1-30 0,13-5-43 16,1 1-46-16,6-4-40 0,13-4-36 15,6-3-21-15,8-4-23 0,11-4-21 0,9-3-29 16,4-4-31-16,7-8-38 0,2-2-11 0,4-5-1 0,1-4 10 0,-5-2 26 16,-9-2 28-16,1-2 48 0,-13-1 31 0,-6-4 34 0,-1 2 41 15,-13 2 38-15,-6 0 38 0,-6 0 42 0,6 8 33 16,-6 0 29-16,-7 3 11 0,0 4-9 15,0 8-27-15,-1 3-37 0,-4 3-42 0,-2 5-49 0,7 7-47 16,6 3-25-16,0 0-17 0,1 7-8 16,6 1-23-16,6 0-32 0,1 3-62 0,0 0-93 15,6-3-127-15,7 0-140 16,-2 0-127-16,9-8-85 0,5 4-42 16,1-7-7-16,-1-5 22 0,-6 1 12 0,7-11 53 0,-1-3 71 0,-12-5 80 15,6-2 86-15</inkml:trace>
  <inkml:trace contextRef="#ctx0" brushRef="#br0" timeOffset="24866.78">10681 12122 55 0,'6'-29'347'0,"-12"0"76"0,-1-4 49 0,-6 3-4 16,7 1-23-16,-7 0-27 0,-1 2-17 0,8 6-2 16,0 2 5-16,-8 1 6 0,14 7-17 0,-6 4-27 15,6 7-39-15,0 0-45 0,6 7-42 0,-6 8-44 16,14 4-35-16,-8-2-39 0,0 9-35 0,8 3-24 16,-1 1-23-16,-1 3-19 0,8-4-26 15,-7 1-44-15,-6 3-58 0,12-4-85 0,-6-4-98 16,0 2-105-16,1-9-76 0,-2-4-49 0,8-2-22 15,-1-9-8-15,7-3-9 0,0-3-10 0,7-9-5 16,-7-2 35-16,7-2 50 0,5-5 74 16</inkml:trace>
  <inkml:trace contextRef="#ctx0" brushRef="#br0" timeOffset="25086.29">11182 12001 119 0,'14'-18'345'0,"-8"0"75"0,0-1 19 0,-6 5-6 16,-6 3-25-16,6-4-37 15,-6 7-38-15,-8 5-23 0,1-1-16 0,0 8-2 16,-6-1-2-16,-1 5-2 0,-6 2-5 0,6 2 6 0,-5-1 10 15,-2 3 14-15,1 5 11 0,0-1 11 0,6 4 1 16,1 5-14-16,-1-6-19 0,14 1-28 16,0-1-31-16,6-2-41 0,6-1-31 0,7-3-22 0,6 0-149 15,8-4-1-15,-1-3 0 0,6-1 0 0,7-4 0 16,0 1 0-16,1-4 0 0,5 0 0 16,1-4 0-16,-7 1 0 0,-7-2 0 0,1 3-447 15,-7-6-215-15,7 0-194 0,-15 1-217 0,9-4-107 16,5 3 32-16,1 1 133 0,13 0 188 15,6 0 198-15</inkml:trace>
  <inkml:trace contextRef="#ctx0" brushRef="#br0" timeOffset="25671.36">12778 11924 103 0,'6'-8'402'0,"-6"-2"77"16,0 2 64-16,-6 1-11 0,-8 0-34 0,2-1-30 15,-8 1 2-15,1 0 25 0,-7 0 30 0,-1 3 19 16,-11 0 1-16,-1 4-26 0,-1 0-32 16,-5 4-46-16,-8 0-48 0,8-1-52 0,-1 5-52 15,1-5-172-15,13 4-117 0,-1 1 0 0,7-1 0 16,12 5 0-16,2-1 0 0,12-1 0 0,0 5 0 15,12-1 0-15,2-2 0 0,5 6 0 0,13-4 0 16,1 1 0-16,0-1 0 0,6 1 0 16,0 0-56-16,0 0-190 0,0 0-24 0,0-1-14 15,-6 1 1-15,6-1 14 0,-13 1 26 0,0 0 33 16,-6-1 44-16,-1-3 47 0,-13 4 54 16,-6-4 53-16,-6 0 47 0,-7-4 51 0,-7 1 50 15,-6-1 40-15,0 0 23 0,-7-3 11 0,7 0-3 16,-6 0-19-16,13-1-34 0,-1-3-37 0,14 0-38 15,-1 0-33-15,7 0-34 0,7 0-35 16,5-3-32-16,8-1-38 0,6 0-44 0,7 0-50 16,-1-3-42-16,13 0-18 0,2-4-34 0,-2-4-11 15,1 1 13-15,-1-1 30 0,1-4 40 0,-1-3 30 16,-12 4 56-16,-1-4 54 0,-6 4 46 0,-6-8 49 16,0 4 51-16,-7 0 66 0,-13 0 67 15,-7 4 61-15,-6 4 50 0,-6-1 26 0,-14 7 4 16,1 1-16-16,-1 7-26 0,0 0-35 0,-6 7-43 15,7 4-36-15,-1 4-35 0,7 3-157 16,7 4-3-16,12 3 0 0,0 2 0 0,14 2 0 16,0-3 0-16,12 3 0 0,7-4 0 0,0 2-52 15,0-2-303-15,7-6-158 0,-1-2-162 16,7-5-119-16,7-2-85 0,-7-10-49 0,0 0-26 16,7-7 70-16,-7 0 124 0,0-8 130 0,7-3 135 0</inkml:trace>
  <inkml:trace contextRef="#ctx0" brushRef="#br0" timeOffset="26209.7">13403 11994 51 0,'0'-15'422'0,"-7"4"99"0,7 1 91 16,-6-2 52-16,0 9-28 0,-8-1-60 0,8 0-62 15,6 4-58-15,0 0-61 0,0 8-72 0,0-1-82 0,6 1-74 16,8 6-49-16,-2 4-35 0,1-3-28 0,1 6-23 16,-2 2-18-16,2-1-20 0,5 0-23 15,-6 0-27-15,6 0-33 0,-5-4-33 16,-2 0-26-16,2 0-10 0,-1-6 3 0,-7-1 9 0,0-4 24 15,2-3 30-15,-8-1 31 0,-8-3 27 16,8-3 26-16,-6-8 28 0,0-4 64 0,-7-3 4 16,-1-1 11-16,8-3 11 0,-7 4 10 0,6-7 16 15,1 3-18-15,0 0 36 0,-1 0 13 16,1-1-4-16,6 5-15 0,0 0-29 0,0-1-38 16,6 5-37-16,7-1-24 0,0 5-15 15,0-1-7-15,7 3-3 0,-1 4-1 0,7 4 1 0,-12 4 0 16,5 7 4-16,1-1 4 0,-8 6 3 0,2 2 6 15,-8 8 3-15,0-1 5 0,-6 5 3 16,7-1 2-16,-7 4 2 0,7 0-5 0,-1-4-4 16,1 0-6-16,-1 1-11 0,0-5-20 0,8-2-31 15,-2-5-29-15,8-7-38 0,-1-5-35 16,1-1-26-16,6-10-12 0,0-5 2 0,-7-5 8 16,8-7 23-16,-1 0 30 0,-6-7 30 0,-1 0 31 15,-6-4 38-15,0-1 43 0,-7 2 56 0,1-5 64 16,0 0 57-16,-1 1 60 0,-6 7 47 15,-6 0 29-15,6 2 13 0,-7 9-11 0,7 4-25 16,0 7-41-16,0 3-46 0,0 4-42 0,0 7-45 16,0 4-42-16,7 7-31 0,-1 0-20 15,0 9-12-15,2 2-11 0,-2 0-10 0,0 0-10 0,1 4-27 16,-1 4-50-16,1-5-61 0,-1 2-86 16,7-1-114-16,1-4-130 0,-2-3-112 0,8-1-76 15,-7-3-57-15,7-7-49 0,-1-5-36 16,7-1-1-16,-6-9 67 0,-1-4 84 0,0-4 100 15,8-6 123-15</inkml:trace>
  <inkml:trace contextRef="#ctx0" brushRef="#br0" timeOffset="26583.95">14412 12108 256 0,'13'-30'465'0,"-13"5"93"15,-6-2 81-15,-7 9 19 0,7 0-4 0,-8 0 4 0,2 7 1 16,4 0-16-16,2 4-46 0,0 3-84 0,-1 4-120 16,-6 4-113-16,13 3-98 0,0 8-70 0,7 3-41 15,6 0-26-15,-1 12-14 0,8-5-12 16,-6 8-10-16,11 0-3 0,-5 4-4 0,-8 0-2 15,15 0-8-15,-7-1-15 0,0 1-19 0,5-4-14 16,-12-1-13-16,6-2-13 0,-5-9-14 0,-8 1 0 16,0-2 12-16,8-10 15 0,-14-3 15 0,6-4 18 15,-6-6 24-15,0-4 32 0,-6-8 27 0,0 0 22 16,-8-10 23-16,2-1 22 0,-2-3 21 16,1-1 16-16,-7-2 20 0,8-5 17 0,-2 0 17 15,8 0 12-15,0-2-158 0,6-1-59 0,0-1 0 16,0 4 0-16,6-3 0 0,8 4 0 15,-2 2 0-15,1 1 0 0,7 11 0 0,0-3 0 16,-2 10 0-16,9 0 0 0,-7 9 0 0,-2-2 0 16,2 11 0-16,0 5 0 0,-7 3 0 0,0 4 0 15,-6 6 0-15,-7 2 0 16,0 2 0-16,-7 4 0 0,-6 1 0 0,0 2 0 16,0-3 0-16,0 1 0 0,-1 0 0 0,2-1-255 0,6-4-273 15,6-3-156-15,6-3-116 0,6-4-96 16,8-1-74-16,-7-3-29 0,7-7 84 0,12-1 141 15,1 2 137-15,13-10 145 0</inkml:trace>
  <inkml:trace contextRef="#ctx0" brushRef="#br0" timeOffset="26896.12">15259 12078 305 0,'13'-18'505'0,"-7"3"98"0,-6 1 101 0,-12-1 11 0,5 4-26 16,-12 0-19-16,-1 4-25 0,-6 3-36 15,-7 4-46-15,1 7-61 0,-7 0-81 0,6 12-76 0,-6-1-67 16,13 1-53-16,0 6-52 0,6 0-54 15,14 5-46-15,-1-1-33 0,7-2-33 0,0-2-7 16,7-3 0-16,13-4-21 0,-8 0-25 16,2-7-12-16,11-3-6 0,-5-5-1 0,6-3 11 0,0-7 15 15,1-8 20-15,-2-3 28 0,1-3 34 16,0-5 49-16,-6 0 57 0,-1-3-76 0,-5-1-73 16,-2 5 0-16,2 3 0 0,-8 3 0 0,0 4 0 15,-6 5 0-15,0 2 0 0,0 8 0 16,0 3 0-16,0 10 0 0,7 1 0 0,0 8 0 15,-1 0 0-15,1 7 0 0,5 0 0 16,2 0 0-16,-8 3 0 0,0-1 0 0,1-6 0 0,-7 5-1021 16,7-1-591-16,-1-7 37 0,1 0 146 15,13-4 266-15,-2-7 321 0,2 0 365 0</inkml:trace>
  <inkml:trace contextRef="#ctx0" brushRef="#br0" timeOffset="33359.11">11950 12889 25 0,'0'-5'293'16,"7"5"62"-16,-1-3 12 0,-6 3-22 16,7 0-42-16,-7-4-51 0,7 4-51 0,-7 0-42 15,6-5-20-15,-6 5-6 0,0-3 3 0,0 3 7 16,0-3 7-16,0 3 6 0,0 0 1 0,0 0-3 16,0 0 0-16,0 0-3 0,0 0-7 0,0 0-11 15,0-4-16-15,0 4-10 0,14 4 0 16,-8-1 6-16,0 9 8 0,0-2 14 0,-6 5 19 15,0 0 19-15,0 7-7 0,0 3-10 0,0 4-13 16,-6 4-15-16,0 3-22 0,0 1-28 16,-2 7-16-16,2 5-16 0,0-2-18 15,-1 4-14-15,7 5-3 0,0-5-8 0,0 0-4 0,7 0-1 16,-1-3-2-16,8-4-6 0,-8 0-11 16,6-8-16-16,-5 1-19 0,0-8-14 0,-1-4-13 0,1-2 1 15,-7-1 10-15,6-7 14 0,-6-4 21 16,-6-4 14-16,-1-7 15 0,-6-4 7 0,0 1 2 15,1-5 2-15,-15-3 4 0,7 1 11 0,-6-9 9 16,0 1 11-16,1-1 16 0,5-3 15 0,-6-3 12 16,6-1 9-16,1 0 9 0,-1 1 4 15,0-1-4-15,8-4-1 0,-1 5-6 0,-1 0-21 16,8 3 3-16,0-4-3 0,6 7-5 0,0 1-5 16,0 3-11-16,0 5 5 0,0 2-25 0,0 5-13 15,0-1-8-15,0 4-7 0,6 4-7 16,0 3 7-16,1 4 4 0,6 4 1 0,-6 6 0 15,5 5-3-15,-5 4 5 0,12-1-5 0,-11 3-4 16,4 2-2-16,1-5 1 0,0 1-3 0,6-1-1 16,-5-4 0-16,-1 1 5 0,-6-5-3 0,5-5 5 15,1-2-4-15,-6-2 3 0,12-9 6 16,-5 1 3-16,5-8 17 0,7-7 7 16,0 0 18-16,7-7 8 0,-1-1 0 0,1-3-5 0,6 0-10 15,7-3-15-15,-1 0-24 0,-5-1-39 16,-2 0-54-16,1 0-75 0,-6 4-103 0,-7 0-114 15,0 4-122-15,0 3-99 0,-13 3-97 0,0 6-127 16,-6 2-38-16,-1-3 41 0,-6 7 92 16,0 0 105-16,0 7 135 0</inkml:trace>
  <inkml:trace contextRef="#ctx0" brushRef="#br0" timeOffset="34664.05">8981 14474 285 0,'13'0'414'0,"-7"0"45"0,14 0-5 0,6-3-65 16,0-2-81-16,-1 3-63 0,8-3-33 15,7-2-12-15,-1 3-4 0,19-3-7 0,-5 0-15 0,12-5-21 16,6 5-26-16,-6-4-30 0,6 4-22 0,2 0-20 16,-8 0-19-16,0-1-14 0,0 1-13 0,-13 3-29 15,-7-3-28-15,-5 3-23 0,-21 0-16 0,1 1-21 16,-20 3-23-16,-14-5 6 0,-5 5 11 0,-19 0 11 16,-9 5 11-16,-5-5 14 0,-7 3 16 0,-12 1 2 15,6 0 5-15,-6 0 4 0,6-1-5 16,-1 1-1-16,14-4-1 0,0 0 6 15,7 0 0-15,12 0-2 0,0-4 7 0,8 4 7 0,5-3 11 16,7-1 6-16,6 0 7 0,0-3 14 0,-5 0 9 16,5-1 10-16,0 4 14 0,1-3 9 15,0 1 26-15,-1-3 22 0,0-2 22 0,1 4 22 0,-1 0 21 16,-5 4 23-16,4-2 1 0,-4 2-6 16,6 3-19-16,-1 0-18 0,0 3-21 0,1 5-24 15,-1-1-20-15,1 8-13 0,0-1-1 0,6 5-9 16,0 3-8-16,6 4-4 0,-6-1-11 0,6 4-3 15,1 5-7-15,6-6-6 0,0 9-7 0,-7-1-3 16,0-2 1-16,8 3-3 0,-8-1 0 0,1 1 2 16,-7-4 0-16,6 4 0 0,-6-8 1 0,7 3 0 15,0-2 4-15,-7-5 1 0,6-3 0 0,-6-3 6 16,6-4 17-16,-6-1 19 0,0-3 27 0,0 0 34 16,0-8 39-16,0 2 40 0,0-5 30 15,7 3 24-15,-7-3 13 0,7 0-2 0,-7 0-10 0,12 0-20 16,-5 0-24-16,0-3-26 0,6 3-26 15,7-8-20-15,5 5-20 0,1-1-17 0,0-3-18 16,7 7-19-16,5-8-12 0,2 4-16 0,-1 1-13 16,0-1-18-16,1 1-28 0,-15-1-44 15,7 0-65-15,-5 1-81 0,-8-1-94 0,1 0-100 16,-13 1-93-16,-1 0-70 0,-6-1-60 0,-6-1-66 0,-8 2-82 16,1-5 18-16,-6 5 67 0,0-5 85 0,5 2 111 15</inkml:trace>
  <inkml:trace contextRef="#ctx0" brushRef="#br0" timeOffset="34884.61">9059 14789 282 0,'-7'0'434'0,"1"-3"65"16,0 3 10-16,6 0-60 0,0-4-83 15,12 4-72-15,1 0-51 0,7 0-35 0,12-3-27 16,1-2-21-16,6 2-27 0,7-4-34 0,6 3-37 15,0-4-45-15,6 1-51 0,1 3-50 0,-7-3-57 16,7 0-56-16,-7 3-65 0,0-3-72 0,-7-1-83 16,-5 5-87-16,-14 0-17 0,-7-2 19 0,1 1 48 15,-7 1 76-15</inkml:trace>
  <inkml:trace contextRef="#ctx0" brushRef="#br0" timeOffset="35103.33">9931 14635 3 0,'0'-3'355'0,"0"0"70"0,0-5 52 0,0 8-22 0,0-5-63 0,0 3-80 16,0 2-70-16,0 0-46 0,7 0-27 0,-7 0-11 15,7 7-1-15,-1 1-8 0,0 2-9 16,2 5-14-16,-2 3-17 0,0 3-21 0,7-2-31 0,-6 8-16 16,-1-6-12-16,7 5-13 0,-7-1-8 15,14 1-9-15,0-4-6 0,-1 3-25 0,-5-2-43 16,-8-6-50-16,-6-2-63 0,6 0-53 0,0-8-56 15,-6 0-62-15,8-3-77 0,-8-4-68 0,0-4 0 16,-8-3 22-16,8-4 49 0,0 0 73 0</inkml:trace>
  <inkml:trace contextRef="#ctx0" brushRef="#br0" timeOffset="35463.04">10283 14705 105 0,'13'-15'392'0,"1"1"62"0,-8-1 38 15,0 8-41-15,0-4-72 0,-6 3-81 0,0 5-55 16,0 0-35-16,8-2-24 0,-8 5-20 0,-8 0-24 15,2 0-28-15,-6 8-22 0,-8-5-15 0,0 8 2 16,-5 1 8-16,-8-2 17 0,7 1 16 16,0 3 13-16,-1-2 8 0,7-1-5 0,-5 0-11 0,-1 1-14 15,12-6-19-15,2 5-25 0,-2-1-16 16,8 3-14-16,6-10-10 0,0 4-7 0,6-3 5 16,8 0 12-16,-2-4 5 0,2 3 8 0,12-3 2 15,-1-3 4-15,2 3-6 0,-1-4-8 0,6 0-9 16,1 1-9-16,-1-1-3 0,1 1-6 0,-1-2-4 15,1 2-1-15,-7 3 0 0,0 0-1 16,-6-5 6-16,-1 5 13 0,1 5 18 0,0-5 17 0,-7 8 16 16,0-1 10-16,0 0-6 0,-7 4-7 15,8-4-15-15,-8 4-19 0,0 0-15 16,7 0-12-16,-13 0-7 0,0-4-16 0,0 1-27 0,0-5-55 16,7-3-80-16,-7 4-100 0,0-8-106 15,-7 1-99-15,7-1-84 0,-6-3-69 16,-1-5-73-16,1 5-9 0,-8-4 55 0,2-3 77 0,-1-1 93 15,6 1 115-15</inkml:trace>
  <inkml:trace contextRef="#ctx0" brushRef="#br0" timeOffset="35612.91">10466 14580 250 0,'0'-11'479'0,"0"-3"79"0,0 2 67 16,-7 5-35-16,0 0-77 0,1 0-63 16,0-1-60-16,6 5-57 0,-7 0-55 0,7-2-64 15,0 1-86-15,0 4-104 0,0 0-101 0,0 0-108 16,-6 4-110-16,6 1-133 0,0 1-166 15,0-2-100-15,0 3-15 0,6 1 46 0,1 2 78 16,12 2 121-16</inkml:trace>
  <inkml:trace contextRef="#ctx0" brushRef="#br0" timeOffset="35956.81">10622 14543 161 0,'0'-10'454'0,"0"2"75"0,0-3 52 0,0 8-36 0,0-5-105 0,0 8-104 16,6 0-70-16,1 0-38 0,6 8-24 0,-6 3-18 0,5 0-16 15,8 3-24-15,-7 5-21 0,-6 2-27 0,6 1-23 16,-1 8-18-16,-5-4-14 0,6 2-7 16,-7 2-16-16,2-1-10 0,4-2-6 0,-5 2-2 15,6-4 6-15,0-3-6 0,-7-4-1 0,8-3-2 16,-2-1-2-16,-5-3 0 0,6-6-6 15,6-2 8-15,-5-6 9 0,5-2 19 0,-6-6 34 16,0 0 15-16,0-7 28 0,-6-3 27 0,-1-2 26 16,0-2 9-16,2 0-9 0,-8-2-2 15,6-2-21-15,0-1-26 0,-6 5-30 0,0 0-25 0,0-2-25 16,0 9-30-16,0 0-41 0,0 7-65 16,6-3-99-16,-12 6-115 0,6 4-114 0,0 1-103 15,0 6-104-15,-6 5-120 0,0 3-14 0,6-1 56 16,-8 9 86-16,16-4 102 0,-2 3 128 15</inkml:trace>
  <inkml:trace contextRef="#ctx0" brushRef="#br0" timeOffset="36342.44">11364 14683 36 0,'0'-15'441'0,"-6"1"97"15,0-1 77-15,-8 0 39 0,2 5-54 0,-2-2-77 16,1 1-60-16,-7 7-51 0,8-3-50 15,-2 7-53-15,2 4-67 0,-8-1-66 0,1 8-61 16,5 5-42-16,-5 2-22 0,-1 0-15 16,8 4-7-16,-2-1-7 0,2 5-4 0,5-4-5 0,7 1-6 15,13-1-5-15,-7-4-2 0,8 0-4 16,-2-3-5-16,1 0-3 0,1-8-2 0,6-4 0 16,-8 1 0-16,8-4 4 0,-1-7 10 0,1 0 19 15,-8-5 31-15,8-2 38 0,0-1 50 0,-7 1 50 16,-1-4 46-16,-4-1 34 0,-2 0 20 15,-6 1 9-15,6 0-8 0,-6 0-14 16,0 3-20-16,-6 1-113 0,6-1-142 0,-6 7 0 0,6 2 0 16,0-2 0-16,0 8 0 0,6 0 0 0,-6 3 0 15,6 2 0-15,1 5 0 0,6 5 0 16,-13-1 0-16,7 5 0 0,-1-1 0 0,0 4 0 16,0 0 0-16,2 0 0 0,-2-4 0 0,0 4 0 15,-6 0-388-15,0-8-183 0,0 1-132 0,7 0-98 16,0-4-78-16,-1-8-61 0,1 2-14 15,-1-5 75-15,0-5 126 0,1 2 129 0,12-8 141 16</inkml:trace>
  <inkml:trace contextRef="#ctx0" brushRef="#br0" timeOffset="37086.32">11624 14665 399 0,'0'-22'528'0,"-6"0"84"0,6 3 46 0,-6 1-36 16,-1 0-75-16,1 3-62 0,6 4-61 15,0 4-50-15,6-1-41 0,1 8-43 0,5 0-45 0,-4 4-41 16,11 3-22-16,-6 4-16 0,0 4-20 0,0 3-27 15,0 4-29-15,-7 0-29 0,8 0-28 16,-8 4-22-16,1-1-32 0,-1 1-51 0,-6 3-70 16,0-2-85-16,0-6-94 0,0 1-91 0,0 0-64 15,0-4-34-15,0 1-4 0,6-4 14 16,1-4 31-16,0 0 41 0,5-5 54 0,2-1 71 16,5-1 92-16,1-4 121 0,6 0 125 0,6-4 102 15,-5-1 74-15,-1 2 45 0,-1-5 19 0,-5 2 4 16,6-5-2-16,0-1 15 0,1-2 55 15,-15-1 8-15,8 0 20 0,-7-3 11 0,0 0 2 16,0 0-3-16,-7-4-45 0,1 3 0 0,0-3-19 16,-7 4-22-16,-7 0-24 0,0-4-18 0,1 3-15 15,0 5-5-15,-8-2-7 16,8 6-37-16,-7 2-193 0,-1 5 0 0,8-1 0 0,-14 4 0 16,8 4 0-16,-8 3 0 0,7 5 0 0,-13 6 0 15,13 0 0-15,-7 4 0 0,8-1 0 0,5 5 0 16,0 0 0-16,14 0 0 0,0 0 0 15,-1-1 0-15,13 0 0 0,1-2 0 0,6-5 0 16,0-4 0-16,-7-3 0 0,14-3-362 0,0-5-185 16,6-6-79-16,0-5-45 0,7-3-13 0,-7-3 42 15,0-4 82-15,-7 0 103 0,1-5 115 16,-7 2 107-16,-6-1 101 0,-8-4 88 0,-5 0 82 16,-7 4 77-16,0-3 78 0,-7 3 73 0,-5 0 63 15,4 3 58-15,-4 4 44 0,-1 1 25 16,6 3-1-16,1-1-25 0,-7 9-49 0,7 3-61 15,-2 3-58-15,2 2-70 0,0 5-57 0,0 5-42 16,6 4-25-16,0-1-21 0,0 4-22 0,6 4-9 16,0-1-9-16,8 2-6 0,-8-2-4 0,7 0-4 15,0-3-10-15,0 0-15 0,-1-3-16 16,2-1-13-16,-8-7-6 0,1 4-3 0,-7-9 6 16,13-1 15-16,-6-5 19 0,-7 0 15 0,-7-5 16 15,-6-6 15-15,0 1 22 0,-7-5 20 16,1-4 16-16,6 1 38 0,0-3 35 0,-1-1 33 15,8-4 26-15,6 0 15 0,6 0-62 0,2 1-157 16,11 0 0-16,7-1 0 0,6 3 0 0,1 5 0 16,13-1 0-16,-7 9 0 0,6-1 0 0,7 7 0 15,-6 4 0-15,-7 4 0 0,0 3 0 16,0 7 0-16,1 1 0 0,-8 4 0 0,-13 4 0 16,1-2 0-16,-14 5-113 0,-6 0-734 0,-6-1-292 15,-7-3-163-15,0 0-17 0,0-4 108 0,6-3 205 16,7-1 248-16,7-3 307 0</inkml:trace>
  <inkml:trace contextRef="#ctx0" brushRef="#br0" timeOffset="38448.94">13253 16236 68 0,'0'-11'378'15,"0"0"69"-15,0-4 45 0,0 4-30 0,0 0-57 16,-7-4-69-16,7 1-30 0,-6 3-4 0,6 1 22 15,-6-2 24-15,6 5 18 0,-6 0 3 0,6-1-28 16,0 5-47-16,0-1-51 0,6 4-40 0,0 7-38 16,0 4-31-16,1 3-23 0,6 13-12 0,0 5-28 15,1 2-16-15,-2 10-19 0,8 3-16 16,-1 0-13-16,1 9-13 0,0-5-11 0,5 4-49 16,1 0-67-16,0 0-81 0,7 0-93 0,-1-4-94 15,7 3-78-15,-5-5-59 0,-2-2-53 0,1-3-72 16,-14-7-32-16,7-4 34 0,-13-4 63 0,6-7 82 15,-5-3 109-15</inkml:trace>
  <inkml:trace contextRef="#ctx0" brushRef="#br0" timeOffset="38774.03">13208 16442 256 0,'-20'-30'459'0,"7"4"64"15,0-4 40-15,0 9-56 0,-7-5-92 16,14 4-63-16,-1 4-37 0,7 0-17 0,0 0-10 16,13 3-13-16,1 1-28 0,5 2-40 15,0 1-5-15,14 4-54 0,6 0-43 0,1 2-28 0,11 5-32 16,-5 0-13-16,5 5-48 0,8 5 5 0,0 1 2 16,6 5 0-16,-6 5 15 0,6 2-6 0,-7 2-5 15,-5 8-2-15,-1-4-2 0,-13 4 0 0,0 0-4 16,-13 3-1-16,-6-2 0 0,-14-1 2 0,-6 0 5 15,-20-4 1-15,1 1 2 0,-13-5 5 16,-1-3 1-16,-6 0 1 0,0-4 0 0,0-7-11 16,-1 0-28-16,8 1-57 0,-1-9-85 0,8 0-103 15,5 1-126-15,0-4-157 0,14-4-144 16,6 1-37-16,6-5 36 0,14 1 77 0,19-4 111 0</inkml:trace>
  <inkml:trace contextRef="#ctx0" brushRef="#br0" timeOffset="39755.74">14712 16639 162 0,'-7'0'404'0,"7"4"70"16,0 0 25-16,0-4-35 0,0 0-72 0,7 0-87 15,-7 0-72-15,7 0-54 0,12 0-36 0,0 0-23 16,14-4-24-16,7 0-22 0,17 1-19 0,2-2-16 15,13 3-18-15,6-3-30 0,1 2-37 0,-2-1-52 16,2 0-64-16,-2 4-90 0,-4-3-132 0,-14 3-126 16,-8-4-45-16,-19 4 8 0,1-4 40 0,-13 4 81 15</inkml:trace>
  <inkml:trace contextRef="#ctx0" brushRef="#br0" timeOffset="40263.83">14771 16852 96 0,'-7'3'293'0,"7"-3"48"16,0 4 18-16,0-4-29 0,7 3-43 0,-1-3-47 16,1 0-41-16,-1 0-26 0,7 0-34 15,0 0-3-15,7 0 6 0,-1 0 6 0,1-3-3 16,6-1-11-16,6 1-19 0,-5 3-18 0,12-4-20 15,7 0-18-15,-1-3-12 0,13 3-11 0,7 1-11 16,7-4-14-16,0-1-18 0,6 4-28 0,0-3-44 16,0 3-56-16,-6 1-61 0,-14-4-72 15,8 3-93-15,-21-1-117 0,-6-2-36 0,-7 4 9 0,-18 0 39 16,-14-2 66-16</inkml:trace>
  <inkml:trace contextRef="#ctx0" brushRef="#br0" timeOffset="40780.67">14751 16523 25 0,'0'0'244'16,"0"-5"42"-16,6 5 31 0,1 0 9 0,6 0-9 15,0 0-22-15,0 0-27 0,6-3-36 0,8 3-29 16,-8-4-17-16,14 4-7 0,-1-5-3 0,7 3-6 15,7-6-15-15,6 5-22 0,13-1-27 16,1 1-28-16,-1-4-36 0,6 2-54 0,0 2-69 0,2-1-84 16,-2 0-113-16,0 0-163 0,-12 1-117 0,0-4-36 15,-13 3 21-15,-1-4 54 0,-6 5 98 16</inkml:trace>
  <inkml:trace contextRef="#ctx0" brushRef="#br0" timeOffset="41315.28">17102 16298 110 0,'7'-14'430'0,"-1"-5"82"0,7 5 63 0,-13-1-15 0,-13 1-62 15,0 3-63-15,0-1-33 0,-7 1-2 0,1 0 8 16,-7 5 1-16,6-3-18 0,-6 6-33 0,-6-1-53 16,5 4-56-16,-5 7-36 0,-7 2-35 0,0 1-21 15,-7 8-6-15,7 5 4 0,-6 6 4 16,-1 0-4-16,1 8 13 0,-1 0 13 0,7 2 2 16,7 2-4-16,12 4-11 0,7-6-66 0,7 5-102 15,6-4 0-15,12 1 0 0,15-4 0 0,11-5 0 16,15-7 0-16,6 1 0 0,6-3 0 0,12-9 0 15,8-3 0-15,0-7 0 0,6-4 0 0,0-7 0 16,1-4 0-16,-8-7 0 0,0-1 0 0,-11-10 0 0,-2-1 0 16,-18-3 0-16,-15 1 0 0,-11-8 0 15,-21 3 0-15,-12-4 0 0,-14 2 0 0,-13-3 0 16,-13-2 0-16,-5 5-46 0,-14-3-125 0,-14 10-73 16,1 7-101-16,0 3-120 0,-7 3-132 0,14 4-119 15,-1 8-126-15,13 3-135 0,1 4 0 0,19 8 77 16,13 2 127-16,12 2 141 0,14 3 175 0</inkml:trace>
  <inkml:trace contextRef="#ctx0" brushRef="#br0" timeOffset="41682.81">16972 16533 291 0,'-20'-4'587'0,"1"-2"133"0,-7 1 106 15,13 2 21-15,-7-1-82 0,14-1-95 0,0 5-102 16,-2-2-75-16,8 4-52 0,8 3-54 16,11 7-60-16,7-2-67 0,6 8-45 0,13 4-50 15,8 1-51-15,6 5-49 0,-7 2-49 0,7-1-62 0,-8 5-122 16,8-2-171-16,-1 0-201 0,-5 5-191 16,-8-3-206-16,1-5-146 0,-13-4 0 0,-7 0 107 15,6-2 169-15,-5-4 178 0,5-1 213 0</inkml:trace>
  <inkml:trace contextRef="#ctx0" brushRef="#br1" timeOffset="139972.91">1882 13752 303 0,'-7'0'447'0,"-6"4"61"0,0-4 34 0,0 0-51 15,0 0-100-15,-6 0-89 0,12 3-61 16,0-3-34-16,7 0-25 0,0 0-21 0,7 5-1 16,6-5 15-16,6 2 10 0,7-2 4 15,14 5-7-15,5-2-5 0,14 1-16 16,6 0-24-16,-6-1-27 0,-1 1-26 15,1-4-28-15,-7 4-23 0,0-4-19 0,0 0-11 16,-13 0-12-16,-13 0-16 0,1 0-11 16,-21-4-10-16,-6 4-10 0,0 0-12 0,-13 0-14 15,0-4-2-15,0 4-3 0,0 0-6 16,0 0-12-16,-1 0-18 0,2 0-22 16,-1-3-28-16,6 3-30 0,0 0-27 0,7 0-17 15,0-4-4-15,0 0 13 0,7-4 22 16,-7 1 29-16,7 0 33 0,-7 0 37 15,0 1 35-15,-7-6 31 0,0 4 31 16,1-3 27-16,-6 5 21 0,-2-2 16 0,8 0 19 16,-8 1 15-16,1 0 8 0,7 3 8 15,-7-3 4-15,6 4 4 0,-5 3-3 16,5-5-10-16,0 5-15 0,7 0-14 0,0-3-13 16,7 3-15-16,0 3-13 0,5-3-5 15,-5 5-2-15,0-5-4 0,5 3 0 16,8 4-2-16,7-3-1 0,-2 3-2 0,1 0-1 15,-6-3 1-15,0 3-2 0,-1 1 2 16,1 3 3-16,-8-5 8 0,-5 6 18 0,0-1 24 16,-14 0 32-16,0-1 30 0,-5 2 30 15,-8-1 7-15,1 0 15 0,-7 0-2 16,6 0-14-16,0-4-25 0,7 4-28 16,-7-4-15-16,8 1-34 0,-2-1-26 15,1-3-34-15,1 3-44 0,5-3-72 0,7 3-92 16,7-2-105-16,-7-3-153 0,0 3-181 0,-7-2-67 15,-12-3 12-15,5 0 61 16,14 0 90-16</inkml:trace>
  <inkml:trace contextRef="#ctx0" brushRef="#br1" timeOffset="140478.68">2032 13602 196 0,'6'0'382'0,"0"4"45"0,-6-4 4 0,0 3-47 16,-6-3-74-16,6 5-77 0,-6-3-47 0,-1 3-24 15,1 2-10-15,-1-3-8 0,-6 7-2 16,7-4 2-16,-8 1 7 0,-5 2 13 15,-1 1 16-15,-6 0 14 0,-6 1 15 16,19-2 24-16,-1 5 16 0,8-1 7 0,6 1 3 16,-13 0-6-16,6-1-17 0,-5 1-36 15,5-4-37-15,7 0-37 0,7 0-35 0,5-4-31 16,2 0-21-16,12 1-15 0,0-1-9 16,13 0-5-16,-6-3-9 0,5 3-38 15,1 2-69-15,-6-7-97 0,-1 3-123 16,-6 1-126-16,-6-2-118 15,6 0-122-15,-7 0-129 0,-19-4-6 0,0 0 69 0,0 2 97 16,14-2 106-16</inkml:trace>
  <inkml:trace contextRef="#ctx0" brushRef="#br1" timeOffset="141139.6">3419 13587 145 0,'0'-7'398'0,"-7"-4"64"0,1 4 58 0,-14-1-14 16,-6 1-35-16,0 0-32 0,-7 3-3 0,1-4 15 15,6 8 9-15,-1 0-7 0,8 0-18 16,-7 8-22-16,-6 3-27 0,-1 0-33 15,-6 8-32-15,7 2-27 0,-2 5-34 0,9 0-35 16,5 3-36-16,14 4-35 0,0 0-31 16,12 0-32-16,7 0-21 0,7-4-18 0,6-3-20 15,13 4-14-15,-1-10-9 0,8 3-4 16,6-4-10-16,0-8-2 0,1-8 2 16,-2-3 5-16,-5-7-1 0,7-5 2 15,-15-2 1-15,1-9 2 0,-13 3 1 0,1-7-3 16,-21-2 1-16,0 0-3 0,-12 0-7 15,-14-1-16-15,-5 0-31 0,-1 5-51 0,-14 3-82 16,7 8-119-16,-5-1-142 16,11 8-146-16,1 0-129 0,7 7-130 0,-1 0-144 15,1 3 1-15,-1 5 84 0,1-1 127 16,12 4 142-16,7 0 171 0</inkml:trace>
  <inkml:trace contextRef="#ctx0" brushRef="#br1" timeOffset="141550.87">3354 13818 126 0,'0'-3'394'0,"-7"-1"70"0,0 1 65 15,-6-2-2-15,1-2-27 0,-2 4-39 16,2-1-21-16,-8 4-32 0,13 0 19 0,7 0 14 15,13 4-4-15,7 3-11 0,0 4-18 16,-1 4-3-16,-6-1-71 0,14 8-79 0,-8 5-72 16,0-2-61-16,8 0-52 0,-8 8-63 15,0-3-98-15,1 2-150 0,6-2-194 16,0-1-192-16,0 0-234 0,0-7-182 16,-6-2-36-16,-1-11 80 0,1-1 155 0,6-5 175 15,-26-3 226-15</inkml:trace>
  <inkml:trace contextRef="#ctx0" brushRef="#br1" timeOffset="146306.68">1172 13551 56 0,'6'-4'350'0,"-6"1"50"16,-6-1 33-16,-7 0-32 0,0-4-63 0,0 2-76 15,-7 2-46-15,7-3-26 0,0-1-14 16,0 5-9-16,0-1-7 0,-6-1 10 16,-1 3 5-16,1 2 21 0,5 2 31 15,8 3 30-15,19 2 30 16,7 4 12-16,6 8 21 0,-7-1-2 0,-6 3-19 0,0 9-26 15,0 3-28-15,-6 4-32 0,-1 7-28 16,0-1-32-16,2 1-29 0,-2 5-25 0,0-2-22 16,1-3-27-16,-1 0-36 15,7 0-61-15,0-4-99 0,-7-3-132 0,2-8-157 0,4-2-141 16,2-14-133-16,5-1-131 0,-6-5-81 16,-6-7 35-16,-7-7 100 0,-7-9 119 15,7-2 133-15</inkml:trace>
  <inkml:trace contextRef="#ctx0" brushRef="#br1" timeOffset="146576.57">1119 13650 31 0,'-6'-26'364'0,"0"4"60"16,-1 0 39-16,7 0-29 0,0 4-82 0,7 0-103 16,-1 4-70-16,14 2-47 0,6-3-33 0,-1 8-28 15,15-3-22-15,-1 5-13 0,0 5-14 16,7 5-5-16,-7 2 6 0,-7 3 11 15,1 5 20-15,-13 0 25 0,-8 7 37 16,-18-1 36-16,-14 5 36 0,-5-4 38 16,-15 8 35-16,7-4 24 0,1-1 6 0,12-3-19 15,1 3-33-15,-1-7-45 0,1-2-57 16,6-2-84-16,0-3-119 0,0-4-158 0,13 0-166 16,-13-2-208-16,13-5-195 0,0-5-72 15,0 2 22-15,20-1 103 0,5 1 138 16</inkml:trace>
  <inkml:trace contextRef="#ctx0" brushRef="#br1" timeOffset="147402.9">4447 13921 196 0,'-6'3'431'0,"0"1"50"0,6-4 35 15,6 0-55-15,0 0-120 0,8 0-95 16,12 0-66-16,7-4-41 0,-1 1-28 15,7 3-24-15,7-5-9 0,-7 3-13 16,6 2-7-16,-5-4-5 0,-1 4-7 0,-1-4-9 16,-5 4-14-16,-13 0-37 0,6 4-54 15,-1-4-70-15,-11 0-102 0,-2 0-158 16,2-4-126-16,-1 0-43 0,-7 1 9 0,14 0 46 16,0-4 90-16</inkml:trace>
  <inkml:trace contextRef="#ctx0" brushRef="#br1" timeOffset="147865.44">4382 13826 285 0,'0'0'393'0,"0"0"44"0,8 0-9 15,-2-4-36-15,7 4-51 0,0-4-54 16,12 4-40-16,-5-3-29 0,13-1-33 0,-1 4-38 16,1-3-42-16,7-2-39 0,-2 5-33 15,1-3-30-15,0-1-35 0,1 4-38 16,-1-3-41-16,-7 3-43 0,-6 0-36 0,1 0-32 15,-15-4-30-15,8 4-30 0,-14-4-43 16,-6 4-72-16,-6 0-19 0,-8 0 12 0,2 0 37 16,-2 0 55-16</inkml:trace>
  <inkml:trace contextRef="#ctx0" brushRef="#br1" timeOffset="148101.13">4390 13653 273 0,'-14'0'431'16,"8"-3"56"-16,6 3 13 0,6 0-55 0,8-4-78 16,5 4-70-16,0-3-50 0,0 3-33 15,8-4-30-15,-1 0-29 0,13 4-35 16,0-3-39-16,0 3-38 15,6 0-55-15,8 3-75 0,-1-3-93 0,-7 0-138 0,-5 0-194 16,-7 0-93-16,-1 0-23 0,1-3 34 0,5 3 68 16</inkml:trace>
  <inkml:trace contextRef="#ctx0" brushRef="#br1" timeOffset="150175.03">1628 14921 172 0,'0'-3'345'0,"0"3"46"0,-6-5-15 0,-2 5-41 15,8-3-60-15,0 0-56 0,0-2-43 16,-6-1-14-16,0-2 10 0,-1 1 23 0,-13 3 31 16,8-3 33-16,-14-1 32 15,6 5 27-15,7-1 25 0,13 1 15 0,13-2-1 16,0 2-11-16,-6 3-7 0,-1 0-6 16,8 3-18-16,-8 5-26 0,0 3-23 15,0 4-23-15,8 3-38 0,-1 4-40 0,-7 4-38 16,0 7-33-16,8-4-28 0,-2 3-22 15,-5 6-17-15,6-5-18 0,0 3-23 16,1-3-35-16,-2 0-51 0,2-4-75 0,5 1-98 16,-6-8-115-16,0-8-110 0,-7 1-84 15,8-7-58-15,-2-2-24 0,8-6 1 0,-1-3 4 16,-5-5-3-16,-14-3 19 0,0-3 55 16,-14-4 69-16,2-4 89 0</inkml:trace>
  <inkml:trace contextRef="#ctx0" brushRef="#br1" timeOffset="150437.71">1589 14907 127 0,'0'-19'381'0,"6"4"47"15,1 1 22-15,-1 2-50 0,8 2-83 0,-2-1-90 16,1 0-63-16,13 0-39 0,-6 4-25 16,6-1-23-16,7 5-21 0,-7-1-13 15,0 4-9-15,6 4-5 0,1-1 0 16,-7 5 7-16,-7 3 7 0,-5-1 7 0,-14 9 6 15,-8-4 9-15,2 6 8 0,-7 2 5 16,-6-6 6-16,-1 6 7 0,-6-1-1 16,-6-4-8-16,6-3-14 0,0-1-13 0,6-3-28 15,7 0-43-15,7-4-59 0,-2 0-66 16,16-2-68-16,-2-2-83 0,0-3-104 16,-6 0-126-16,0 5-36 0,-6-5 20 0,0 3 41 15,6 0 70-15</inkml:trace>
  <inkml:trace contextRef="#ctx0" brushRef="#br1" timeOffset="151571.34">2292 15137 163 0,'0'0'368'16,"0"4"54"-16,-7-1 5 0,1-3-44 0,0 4-68 16,-1-8-65-16,0 4-45 0,7 0-17 15,0 0 0-15,0 0 1 0,7 4 2 16,-7-4 0-16,7 4 7 0,5-4 2 15,2 0 2-15,5 0-2 0,13-4 9 0,14 0-6 16,7-3-12-16,12 3-13 0,0 1-18 0,0 0-19 16,0-2-16-16,-6 5-28 15,-1-4-26-15,-6 4-27 0,0 4-20 0,-6-4-24 16,-7 5-14-16,-6-5-3 0,-7 3-6 16,-7 0-7-16,-6-3-13 0,-6 4-2 0,-7-4-19 15,-13 0-1-15,-13 0 0 16,-7 0 5-16,7 0 6 0,0 0 1 0,0 0-7 15,-1 0-12-15,9-4-16 0,-2 1-21 0,0 0-21 16,1-2-18-16,5 1-13 0,2 1-10 16,5-4 0-16,1 3 8 0,-1 1 19 15,-6-5 24-15,7 5 27 0,-14-4 29 0,7-1 27 16,-7 1 24-16,8 3 21 0,-14-3 19 16,6-1 18-16,0 5 14 0,1-5 17 15,-7 4 9-15,6 1 5 0,1-5 1 16,5 5-1-16,2-1 2 0,-2 0-8 0,8 1 0 15,-1-1 0-15,1 1-3 0,0-2-6 16,-1 5-4-16,7-3-7 0,0 0-14 16,0 3 0-16,0 0 1 0,0 0 6 0,13 0-1 15,-7 0 3-15,7 3 7 0,7 0-11 16,-6 2-14-16,11-2-13 0,-5 1-9 16,12 3-8-16,-6 0-7 0,1 1-4 15,-1-1 0-15,-1 4 2 0,-5 0 0 0,0 0-5 16,-1 4 2-16,-6-4 2 0,0 0 3 15,0-1 3-15,6-1 15 0,-5 1 25 16,-1 1 24-16,-7 0 16 0,-6 0 11 0,-6 0 3 16,-7-1-10-16,6 3-21 0,-6-3-24 15,0 1-20-15,6 0-28 0,1-4-48 16,0 1-68-16,-1-1-96 0,7-3-114 0,0-1-127 16,7 1-164-16,-7-4-159 0,6 0-42 15,7 0 37-15,6-7 84 0,14-1 112 16,-1-3 171-16</inkml:trace>
  <inkml:trace contextRef="#ctx0" brushRef="#br1" timeOffset="152260.65">3790 14888 128 0,'6'-11'392'16,"-6"0"61"-16,0 0 46 0,0 3-17 0,-6-2-42 15,-7 2-44-15,0 1-18 0,-6 3 8 16,5 1 22-16,2-1 14 0,-2 4 0 0,1 0-8 16,0 4-2-16,-6 7-14 15,-1 0-29-15,-6 7-40 0,7 8-38 0,-7 0-39 16,-1 6-43-16,15 1-39 0,-2 0-34 15,8 3-26-15,6 2-25 0,6-2-19 0,8 1-19 16,11-1-19-16,1-6-13 0,14-5-7 16,-1-3-5-16,0-3-5 0,7-8-2 15,5-4-3-15,2-7-7 0,-1-7-8 0,-1-8-7 16,-4 0-1-16,-2-10 0 0,-13 3 3 16,1-8 7-16,-20 1 11 0,0-3 5 15,-19 2 6-15,-7-3 2 0,-20 0-5 16,1 4-11-16,-14-1-32 0,1 8-53 0,5 1-83 15,1 5-112-15,0 5-140 0,7 5-148 16,-1 1-127-16,13 5-132 0,-6 0-138 0,7 8-5 16,-1-5 82-16,7 8 127 0,20-3 140 15,-1 4 175-15</inkml:trace>
  <inkml:trace contextRef="#ctx0" brushRef="#br1" timeOffset="152530.68">3822 15054 33 0,'7'0'448'0,"0"0"92"0,-7 0 89 15,6 0 71-15,-6 0-35 0,7 3-65 16,12 0-63-16,-6 1-26 0,13 0-33 15,1 7-47-15,-9 0-58 0,9 3-64 16,-7 4-58-16,-2 4-58 0,2 0-56 0,7 0-67 16,-8 4-99-16,0 0-152 0,8-1-193 15,5-3-188-15,-6 0-228 0,0-4-196 0,-7 1-55 16,1-7 67-16,0-9 147 0,6 0 166 16,7-3 217-16</inkml:trace>
  <inkml:trace contextRef="#ctx0" brushRef="#br1" timeOffset="153721.28">5372 15012 126 0,'7'0'377'0,"0"0"65"0,-7 0 28 15,0 0-31-15,0 0-53 0,-7-3-56 0,-12 3-38 16,6 0-24-16,-13 0-9 0,-1 0-9 0,-5-4-10 16,-1 4-11-16,-13 0-13 0,8 0-7 15,-8-3-8-15,0 3-6 0,8-5-7 0,-9 5-9 16,9-3-5-16,-1 0-11 0,0-1-14 15,5-3-17-15,9-1-22 0,5-3-24 16,8-3-25-16,4 0-27 0,2-1-19 0,12-4-11 16,8 1-5-16,5 3-9 0,1-4-8 15,6 5-3-15,0-1-2 0,1 5-5 16,-2-1-3-16,-5 7 2 0,0 0 4 0,-8 8 12 16,2 3 1-16,-8 4 5 0,0 7 7 15,-6 0 5-15,-6 8 3 0,0 3-6 16,-2 2 6-16,-4 1 2 0,6 0-2 0,-2 2 0 15,8-1-1-15,-6 0-1 0,0-8-2 16,6 5-1-16,-7-12 6 0,7 0 7 0,0-2 12 16,0-6 20-16,7-2 12 15,-1-8 4-15,0-4 1 0,8-3-4 0,6-8-12 16,5-4-16-16,1-3-12 0,14 0-10 0,-1-3-11 16,0 3-18-16,-1 0-30 0,-5-1-45 15,-7 5-66-15,-6 4-78 0,-1-1-87 0,-6 1-84 0,0 6-75 16,1 1-79-16,-14 0-93 0,0 7-88 15,-14 0 4-15,1 0 52 0,0 3 80 0,7 1 106 16</inkml:trace>
  <inkml:trace contextRef="#ctx0" brushRef="#br1" timeOffset="154508.07">1198 14712 280 0,'-14'-4'469'0,"-5"1"62"0,-7 0 64 15,-13 3-49-15,0 0-90 0,-13 0-77 16,0 6-29-16,13 5 5 0,13 4 16 16,6 3 16-16,14 12 20 0,-14 3 21 0,13 11 9 15,1 7-22-15,6 4-28 0,6 7-48 16,14 1-61-16,6 6-59 0,13-3-67 15,6-4-68-15,14-3-100 0,7-4-120 0,12-8-160 16,7-2-197-16,18-9-203 0,-11-10-225 16,13-1-167-16,-2-10-26 0,-5-8 80 0,6-7 157 15,1-7 184-15,-2-4 238 0</inkml:trace>
  <inkml:trace contextRef="#ctx0" brushRef="#br1" timeOffset="155121.17">4155 14815 264 0,'-14'-4'484'0,"8"-3"73"16,-7 3 65-16,7 1-38 0,6 3-103 16,0 0-83-16,0 0-62 0,13 3-47 15,6 5-45-15,8-1-41 0,5 7-45 0,7 4-42 16,6 5-34-16,7 6-27 0,1 1-20 16,-2 6-19-16,2 4-8 0,-14 4-8 15,0 0-3-15,-12 0 0 0,-15 7 3 16,-6-3 4-16,-12-4 0 0,0 0 5 0,-14 0-7 15,0-4-26-15,1-3-60 0,-1-3-96 16,1-9-114-16,-1-3-165 0,7-5-204 0,-6-2-85 16,19-7-2-16,6-5 62 0,14-6 98 15,6-8 153-15</inkml:trace>
  <inkml:trace contextRef="#ctx0" brushRef="#br1" timeOffset="155562.9">6004 14797 240 0,'-6'-11'459'0,"0"4"72"0,-2-1 55 16,-10 1-29-16,-2 3-79 0,-7 0-57 15,1 4-42-15,1 0-26 0,-1 8-15 0,6-1-15 0,0 8-16 16,1-1-12-16,-1 4-5 0,8 4-2 0,-8 8-8 16,7 2-12-16,-1 5-21 0,8 0-34 0,6 3-37 15,0 1-39-15,6-1-39 0,8 0-35 16,-1-3-47-16,7 0-65 0,-2-5-96 0,9 2-117 0,-1-9-133 16,0 0-136-16,7-6-115 0,-1-4-102 0,-6-4-111 15,1-4-28-15,5-3 58 0,1-8 97 0,5-3 111 16,-5-4 138-16</inkml:trace>
  <inkml:trace contextRef="#ctx0" brushRef="#br1" timeOffset="156583.64">6467 14881 275 0,'6'-8'409'0,"-6"5"56"15,0-5 2-15,-6 1-47 0,-1 4-57 0,1-2-47 16,-7 2-20-16,0 3-8 0,-7 0 0 16,0 0 2-16,1 3 2 0,-1 5 2 0,1-1-1 0,0 4 6 15,5 4 3-15,-5-1 7 0,5 8-6 0,-5 1-16 16,6 2-21-16,7 5-28 0,-1 2-29 0,1 2-33 16,6-1-32-16,6-4-32 0,7 3-27 15,0-3-21-15,14-2-22 0,-2-5-15 0,15 0-14 0,-1-4-15 16,-1-3-22-16,8-8-25 0,6 0-28 15,0-7-34-15,1-3-27 0,-1-5-20 0,-1-6-9 16,-4-5 5-16,-2 2 17 0,-6-6 29 0,-13-3 30 16,0 1 27-16,-20-1 25 0,-12 0 16 0,0 1 9 15,-14-1 4-15,-13 1-5 0,7-1-12 16,-6 3-24-16,-7 6-34 0,-6-5-47 0,-2 7-55 0,2 5-59 16,-1 1-61-16,1 6-57 0,5 3-49 0,8 3-37 15,7 2-53-15,-2 2-85 0,8 0-63 0,-1 0 9 16,7 1 46-16,13 2 65 0,6-2 97 0</inkml:trace>
  <inkml:trace contextRef="#ctx0" brushRef="#br1" timeOffset="156840.43">6356 15064 291 0,'13'0'469'0,"0"0"76"0,0 0 59 0,-6 4-11 0,5-1-50 16,-4 1-30-16,4 7-20 0,8-7-16 15,-1 7-33-15,1 3-51 0,-1 1-69 0,1 3-74 0,-7 0-68 16,6 4-55-16,-5 1-44 0,5 2-39 16,1 1-52-16,-8-1-76 0,8 0-103 0,-7-2-127 0,7 0-130 15,-8-6-126-15,2 1-131 0,-2 1-131 0,2-4-9 16,-8-5 69-16,7-2 101 0,1-1 115 15</inkml:trace>
  <inkml:trace contextRef="#ctx0" brushRef="#br1" timeOffset="157263.76">7085 15254 353 0,'0'4'443'0,"0"-4"50"0,13 4 10 0,-6-1-51 16,0-3-74-16,5 4-47 0,8 0-24 0,-7-4-14 16,13 4-16-16,0-1-23 0,0-3-31 0,7 0-37 15,-1 4-36-15,7-4-30 0,1 0-30 0,-8 0-29 16,1 0-35-16,-1 0-46 0,-5 0-37 15,-2-4-38-15,-5 4-47 0,0 0-46 0,-8-3-45 16,-5 3-28-16,0 0-38 0,-7-4-37 0,-7 4-45 16,7-4-58-16,-7 4-76 0,-5-4-12 0,-2-3 24 15,1 3 52-15,7-2 76 0</inkml:trace>
  <inkml:trace contextRef="#ctx0" brushRef="#br1" timeOffset="157520.68">7320 15137 89 0,'-13'-7'386'0,"-6"-1"64"0,5 4 50 0,2-2-32 15,-2 2-64-15,1 0-79 0,7 4-62 0,6-3-46 0,-6 3-38 16,6 0-30-16,0 3-26 0,6-3-21 16,0 4-11-16,1 0-4 0,13-1 4 0,-8 4 0 15,8-2-2-15,-1 5-5 0,7-3-7 16,-6 4-10-16,13 0-13 0,-7 4-15 0,0 0-13 0,6 0-13 16,1 3-8-16,-1 1-6 0,-5-2-4 0,-1 2-1 15,-7-1 2-15,-6 1 1 0,0 3 2 0,-13-4 10 16,-13 0 30-16,6 1 18 0,-6-1 28 0,1 0 30 15,-2 0 22-15,2-4 9 0,-8-1-17 0,7-3-17 16,-7 0-30-16,8-1-52 0,4-2-73 0,-4 0-95 0,-1-3-112 16,6-1-111-16,1-3-124 0,-7-3-143 15,13 3-109-15,6-4-5 0,1-3 56 0,12 0 86 16,0-5 112-16</inkml:trace>
  <inkml:trace contextRef="#ctx0" brushRef="#br1" timeOffset="158121.9">7886 15064 255 0,'-6'-7'409'0,"0"-4"56"0,-8 3 9 16,14 1-43-16,-6 3-55 0,6 0-56 0,0 1-37 15,0 3-19-15,0 0-21 0,0 3 9 0,0 5-3 0,6 7-10 16,-6-4-9-16,14 7-14 0,-8 0-7 0,0 4-45 15,1 7-65-15,6-3-22 0,0 8-25 16,7-2-19-16,-1-3-16 0,-6 1-8 0,6-1 19 0,1 1-17 16,0-1-23-16,-7 0-30 0,7-7-36 15,-2 0-39-15,2-7-34 0,-7-1-26 0,-6-3-6 0,6 1 14 16,-7-5 23-16,1-7 31 0,-7 0 29 0,7-4 27 16,-14-3 22-16,7-4 23 0,-7 0 10 15,-5 0 6-15,-2-8 12 0,-5 1 14 0,-1-4 13 0,-6 0 1 16,-7-4 21-16,7 0 19 0,-6 0 12 0,-1 1 13 15,1 0 5-15,6-1 0 0,7 1-13 0,5-1-13 16,1 3-15-16,7 2-22 0,12-2-20 16,1 6-19-16,6 2-17 0,6-3-17 0,7 7-16 15,7 0-11-15,-7 3-16 0,13 1-12 0,-7 3-4 16,8 0-2-16,-7 4 4 0,-8 4 8 0,1 0 17 16,-6 3 15-16,0 4 19 0,-14 4 12 15,-6 0 20-15,-6 3 24 0,-8-3 24 0,2 6 27 16,-14-2 26-16,6 3 15 0,-13 0 0 0,1-4-18 0,5 4-20 15,1-4-39-15,1 1-58 0,5-5-95 0,0-3-112 16,8-3-115-16,5-2-127 0,-6 3-143 0,13-9-123 16,0 0-7-16,7-5 58 0,6-2 87 15,13 0 113-15</inkml:trace>
  <inkml:trace contextRef="#ctx0" brushRef="#br1" timeOffset="158354.76">8323 14859 149 0,'13'-7'432'0,"6"-1"71"0,1 4 62 15,0 4-15-15,-1 0-59 0,1 7-53 0,6 1-22 16,0 3 4-16,-1 4-1 0,15 3-4 0,-7 4-20 16,-1 7-22-16,1 1-28 0,-1 6-31 0,-12 5-27 15,-7 3-31-15,-1-1-38 0,-12 4-43 0,0 2-45 16,0-2-50-16,-12 1-72 0,-1 0-113 0,-7-1-161 15,0-6-209-15,1-1-209 0,-7-3-258 16,0-5-137-16,6-6-7 0,-6-1 97 0,13-6 172 0,1-4 194 16</inkml:trace>
  <inkml:trace contextRef="#ctx0" brushRef="#br1" timeOffset="187947.16">12640 15873 271 0,'-12'-14'427'0,"-1"-1"54"0,-7 1 25 0,-6-1-79 0,0 0-101 15,-7 4-53-15,7 1-14 0,-6-3 7 16,13 3 25-16,-7 3 27 0,6-1 18 0,1 4 7 16,5 1-9-16,2-1-17 0,-2 1-20 0,8 3-28 15,-1-4-29-15,7 8-24 0,-13-1-8 0,0 8 2 16,1 4 14-16,-2 10 20 0,-5 5 23 0,-1 7 17 15,-6 11 1-15,0 3-13 0,-13 14-272 0,0 9 0 16,-7 2 0-16,1 10 0 0,-14 5 0 16,13 0 0-16,1 2 0 0,6 1 0 0,7 1 0 0,18-3 0 15,14-1 0-15,20 1 0 0,25 0 0 16,20-9 0-16,34 3 0 0,11-14 0 16,20-2 0-16,20-11-271 0,12-8-1004 0,8-14-159 15,12-8-21-15,-5-11 94 0,-15-10 236 16,1-13 310-16,-13-5 382 0</inkml:trace>
  <inkml:trace contextRef="#ctx0" brushRef="#br1" timeOffset="188544.12">17994 15712 150 0,'0'-7'439'0,"6"4"58"0,2-1 37 16,-2-1-30-16,7 10-111 0,13 2-83 15,6 8-40-15,14 2-27 0,6 9 2 0,14 8-9 16,11 2-25-16,2 8-44 0,-1 8-51 0,7 6-29 15,-14 9-35-15,1 2-24 0,-14 4-14 0,-6 0-10 16,-19 1-4-16,-7-1-4 0,-13 0-9 0,-13 0-9 16,-13 1-16-16,-7-5-23 0,-5 0-30 0,-15-2-35 15,-5-4-36-15,-7-2-44 0,-1 1-52 0,2-6-99 16,-8-2-162-16,13-3-62 16,1-6-10-16,6-12 23 0,7-7 53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19:04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27211 10082 130 0,'6'-4'274'0,"0"4"25"0,0 0-13 0,-6 0-38 0,0 0-43 0,0 0-42 0,0 0-39 0,0 0-34 0,0 0-30 0,0 4-20 16,0-4-13-16,7 0-5 0,0 3 0 0,-1 0 0 16,7-3 6-16,1 5 4 0,-2-2 5 0,8-3 5 15,-1 4 5-15,13 0 3 0,1-4 6 0,-1 0 7 16,8 0 7-16,5 0 6 0,-5 0 3 0,5 0 2 16,8-4 6-16,-2 0-6 0,2 4-7 15,5-3-6-15,-13-2-6 0,8-1-4 0,-7 2-11 16,-1 0 3-16,-6 1 1 0,1 0-1 0,-2-2-1 15,1 1-2-15,-6 1-3 0,-7 3-5 0,0-5-6 16,-6 3-5-16,-1 2-1 0,-5 0-4 16,-8-4 1-16,0 4 4 0,0 0 6 0,-6 0 10 15,0 0 14-15,-6 0 4 0,0 4 2 0,-8-4-4 16,-5 0-8-16,-1 2-10 0,-6 3-16 16,-6-5-4-16,-1 3-2 0,-6 1 4 0,1-4 6 15,-2 0 2-15,1 0 3 0,0 0 4 0,0 0-2 16,-7-4-15-16,1 4 1 0,-1-3 8 15,7-2 7-15,0 3 4 0,0-2 3 0,6 4 17 16,7-4-7-16,-7 4-11 0,8 0-10 0,5 0-12 16,0-4-7-16,8 4-10 0,-2 0-6 15,8 0-4-15,6 0-4 0,-6 0-5 0,12 0-3 0,0 0-1 16,8 0 0-16,-2 0-1 0,15 0 1 16,-8 0 3-16,14 0-5 0,6 0-1 15,0 0-7-15,7 0-3 16,-1 4-5-16,1-4-1 0,-14 0 2 0,1 0 2 0,-7 4 18 0,-7-4 1 15,1 4 6-15,-7-4 7 0,-6 0 8 0,-21 2 10 16,2-2-5-16,-15 5 11 0,-5-2 12 0,-14 1 11 16,-6 1 10-16,-6-2 6 0,-1 0 9 0,0 1 2 15,7-4-5-15,7 4-10 0,-1-4-10 0,7 0-6 16,6 0-10-16,1 0-8 0,-1 0-10 16,13 0-5-16,2 0-5 0,10 0-10 0,2-4-4 15,12 4-1-15,2 0 2 0,10 0 0 0,9 0-1 16,11-4-6-16,2 4-3 0,5 0-9 0,8 0-10 15,-8 0-5-15,7-3-7 0,1 3 0 16,-8-3-6-16,-6-2 3 0,0 5 1 0,-6-4 4 16,-7 4 7-16,-1 0 13 0,-17-3 17 15,-2 3 13-15,-6 0 12 0,-6-5 11 0,-14 5 5 16,-13 0 3-16,-6 0 1 0,0 0 1 0,-6 5-3 16,-8-5 0-16,2 3-1 0,5 1-3 15,7-4-9-15,6 5-6 0,1-5-3 0,12 3-5 16,0-3-8-16,14 0-8 0,-1 0-5 0,7 0-8 15,7 0-9-15,6-3-6 0,6 3-4 0,7 0 1 16,1-5 2-16,5 5 1 0,1 0 5 16,-7 0 6-16,6 0 6 0,7 0 5 0,-6 0 4 0,-1 0 6 15,1 5 3-15,-1-5 1 0,-6 0-2 16,7 3 3-16,-7-3 2 0,-6 3-1 16,6-3-1-16,-13 4 2 0,0-4 6 0,-6 0 10 0,-7 4 12 15,0-4 16-15,-7 0 9 16,-6 3 7-16,-6-3 3 0,-7 0 0 0,-7 0-4 0,-7 0-6 15,8 0-5-15,-7 0-5 0,0 0-4 16,-1 0-10-16,2-3 9 0,-1-1-14 0,0 0-8 0,-1 1-2 16,1 0-6-16,7-2-4 0,-7 1-19 15,13 1 5-15,0-2 4 0,6 5-1 0,1-2 0 16,5 2-3-16,8-4 0 0,-7 4-1 16,13 0-3-16,0 4 0 0,0-4 6 0,13 0 3 0,7 2 2 15,-1 3 1-15,7-5 3 16,6 3-3-16,8 1 0 0,-1-4-1 0,0 0 1 15,7 0-2-15,5 0-4 0,2-4-4 0,-7 1-9 0,-1-2-5 16,-6 3-2-16,-7-2 2 0,1 0 1 16,-7 0 7-16,-12 1 7 0,-8 0 9 0,-6 3 5 15,-6-7 5-15,-14 2 10 0,-13 5 4 16,-6-4 1-16,-13 4 4 0,-7 0 1 0,-6 0 0 0,0 4-6 16,-6-4 0-16,-1 5 0 0,7-3 5 15,6 3 2-15,0-2-1 0,14-3 0 0,6 3 1 16,7 1-6-16,12-4-8 0,6 4-11 0,8 0-4 15,6-2-1-15,20 3-3 0,0-2 3 16,19 1-2-16,6 1 3 0,13-2 1 0,14-3-5 16,-6 0-9-16,11 0-15 0,-5-3-16 0,0-2-16 15,-1 1-15-15,-12 1-10 0,-7-2 2 0,-6 3 13 16,-14-2 16-16,-12 0 22 0,-7 0 25 16,-13 1 21-16,-27 0 18 0,-5 3 15 0,-20 0 27 15,-6 0 32-15,-7 3 35 0,-8 0 43 0,2 1 51 16,6 4 40-16,6-6 14 0,7 6-18 15,13-4-37-15,13 1-46 0,7-2-55 16,19 0-54-16,6 1-37 0,21 0-18 0,5-1-9 0,19 0-9 16,8-3-9-16,6 0-29 0,7 0-50 0,0 0-73 15,-1-3-85-15,-6 0-93 0,-12 3-89 16,-1-4-66-16,-7 0-34 0,-19 1-5 0,0 3 3 16,-13-3-24-16,-13 3-76 0,-13-5 1 0,1 1 35 15,-14 4 51-15,-1-3 69 0</inkml:trace>
  <inkml:trace contextRef="#ctx0" brushRef="#br0" timeOffset="4682.42">1159 14316 111 0,'0'0'208'0,"6"0"16"0,-6 0 15 0,0 0 8 0,-6 0-11 0,6 0-21 0,-7 0-34 0,7 4-33 0,-6-4-37 15,6 0-32-15,0 0-16 0,-7-4-10 16,7 4-2-16,0 0-1 0,0 0-1 0,-6 0 3 16,6 0-2-16,-6 0 5 0,6 0 5 15,0 0 4-15,0 0 4 0,-8 0 4 16,2 0 7-16,0 0-1 0,-7 0 2 0,6 0 0 16,-6 0 4-16,7 0 1 0,-8 0 4 15,2 0 5-15,5 0 5 0,-6 0 6 16,0 0 6-16,0 0 3 0,0 0 2 15,-1 0 1-15,2 0-3 0,-1 0-2 0,6 0-1 16,-6 0 4-16,1 0 11 0,18 0 15 16,13 0 16-16,7 0 19 0,7-2 20 15,-1 2 15-15,-12 0 5 0,0-5-4 0,6 5-3 16,-13-4-12-16,13 4-18 0,-7 0-12 16,1 0-6-16,0 0-4 0,6 0-6 15,-1 0 2-15,1 0 1 0,7 0-1 0,-1 0-3 16,1 0-2-16,7-3-7 0,-2 3-9 15,1-4-97-15,0 4-35 0,1 0 0 16,-8 0 0-16,7 0 0 0,-6 0 0 16,-7 0 0-16,6 0 0 0,1 0 0 15,-1 0 0-15,-5 4 0 0,-1-1 0 0,0-3 0 16,0 4 0-16,-7 1 0 0,7-5 0 0,-6 2 0 16,5-2 0-16,2 4 0 0,-7-4 0 15,6 4 0-15,-7-4 0 0,7 0 0 0,0 3 0 16,0-3 0-16,0 0 0 0,-7 0 0 15,1 4 0-15,0-4 0 0,-1 0 0 16,7 4 0-16,-6-4 0 0,-1 0 0 16,1 4 0-16,6-4 0 0,-13 0 0 0,13 2 0 15,-6-2 0-15,0 0 0 0,-1 5 0 16,7-5 0-16,0 0 0 0,-7 0 0 16,15 3 0-16,-9-3 0 0,7 0 0 0,-6 0 0 15,7 0 0-15,-1 4 0 0,1-4 0 16,-1 0 0-16,2 0 0 0,-9 0 0 0,8 0 0 15,-7 0 0-15,6 0 0 0,-5 0 0 16,-1 0 0-16,6 0 0 0,-5 0 0 16,-1 0 0-16,0 0 0 0,-1 0 0 15,1 0 0-15,-6 0 0 0,0 0 0 0,5 0 0 16,-5-4 0-16,0 4 0 0,-1-3 0 16,1 3 0-16,0 0 0 0,-1 0 0 0,-6-5 0 15,6 5 0-15,-5 0 0 0,5-2 0 16,1 2 0-16,0 0 0 0,-8-4 0 15,1 4 0-15,7 0 0 0,-7-4 0 0,0 4 0 16,7 0 0-16,-1 0 0 16,1 0 0-16,-8 0 0 0,8 0 0 0,-7 0 0 15,7 0 0-15,-14 0 0 0,8 0 0 0,-8 0 0 16,6 0 0-16,2 0 0 16,-8 0 0-16,-6 0 0 0,7 0 0 0,-7 0 0 15,0 0 0-15,0 0 0 0,0 0 0 0,0 0 0 16,6 0 0-16,-6 0 0 0,0 0 0 15,0 0 0-15,0 0 0 0,0 0 0 16,0 0 0-16,0 0 0 0,0 0 0 0,0 0 0 16,0 0 0-16,0 0 0 0,0-4 0 15,0 4 0-15,0 0 0 0,0 0 0 16,0 0 0-16,-6 0 0 0,6 0 0 0,0 0 0 16,0 0 0-16,0 0 0 0,0 0 0 15,0 0 0-15,0 0 0 0,0 0 0 16,0 0 0-16,0 0 0 0,0 0 0 0,0 0 0 15,0 0 0-15,0 0 0 0,0 0 0 16,0 0 0-16,0 0 0 0,0 0 0 16,0 0 0-16,6 0 0 0,1 0 0 0,-7 0 0 15,7 0 0-15,-14 0 0 0,7 4 0 16,0-4 0-16,0 0 0 0,0 0 0 16,0 0 0-16,0 0 0 0,0 0 0 0,0 0 0 15,0 0 0-15,0 0 0 0,0 0 0 16,-7 0 0-16,1 0 0 0,6 0 0 15,0 0 0-15,0 0 0 0,0 0 0 0,0 0 0 16,0 0 0-16,0 0 0 0,0 0 0 16,0 0 0-16,0 0 0 0,0 0 0 15,0 0 0-15,0 0 0 0,0 0 0 0,0-4 0 16,0 4 0-16,0 0 0 0,0 0 0 16,0 0 0-16,0 0 0 0,6 0 0 0,1 0 0 15,-7 0 0-15,7 0 0 0,-1 0 0 16,-6 0 0-16,0 0 0 0,0 0 0 15,0 4-948-15,6-4-195 0,-6 0-127 16,0 4 16-16,-6-4 126 0,0 4 180 0,6-4 192 16,6 0 202-16</inkml:trace>
  <inkml:trace contextRef="#ctx0" brushRef="#br0" timeOffset="8996.07">5197 13378 190 0,'0'-3'358'0,"6"-8"41"0,-6 4-7 0,0 0-49 0,0-2-60 0,0 2-57 0,-6 0-21 0,6 0 1 0,-6 1 13 0,-8-3 20 0,1 1 13 16,0 2 11-16,0 2 10 0,-7-6 2 15,8 2-2-15,-8 0-5 0,14 1-8 16,-1 0-12-16,-6 3-12 0,0-3-14 0,-1 4-17 15,-4-5-10-15,-2 1-7 0,-7-1-3 16,1 1-6-16,-6 0 0 0,-1 2 15 0,-6-2-3 16,-6 4 1-16,-1-1-1 0,-13 4-3 15,8 0-5-15,-15 4-18 0,1 4-39 16,-6-1-126-16,-8 7 0 0,8 1 0 16,-14 3 0-16,7 4 0 0,0 0 0 0,13 7 0 15,-7 8 0-15,14 3 0 0,11 4 0 16,9 4 0-16,5 7 0 0,21 0 0 0,5 3 0 15,7 5 0-15,13-1 0 0,13 0 0 16,7 0 0-16,12-3 0 0,13-4 0 16,7 0 0-16,14-11 0 0,12 0 0 0,13-7 0 15,13-8 0-15,1-7 0 0,12-7 0 16,-6-12 0-16,6-10 0 0,1-4 0 0,-8-11 0 16,1-4 0-16,-7-7 0 0,-6-7 0 0,-20-8 0 15,-6 1 0-15,-14-8 0 0,-12-5 0 0,-20-1 0 16,-13-5 0-16,-13-4 0 0,-20 1 0 0,-19-9 0 15,-7 6 0-15,-18-6 0 0,-8 2 0 0,-13 2 0 16,-6 1 0-16,0 7 0 0,-6 8 0 16,-1 2 0-16,0 9 0 0,-6 11 0 15,6 6 0-15,7 8 0 0,7 10-192 0,12 12-746 16,1 5-189-16,11 7-137 0,9 5 7 0,5 5 121 16,21 0 186-16,18 4 208 0,6 0 248 15</inkml:trace>
  <inkml:trace contextRef="#ctx0" brushRef="#br0" timeOffset="10060.84">5854 13503 166 0,'7'5'396'0,"6"-5"48"0,-6 3 34 0,-1 0-63 0,0-3-102 0,2 4-81 0,4-8-51 0,1 1-31 0,-6 0-16 0,12-2-14 0,-5 2-17 0,-2-6-7 0,8 3-21 0,-7 2-16 0,7-3-12 0,-2 4-10 0,9-4-6 0,-7 2-16 0,-1 1 3 0,7 1-2 16,-6-1-3-16,-1 0-5 0,8-3-3 0,-2 4-7 15,1-1-15-15,-6-4-26 0,6 1-34 0,7 4-38 16,-14-8-43-16,7 3-46 0,-6 1-57 0,0-1-69 15,-8 1-92-15,1-3-42 0,-13 2-1 0,0-4 29 16,0 5 58-16</inkml:trace>
  <inkml:trace contextRef="#ctx0" brushRef="#br0" timeOffset="10326.09">6108 13159 178 0,'0'0'384'0,"0"0"40"16,7 3 4-16,-7-3-70 0,7 0-105 0,-1 4-95 16,14-4-62-16,-7 4-36 0,13-4-19 15,-6 3-13-15,12 5-10 0,1-5-7 0,-1 4-4 0,1 5-3 0,-1-1-2 16,1 3 2-16,-7 1 1 0,0 0 3 16,-7 4 7-16,1-2 11 0,-7 3 16 0,-7-3 17 15,-12 5 20-15,-1-4 21 0,1 4 13 0,0-3 6 16,-8-1-6-16,8 0-15 0,-7-2-20 0,6 1-26 15,-6-7-36-15,7 2-49 0,6-4-57 0,0-5-71 16,0 1-100-16,0-4-159 0,0-4-91 16,0-2-25-16,13-6 18 15,6 1 50-15,0-8 91 0</inkml:trace>
  <inkml:trace contextRef="#ctx0" brushRef="#br0" timeOffset="12251.7">13220 10262 7 0,'-26'0'219'0,"-6"0"19"0,-1 0-4 0,1 0-22 0,-1 0-28 0,7 0-33 0,-7 0-37 0,7 0-34 0,1-5-39 0,5 5-37 0,-6 0-38 0,6 0-35 0,-5 0-31 0,11 0-32 0,-5 0-24 0,6 0-12 16,-6 0 3-16,5 0 14 0,-6 0 24 0,8 5 32 15,-1-5 33-15,-7 3 23 0,0-3 18 16,1 3 12-16,-7 1 9 0,0-4 14 0,-7 4 25 15,1-1 37-15,6 0 50 0,-7 2 59 0,7-2 45 16,-7 1 27-16,7 1 2 0,0-5-18 0,1 2-35 16,5-2-43-16,0 0-33 0,7 0-18 0,0 0-3 15,-6 0 3-15,13 0 9 0,-8 0 9 0,8 0 5 16,-1 0-2-16,1 0-5 0,6 0-7 16,0 0-7-16,6 0-4 0,7 0 3 0,7 0 9 15,12 0 11-15,13-2 9 0,2 2 11 0,18 0 2 16,6 0-2-16,8 0-8 0,5 0-12 15,20 0-14-15,0 0-15 0,7 0-14 0,13 2-16 16,0-2-15-16,-1 4-13 0,1-1-10 0,-6-3-9 16,5 4-8-16,-5 0-5 0,-8-1-8 0,-5 2-6 15,-2-3 1-15,-11 3-12 0,-15-2-31 16,2 1-55-16,-14 0-71 0,-13 3-85 0,-13-7-93 16,-6 4-90-16,-7-4-114 0,-14 0-116 0,2 0-17 15,-8-4 40-15,1 1 67 0,-7-5 83 16</inkml:trace>
  <inkml:trace contextRef="#ctx0" brushRef="#br0" timeOffset="12788.32">9229 11540 92 0,'-8'0'350'0,"8"0"48"0,-6 0 18 15,0 0-52-15,6 0-72 0,6 0-77 0,0 3-43 0,8-3-11 0,5 4 3 0,7-4 25 0,14 0 27 0,5 4 19 0,20-4 15 0,7 0 5 0,18-4-3 16,22 4-13-16,5-7-19 0,13 3-24 0,7-4-31 0,12 5-30 0,1-4-27 16,6-1-25-16,1-3-23 0,-7 8-19 0,-1-4-14 15,-11 2-13-15,-2 2-23 0,-12 0-43 0,-7 3-74 16,-19 0-99-16,-13 0-109 0,-8 0-131 15,-24 3-189-15,-7-3-99 0,-21 3-3 0,-18 2 59 16,-7-5 89-16,-7 0 125 0</inkml:trace>
  <inkml:trace contextRef="#ctx0" brushRef="#br0" timeOffset="13857.87">9508 12712 60 0,'0'3'359'0,"0"1"50"0,7-1 31 0,-1-3-43 0,8 0-71 0,-2 0-79 0,8 0-32 0,13 0-2 0,5 0 19 0,15-3 31 0,12-1 30 15,20 1 25-15,5-4 20 0,21-1 17 0,7 1 15 16,18-5 10-16,8 2 7 0,12 0 1 0,14 2 2 15,5-3-10-15,14 4-28 0,0-4-40 0,13 4-53 16,6-1-54-16,-6 0-51 0,6 1-56 16,-5 3-47-16,-2-3-51 0,-12-1 0 0,-7 1 0 15,1 4 0-15,-7-5 0 0,-14 1 0 0,2 3 0 16,-15 1 0-16,1-4 0 0,-7 2 0 0,-13 2 0 16,0 0 0-16,-12-1 0 0,-7 4 0 0,-7-4 0 15,-13 4 0-15,14 0 0 0,-21 4 0 16,-6-4 0-16,-13 0 0 0,-20 4 0 0,-12-1 0 15,-1 0 0-15,-12-3 0 0,0 0 0 0,-7 5 0 16,-7-5 0-16,8 0 0 0,-8 3 0 16,-6-3 0-16,6 0 0 0,-6 0 0 0,7 4 0 15,-7-4 0-15,0 0 0 0,0 0 0 0,7 0 0 16,-7 0 0-16,6-4 0 0,0 4 0 0,-6 0 0 16,0 0 0-16,0 0 0 0,0 0 0 0,7 0 0 15,-7 0 0-15,0 0 0 0,0 0 0 0,0 0 0 16,0 0 0-16,0-3 0 0,0 3 0 15,0 0 0-15,0 0 0 0,0 0 0 0,0 0 0 16,7 0 0-16,-7 0 0 0,0 0 0 0,0 0 0 16,0 0 0-16,0 0 0 0,0 0 0 0,6 0 0 15,-6 0 0-15,7 0 0 0,-1 0 0 16,0 0 0-16,-6 0 0 0,8 0 0 0,-8 0 0 0,6 0 0 16,-6 0 0-16,6 3 0 0,-6-3 0 15,0 0 0-15,0 0 0 0,0 0 0 0,0 0 0 16,0 0 0-16,0 0 0 0,-6 0 0 0,6 0 0 15,-6-3 0-15,6 3 0 0,0-5 0 16,0 5 0-16,0-3 0 0,0-4 0 0,-8 3 0 16,8 1 0-16,-12-1-181 0,5 0-502 0,1 1-104 15,-1-6-92-15,0 7-88 0,-12 2-81 0,0-5 50 16,-1 2 118-16,7 3 140 0,7 0 145 16,-1 0 173-16</inkml:trace>
  <inkml:trace contextRef="#ctx0" brushRef="#br0" timeOffset="15691.55">10113 8737 169 0,'0'-4'410'0,"-6"-3"59"0,0 7 43 0,6-4-56 16,-6 4-104-16,6-3-94 0,-7 3-67 0,7 0-51 0,0 3-29 0,7 5-21 0,-1-1-13 0,0 5-13 0,8 2-3 0,-2 1-2 0,8 0-1 0,-7 6-4 0,7 5 0 0,-1 0 12 0,1 2 7 0,-8 2 8 0,8-1 4 15,-7 0 5-15,0-3-1 0,-6 0-4 0,6-4-12 16,-6 0-10-16,-1-7-10 0,0-1-8 0,-6-3 10 16,6 0 15-16,-6-8 21 0,8 2 15 15,-2-5 5-15,-6-5-2 0,-6-5-19 0,-2-1-22 16,16-7-26-16,-8-1-20 0,0-6-13 0,-8-5-4 16,2-2-3-16,0-5-8 0,0 0 0 15,-1-4-1-15,0 1 3 0,7 1-2 0,0 2-2 16,7 0 7-16,0 4 0 0,-7 4 1 0,6 7 0 15,-6 3 2-15,6 4 3 0,-6 5 0 0,6 2 0 16,8 8 4-16,-1 8 4 0,-7 0-14 16,14 6 11-16,-8 4 7 0,2 4 2 0,6 3-2 15,-1 4-5-15,1-3 15 0,6 4-8 0,-7-5-7 16,1 1-3-16,0 0-2 0,5-9 0 0,-5 6-5 16,0-9-2-16,-1 1-2 0,1-7-1 15,-8-1-1-15,2-3 3 0,-2-8-1 0,-5-3 4 16,6-9 0-16,6 3-3 0,-12-9-1 0,6-1 0 15,1-2 0-15,-8 0-3 0,0-1 2 16,1 0 3-16,6 0 2 0,-13 8 0 0,6-4 2 16,1 7-1-16,-7 4 4 0,0 0 2 0,0 4 1 15,0 2 4-15,6 5 3 0,0 5 6 0,2 2 0 16,4 4 6-16,2 3 1 0,5 5-4 0,1 6-4 16,-8-2-8-16,8 3-1 0,-14-1-6 15,7 4-3-15,1-3-3 0,-8 0-11 0,0 0-28 16,8-5-64-16,-8 1-83 0,0-3-92 15,1-1-91-15,0-7-81 0,6 0-78 0,-7 0-87 16,0-4-54-16,2-3 21 0,-2-4 53 0,6 0 68 16,8-4 102-16</inkml:trace>
  <inkml:trace contextRef="#ctx0" brushRef="#br0" timeOffset="16201.14">11443 8799 156 0,'-7'-6'387'0,"-6"6"46"0,-7-8 23 0,8 8-62 0,-15-4-95 0,7 4-89 0,2 0-56 0,-9 4-30 0,7-1-13 0,-6 8-7 0,7 0-6 0,-7 0 0 0,6 8-2 16,-6-2-1-16,7 6-5 0,6-2-9 16,0 2-11-16,7-1-11 0,-1 0-11 0,7-3-10 15,13-2-8-15,-7-2-6 0,8 0-4 0,-2-4-1 16,8-5-3-16,-1-1-1 0,1-1 0 15,0-4 0-15,5-9 0 0,1 3-1 0,-6-9 1 0,7 1 4 16,-9-5 10-16,2-3 11 0,-7 0 14 16,1-3 16-16,-8 3 23 0,0-1 19 0,-6 6 12 15,-6-2 15-15,6 4 17 0,-6 1 7 0,-1 6-3 16,0 1-15-16,1 3-19 0,6 4-22 16,-7 4-28-16,7 3-24 0,-6 4-16 0,6 4-13 15,6 3 9-15,1 4-13 0,6 1-9 0,-6 2-3 16,5-3-11-16,2 0-8 0,-2 0-40 15,2-8-42-15,5 6-64 0,-6-10-80 0,6 1-74 16,-5-5-66-16,-1-1-40 0,-1-5-13 0,2-5-16 16,6-1-17-16,-1-5-23 0,-6-4-20 0,6-7 15 15,1 0 35-15,-7-3 70 0</inkml:trace>
  <inkml:trace contextRef="#ctx0" brushRef="#br0" timeOffset="16401.55">11683 8840 165 0,'-6'-30'345'16,"6"1"73"-16,-6-1 29 0,-7 5-18 0,6-1-51 15,-6 1-72-15,-1 3-46 0,8 4-18 0,-7 7-12 16,7 0-15-16,-1 3-26 0,7 4-30 0,-6 4-29 15,6 4-30-15,6 4-23 0,1 5-16 16,-1 3-10-16,7 5-5 16,1 2-7-16,-8 3-5 0,7 3-6 0,0-3-11 0,0 0-3 15,0 2-8-15,0-2-5 0,-7-4-14 0,1-3-20 16,6-1-30-16,-13-4-37 0,7-3-44 0,-7-4-48 16,0-2-43-16,0-5-37 0,-7 0-36 0,7-8-50 15,-6-3-65-15,6 0-65 0,6-8-5 16,1 1 23-16,5-4 50 0,2-3 80 0</inkml:trace>
  <inkml:trace contextRef="#ctx0" brushRef="#br0" timeOffset="16622.39">11950 8649 334 0,'7'-7'424'0,"-1"0"53"0,-6 3-11 0,-6-1-56 0,-1 5-84 0,-5 0-75 16,-2 0-51-16,-5 5-33 0,-1-1-21 0,1-1-13 16,0 5-6-16,-8 3-4 0,8-5-6 15,-8 6 0-15,8-1 1 0,6 0-2 0,7 4-4 0,-1-5-1 16,1 5 8-16,12-1 2 0,1-2 2 15,-1-1 4-15,7 0 5 0,6 0 0 0,8-4-9 16,-8 4-16-16,0-4-22 0,1-3-18 0,0 3-19 16,-1-3-21-16,7 0-13 0,0-4-30 15,7 0-51-15,-7-4-74 0,0 0-88 0,1-3-90 16,-9 3-85-16,9-3-67 0,-7-4-55 0,-8 1-54 16,8 2-42-16,-7-3 21 0,-7 0 50 0,8-1 70 15,-2-2 93-15</inkml:trace>
  <inkml:trace contextRef="#ctx0" brushRef="#br0" timeOffset="17083.59">12212 8635 270 0,'-8'-4'397'0,"2"-3"42"16,0 3-12-16,-8 0-66 0,8 1-91 0,-1-1-87 15,7 4-59-15,-6 0-35 0,6 4-22 0,6-1-15 16,-6 5-11-16,7-6 5 0,-1 7-3 0,8 2 2 16,-8 0 6-16,0 3 6 0,2 1 11 0,-2-1 2 15,0 5 10-15,0-5 9 0,1 4 0 16,0 1-2-16,-1-1-4 0,1 1-3 0,5-5-15 15,-4 1-1-15,-2 0 4 0,0-4 3 0,7-4 3 16,-6 0 6-16,-7 0 17 0,6-2 6 16,-6-2 5-16,7-3 1 0,-7 0-3 0,0 0-9 15,0-3-16-15,-7-2-18 0,7-2-19 0,0 3-19 16,0-2-8-16,-6-3-4 0,6 3-3 0,-14-2-3 16,8-3-4-16,0 4 4 0,0-4-5 0,-2 4-1 15,-4-7-1-15,12 2 1 0,-7 1 16 16,7-3-7-16,0-1 0 0,0 0-6 0,0 4-3 15,0 0 0-15,7-4-15 0,-7 4 8 0,6 1 0 16,0-1 3-16,2 3 1 0,-2 1 1 16,0 0 1-16,7 3 1 0,-6-1 3 0,6 3 6 15,-7 2 8-15,8 0 9 0,-2 2 9 0,-6 3 11 16,8 2 3-16,-1 4 6 0,-7 0 1 16,8 0-1-16,-8 7 1 0,6 0-6 0,-12 1-1 15,8-1-9-15,-8 5-7 0,6-2-5 0,0 1-12 16,8-3-5-16,-8-1-12 0,1-3-28 0,-1-5-48 15,0 1-71-15,8-3-87 0,-8 0-97 0,7-6-84 16,0-2-77-16,6-2-80 0,1-6-90 16,6 0-6-16,1 1 44 0,11-7 66 0,1 3 87 15</inkml:trace>
  <inkml:trace contextRef="#ctx0" brushRef="#br0" timeOffset="17410.64">12999 8712 228 0,'0'-8'436'0,"0"-3"63"0,0 0 48 0,-13 4-48 0,0 0-89 0,0-1-74 0,-7 1-47 0,1 3-27 0,-1 1-27 0,1 3-35 0,-8 0-37 16,8 3-36-16,0 5-38 0,-8-2-29 0,15 9-23 16,-14 0-12-16,13-1-8 0,6 5-3 0,-6 4 1 15,19-5-2-15,1 3-3 0,6-2-4 16,0-1 0-16,7 0-2 0,-8-4-1 0,15-2-1 16,-8-5-1-16,0-3 1 0,8-4-1 0,-8 0 0 15,8-8 0-15,-8-2-2 0,0-1 1 0,1-8 1 16,-1 5 6-16,-5-5 8 0,-2-2 23 0,2 2 33 15,-8 1 42-15,-6-1 20 0,7 4 54 16,-7 1 45-16,0 3 23 0,0 0 3 0,0 3-19 16,-7 5-4-16,7 3-42 0,7 3-38 0,-7 5-32 15,6 3-24-15,8 0-16 0,-2 3-19 16,8 5-14-16,-7-1-13 0,7 5-16 0,-1-5-24 16,0 4-45-16,1-4-77 0,-1-3-119 15,1-1-148-15,-7-2-145 0,13-6-131 0,-12 2-139 16,4-5-115-16,-4-3 12 0,5-3 89 0,1-5 120 15,6-2 129-15</inkml:trace>
  <inkml:trace contextRef="#ctx0" brushRef="#br0" timeOffset="18066.24">10433 9074 208 0,'-6'0'375'0,"6"0"39"0,6 4 2 0,1-4-43 0,12 0-61 0,14 0-47 0,6 4-5 0,13-4 23 0,13 3 36 0,13 0 38 0,13 2 34 0,14 2 27 0,19 0 23 0,6 0 7 0,20 4-11 16,6 1-25-16,6-2-42 0,8 5-49 0,5-1-56 16,1 2-54-16,-6-2-54 0,-7 1-45 15,-7-1-36-15,-6 1-30 0,-20 0-21 0,0-1-16 16,-13-3-7-16,-13 0-10 0,-19-4-30 15,-14 1-54-15,-12-5-84 0,-13 2-117 0,-19-5-137 16,-15-5-136-16,-6 2-109 0,-18-5-102 0,-21 5-127 16,-13-5-17-16,-13 5 69 0,2-1 105 0,-9 1 117 15,1 3 145-15</inkml:trace>
  <inkml:trace contextRef="#ctx0" brushRef="#br0" timeOffset="26102.56">1790 15951 180 0,'0'3'360'15,"-6"-3"47"-15,0 0-9 0,-2 4-47 0,2-4-66 0,0 0-73 0,-7 3-44 0,0-3-27 0,6 0-13 0,-5 0-6 0,-2 0-4 0,8 0-3 0,0-3-1 0,-1 3 0 0,0 0 1 0,-6-4 0 0,0 4 5 0,6 0 5 0,-5 0 1 0,6 0 2 0,-2 0-1 16,2 0 0-16,0 0-3 0,-1 0-10 16,1 0-1-16,-1 0-4 0,0 0-2 15,21 0-1-15,-1 0-1 0,7 0 3 0,5 0 0 16,1 0-1-16,-12 0 0 0,-2-3-1 0,2 3-6 15,-8 0-4-15,-6 0-6 0,6-4-6 16,-6 4-1-16,0 0 5 0,0-4 13 16,7 4 19-16,-1 0 12 0,8 0 8 0,4-3 0 15,2 3-5-15,7-4-10 0,-1 4-16 0,6-5-9 16,7 3-5-16,0 2 8 0,7 0 2 16,13 0 2-16,-8 0 5 0,15 0 3 15,-7 0 4-15,12-5-8 0,0 5 0 0,2-3-51 16,-2 3-60-16,0 0 0 0,-6-3 0 15,8-1 0-15,-8 0 0 0,-7 0 0 0,8 2 0 16,-8-3 0-16,1 2 0 0,-1-1 0 0,-12-1 0 16,-1 2 0-16,1 0 0 0,-1-1 0 15,7 0 0-15,1 1 0 0,-8 3 0 16,1 0 0-16,-1-3 0 0,1 3 0 0,-1-5 0 16,-6 5 0-16,7 0 0 0,-7-3 0 15,0 3 0-15,1-4 0 0,-1 4 0 16,-1-3 0-16,1 3 0 0,1-4 0 0,-7 4 0 15,5 0 0-15,-5-4 0 0,6 4 0 0,-7 0 0 16,2 0 0-16,-9 0 0 0,7 0 0 16,2 0 0-16,-9 0 0 0,1 0 0 0,0 0 0 15,1 0 0-15,-7 0 0 0,-1 0 0 16,0 0 0-16,0 0 0 0,-5 0 0 16,-8 4 0-16,14-4 0 0,-14 0 0 0,7 4 0 15,1-4 0-15,-8 0 0 0,0 0 0 16,1 0 0-16,6 0 0 0,-13 0 0 0,0 0 0 15,6 0 0-15,1 3 0 0,-7-3 0 0,6 0 0 16,-6 0 0-16,7 0 0 0,-7 0 0 16,7 0 0-16,-7 0 0 0,6 0 0 15,-6 0 0-15,6 0 0 0,2 0 0 16,-8 0 0-16,0 0 0 0,0 4 0 0,0-4 0 16,0 3 0-16,0-3 0 0,0 0 0 0,0 0 0 15,0 0 0-15,-8 0 0 0,2 0 0 16,6 0 0-16,0 0 0 0,0 0 0 0,0 0 0 15,0 0 0-15,0 0 0 0,0 0 0 16,0 0 0-16,0 0 0 0,0 0 0 0,0 0 0 16,0 0 0-16,-6 0 0 0,6 0 0 15,-7 0 0-15,7 0 0 0,0 0 0 0,0 0 0 16,0 0 0-16,-7 0 0 0,7 0 0 16,-6 0 0-16,6 0 0 0,0 5 0 0,0-5 0 15,0 0 0-15,0 0 0 0,0 3 0 16,0-3 0-16,0 0 0 0,0 0 0 15,-7 0 0-15,7 0 0 0,-6 0 0 16,6 0 0-16,0-3 0 0,0 3 0 0,0-5 0 16,0 5 0-16,-13 0 0 0,0 0 0 0,0 0-31 15,0 0-742-15,0-3-163 0,0-1-177 16,0 1-96-16,-1-1 35 0,-5 0 133 0,19 1 184 16,0-1 203-16</inkml:trace>
  <inkml:trace contextRef="#ctx0" brushRef="#br0" timeOffset="27066.21">5008 15668 33 0,'-7'5'204'0,"1"-5"28"0,-7 0 31 0,-1 3 10 0,8 0-13 0,-6-3-16 0,4 4-30 0,-4 0-35 0,-1-4-41 0,6 3-30 0,0-3-10 0,1 3-6 0,0-3 1 15,6 0 4-15,-6 5 4 0,6-5 6 16,-8 0 8-16,2 4 16 0,0-4 15 0,-1 0 15 15,1 3 17-15,-1-3 19 0,0 0 16 16,1 4 9-16,-8-4 7 0,8 3 5 0,6-3 4 16,0 0-1-16,6 0-9 0,2 4-10 15,-2 0-15-15,0-4-2 16,1 3-10-16,6-3-3 0,0 0-4 0,7 4-2 16,-1-1-10-16,1-3-20 0,6 4-18 0,0-1-22 0,7-3-19 15,5 4-9-15,-5-4-11 0,13 0-10 16,-1 0-6-16,-6 0-9 0,7 0-6 0,-7 0-6 0,7 0 4 15,-7-4 5-15,0 4 10 0,-7 0 13 0,1 0 16 16,-1 0 13-16,-12 0 7 0,6 0-104 0,-13 0 0 16,7 0 0-16,-8 0 0 0,2 0 0 0,-2 0 0 15,-5 0 0-15,0 0 0 0,-1 0 0 0,1 0 0 16,-1 0 0-16,0 0 0 0,-6 4 0 0,0-4 0 16,0 0 0-16,0 0 0 0,0 0 0 0,0 0 0 15,0 0 0-15,-6 0 0 0,0 0 0 0,-1 0 0 16,1 0 0-16,-1 0 0 0,-6 0 0 0,0 0 0 0,6 0 0 15,-5 0 0-15,5 0 0 0,-6 0 0 0,6 0-442 16,1-4-282-16,6 4-140 0,0-3-140 0,0 3-118 16,0 0 27-16,0 0 115 0,6 0 160 0,14-4 171 15,6 4 199-15</inkml:trace>
  <inkml:trace contextRef="#ctx0" brushRef="#br0" timeOffset="28341.12">6232 15766 33 0,'0'0'362'0,"7"5"68"0,-7-5 50 0,6 0-20 0,-6 3-56 0,0-3-67 15,0 0-36-15,-6 5-20 0,6-5-4 0,-7 0 5 0,1 2 4 0,-1-2 2 0,7 0-8 0,7 5-8 0,-7-5-11 0,6 0-16 0,-6 0-15 0,0 0-17 16,0 0-12-16,-6 0-17 0,6 0-11 0,0 0-9 0,0 0-2 15,0 0-1-15,0 0 3 0,0 3 8 0,0-3 11 16,0 4 8-16,6-4 6 0,1 4 4 0,-1-4 6 16,7 0-98-16,-7 3-109 0,8-3 0 0,5 0 0 15,-12 0 0-15,6 0 0 0,0 0 0 0,6 0 0 16,8 0 0-16,-8 0 0 0,8 0 0 0,-2 0 0 16,1 0 0-16,0 0 0 0,0 0 0 0,-6 0 0 15,6 0 0-15,-7 0 0 0,8 0 0 0,-8 0 0 16,0 0 0-16,8 0 0 0,-7 0 0 0,-2 0 0 0,2 0 0 15,7 0 0-15,-8 0 0 0,0 0 0 0,-6 0 0 16,7 4 0-16,0-4 0 0,6 0 0 0,-7 0 0 0,1 0 0 16,-1 0 0-16,7-4 0 0,0 4 0 0,-6 0 0 15,6 0 0-15,-1 0 0 0,8 0 0 0,-7 0 0 16,7 0 0-16,-1 0 0 0,2 0 0 0,-2 0 0 16,7 0 0-16,-6 0 0 0,-1 0 0 0,13 0 0 0,-12 0 0 15,0 4 0-15,6-4 0 0,-7 0 0 16,1 4 0-16,-1-4 0 0,1 3 0 0,-1-3 0 0,1 0 0 15,-1 0 0-15,1 0 0 0,0 4 0 0,-1-4 0 16,-6 3 0-16,7-3 0 0,-1 0 0 0,-6 5 0 0,7-5 0 16,-1 0 0-16,1 0 0 0,-1 3 0 0,1-3 0 15,7 4 0-15,-1-4 0 0,-1 0 0 16,9 0 0-16,-9 0 0 0,1 0 0 0,1 0 0 0,-8 0 0 0,1 0 0 16,-1 0 0-16,-5 0 0 0,5 3 0 0,1-3 0 0,-14 0 0 15,0 4 0-15,8-4 0 0,-15 0 0 0,8 0 0 16,-7 4 0-16,0-4 0 0,6 0 0 0,-11 0 0 15,4 0 0-15,-5 0 0 0,6 0 0 0,0 3 0 0,-7-3 0 16,8 0 0-16,-2 4 0 0,2-4 0 0,-2 0 0 16,1 4 0-16,7-4 0 0,-7 0 0 0,0 3 0 0,0-3 0 15,0 0 0-15,-6 4 0 0,5-4 0 16,2 0 0-16,-8 0 0 0,0-4 0 0,-6 4 0 0,7 4 0 16,-7-4 0-16,0 0 0 0,0 0 0 0,0 0 0 15,0 0 0-15,0 0 0 0,0 3 0 0,0-3 0 0,0 0 0 16,0 0 0-16,0 0 0 0,0 0 0 0,0 0 0 15,7 5 0-15,-7-5 0 0,0 0 0 0,0 0 0 16,0 0 0-16,0 0 0 0,0 0 0 0,0 0 0 0,0 0 0 16,0 0 0-16,0 3 0 0,0-3 0 0,0 0 0 15,0 0 0-15,0 0 0 0,0 0 0 0,0 0 0 16,0 0 0-16,0 0 0 0,0 0 0 0,0 0 0 0,0 0 0 16,0 0 0-16,0 0 0 0,0 0 0 0,0 0 0 15,0 0 0-15,0 0 0 0,0 0 0 0,0 0 0 16,0 0 0-16,0 0 0 0,0 0 0 0,0 0 0 0,0 0 0 15,0 0 0-15,0 0 0 0,-7 3 0 0,7-3 0 16,0 0 0-16,0 0 0 0,0 0 0 0,7 0 0 0,-7 0 0 16,6 4 0-16,-6-4 0 0,0 0 0 15,0 4 0-15,-6-4 0 0,-1 0 0 0,0 0 0 0,7 0 0 16,0 0 0-16,0 0 0 0,0 0 0 0,0 3 0 16,0-3 0-16,0 0 0 0,0 0 0 0,0 0 0 0,0 0 0 15,0 0 0-15,0 0 0 0,0 0 0 0,-6 3 0 16,6-3 0-16,0 0 0 0,-6 0 0 0,6 0 0 0,0 0 0 15,0 0 0-15,0-3 0 0,0 3 0 16,-6 0 0-16,-8 0 0 0,8 0 0 0,-1-3 0 0,0 3 0 16,-6 0 0-16,1 0-101 0,-2-4-908 15,2 0-116-15,-2 1-129 0,8 0 15 0,-13-2 120 0,5 5 178 16,8-3 199-16,-14 3 213 0</inkml:trace>
  <inkml:trace contextRef="#ctx0" brushRef="#br0" timeOffset="36266.17">13970 15958 48 0,'0'0'242'0,"-7"0"30"0,7 0 13 0,0 0-9 0,-7 0-25 0,7-4-36 0,-6 4-42 0,6 0-46 0,-6 0-47 0,6 0-30 0,-7 0-22 0,7 0-10 0,-7-3-6 0,7 3-4 15,0 0-4-15,0 0-2 0,7 0-1 0,-7 0-1 16,0 0 0-16,0 0-2 0,0 0 2 0,0 0 4 15,7 0 4-15,-7-4 6 0,6 4 4 0,-6 4 7 16,0-4 5-16,0 0 7 0,0 0 8 0,0 0 7 16,0 0 7-16,0-4 7 0,0 4 5 0,0 0 2 15,0 0 0-15,0 0 0 0,0 0-1 0,0 0 1 16,0 0 3-16,6 0-3 0,-6-4 1 0,0 4 2 16,0 0 2-16,0 0 0 0,0 0-3 0,0-3 1 15,0 3 0-15,0 0-6 0,0-4-5 0,0 4-4 16,0-5-5-16,0 5 0 0,0-2 0 15,0 2 6-15,0 0 4 0,0-5 6 0,0 2 9 0,0 3 6 16,0 0 9-16,0-3 4 0,0 3 8 16,0-4 3-16,0 4 2 0,0-4-1 15,0 4 0-15,7-4-5 0,-7 4-7 0,7-2-11 0,-7-3-10 16,6 2-13-16,-6-1-15 0,0-4-12 0,0 5-8 16,6-1-2-16,-6-3-3 0,7-1 2 0,-1 5 2 15,1-4 5-15,0-1 5 0,-1 5 9 0,0-5 7 16,2 1 9-16,4 4 11 0,-5-9 9 0,-1 9 5 15,1-5 6-15,-1 1 7 0,7 3 3 16,-7-4 0-16,2 1-2 0,-2 4-2 0,0-5-9 0,1 1-9 16,6 0-11-16,-7-1-7 0,7 1-4 0,1 0-4 15,-2 0 0-15,-5-4 1 0,6 4 3 16,0-5 1-16,7 1-3 0,-1 0 0 0,-6-1-4 16,7 3-4-16,-7-2-4 0,-1-1-8 0,8 1-4 0,-7 0-8 15,0 0-6-15,0 4-3 0,-7 0 1 16,8-1 2-16,-2 1-2 0,-4 0 2 0,4 0 1 15,1 2-4-15,-6-1-4 0,6 2-5 0,-1-3-2 16,2 3-3-16,-1 0 0 0,0-3-2 0,0 4 0 16,7-1 11-16,-1-4 7 0,1 1 7 0,0 0-11 15,6 4-17-15,-1-5 0 0,1-1 0 16,0 3 0-16,1 2 0 0,-1-3 0 0,0-1 0 0,-1 5 0 16,1-4 0-16,1 3 0 0,-1 0 0 15,0 1 0-15,0-1 0 0,-7 0 0 0,1 1 0 0,0-1 0 16,5 1 0-16,-5 3 0 0,6-5 0 0,0 2 0 15,-7 3 0-15,14 0 0 0,-7-4 0 16,0 4 0-16,0-3 0 0,7 3 0 0,-1 0 0 16,1 0 0-16,-1-4 0 0,1 4 0 0,-1 0 0 15,1-4 0-15,7 4 0 0,-8 0 0 0,7 0 0 16,-6 0 0-16,5 4 0 0,-5-4 0 0,-7 4 0 16,7-4 0-16,-1 3 0 0,-6 1 0 0,1-1 0 15,5 2 0-15,-6-2 0 0,-6 4 0 0,5-7 0 16,2 4 0-16,-8 0 0 0,8-4 0 0,-8 3 0 15,1-3 0-15,-8 4 0 0,8-4 0 0,0 4 0 16,-1-1 0-16,-6-3 0 0,0 4 0 0,7-1 0 16,-7 1 0-16,0 0 0 0,0-1 0 0,7 1 0 15,-1 0 0-15,-6-1 0 0,6 0 0 0,1 6 0 16,6-6 0-16,-6 5 0 0,5-1 0 16,1 0 0-16,-6 1 0 0,-1-1 0 15,1 0 0-15,6 1 0 0,1 3 0 0,-8-5 0 16,7 6 0-16,-6-5 0 0,0 0 0 0,-2 4 0 0,2-4 0 0,-1 1 0 15,1 3 0-15,-14-4 0 0,14 1 0 16,-13 0 0-16,6-1 0 0,6 0 0 0,-5 0 0 16,-2-3 0-16,1 3 0 0,1 0 0 0,-2 1 0 15,8-5 0-15,-14 5 0 0,8-2 0 0,-8-1 0 16,1 2 0-16,-1 0 0 16,0 1 0-16,-6-5 0 0,7 4 0 0,0-3 0 0,-7-1 0 15,6 1 0-15,0 1 0 0,-6-2 0 0,0 0 0 0,0-3 0 16,0 4 0-16,8-4 0 0,-8 4 0 0,0-4 0 15,0 3 0-15,0-3 0 0,0 0 0 0,0 0 0 16,0 0 0-16,0 0 0 0,0 0 0 0,0 0 0 16,0 0 0-16,0 0 0 0,0-3 0 0,0 3 0 15,0 0 0-15,0-4 0 0,-8 4 0 16,-4-4 0-16,5 4 0 0,0-3 0 0,7 3 0 16,0-3 0-16,0-2 0 0,0-2 0 0,0 3 0 0,-6 1 0 15,6-4 0-15,-6-1 0 0,-1 1 0 16,7 0 0-16,-6-4 0 0,-1 3 0 0,0-3 0 15,1 4 0-15,0 0 0 0,6-4 0 0,-7 4 0 16,0-5 0-16,7 4 0 0,-6-2 0 0,6-1 0 16,-6 0 0-16,6 4 0 0,-7-1 0 0,7-3 0 15,-7 1 0-15,1-1 0 0,-1 3 0 0,1-3 0 0,0 4 0 16,-2 0 0-16,2-4 0 0,6 3 0 16,-12 2 0-16,5-2 0 0,7 3 0 0,-7-2 0 15,7 4 0-15,-6-1 0 0,6-3 0 0,-7 3 0 16,-5-3 0-16,4 3 0 0,2 1 0 0,0-5 0 15,6 8 0-15,0 0 0 0,0-3 0 0,0 3 0 16,0-4 0-16,0 4 0 0,-6 0 0 0,6-4 0 16,0 4 0-16,0 0 0 0,0 0 0 0,0 0 0 15,0 0 0-15,0 0 0 0,0 0 0 16,0-3 0-16,0 3 0 0,0 0 0 0,0 0 0 0,0 0 0 16,0 0 0-16,0 3 0 0,0-3 0 0,0 4 0 15,0 0 0-15,0-8 0 16,0 4 0-16,6 0 0 0,-6 4 0 15,6-4 0-15,-6 3 0 0,0 1 0 0,0 0 0 0,6-1 0 0,-6 1 0 0,8-1 0 16,-8 1 0-16,6 0 0 0,0-4 0 0,-6 3 0 16,7 1 0-16,-7-4 0 0,6 4 0 0,-6-4 0 15,7 3 0-15,-7 0 0 0,0-3 0 16,7 4 0-16,-7 1 0 0,6-5 0 0,0 3 0 16,-6 2 0-16,6-2 0 0,-6 4 0 0,8-3 0 15,-8-1 0-15,6 5 0 0,-6-1 0 0,6 0 0 16,1-3 0-16,-1 3 0 0,-6 1 0 15,7-2 0-15,0 3 0 0,-1-6 0 0,0 4 0 0,8 0 0 16,-8 1 0-16,0-1 0 0,1-4 0 0,-7 1 0 16,7 4 0-16,-7-5 0 0,6 1 0 15,-6 0 0-15,7-1 0 0,-1 0 0 0,-6 2 0 0,6-2 0 16,-6 2 0-16,7-3 0 0,-7 3 0 0,7-2 0 16,-7 1 0-16,6 0 0 0,0-1 0 0,-6 1 0 15,8-2 0-15,-8 3 0 0,6-1 0 0,-6-4 0 16,6 3 0-16,-6 2 0 0,0-2 0 15,0-3 0-15,0 0 0 0,0 3 0 0,0-3 0 16,0 0 0-16,7 0 0 0,-7 0 0 0,0 0 0 0,0 4 0 16,0-4 0-16,0 0 0 0,0 4 0 15,0-1 0-15,0-3 0 0,0 3 0 0,0 2 0 0,0-5 0 16,0 4 0-16,0-1 0 0,0 1 0 16,0-1 0-16,0 1 0 0,0 0 0 15,0-1 0-15,0 1 0 0,0-1 0 0,0 1 0 0,0-1 0 16,0-3 0-16,0 4 0 0,0-4 0 0,0 0 0 15,0 5 0-15,0-5 0 0,0 3 0 0,0-3 0 16,0 0 0-16,0 0 0 0,0 0 0 0,0 0 0 0,0 0 0 16,0 0 0-16,0 0 0 15,-7 0 0-15,7 0 0 0,-6 0 0 0,6 0 0 0,-6 0 0 16,-2 0 0-16,-4 0 0 0,5 0 0 0,0 3 0 16,1-3 0-16,-7 4 0 0,0 0 0 0,6-1 0 15,-5-3 0-15,-8 0 0 0,7 0 0 0,-7 0 0 16,8 3 0-16,-14 2 0 0,12-5 0 0,-5 3 0 15,-1 2 0-15,0-3 0 0,8 3 0 0,-8-2 0 16,1 1 0-16,5 0 0 0,-5-4 0 16,6 3 0-16,6 1 0 0,-5-4 0 0,5 4 0 0,0-1 0 15,1-3 0-15,0 0 0 0,6 4 0 16,0-4 0-16,0 0 0 0,6 3 0 16,0-3 0-16,1 0 0 0,0 5 0 0,5-5 0 0,-5 0-397 15,-1-5-678-15,-6 5-118 0,-6-3-76 0,-1 3 61 16,-12 0 155-16,6 0 198 0,-7 0 192 0,1 3 219 15</inkml:trace>
  <inkml:trace contextRef="#ctx0" brushRef="#br0" timeOffset="38069.4">14002 15779 258 0,'0'2'347'0,"-7"3"19"0,1-2-24 0,6 1-45 0,0 0-52 0,0-1-59 0,6 1-49 0,1-4-29 0,-7 4-16 0,7-1-8 0,-7-3-3 0,6 4 0 0,-6-1-3 0,0-3 3 0,6 5 2 0,-6-5 5 15,0 0 2-15,0 0-1 0,0 0 1 0,0 0 3 16,0 0 2-16,0 0 0 0,0 0 1 0,0 0 4 15,0 0 3-15,8 0 0 0,-8 0 2 0,6 0 0 16,-6 0-3-16,-6 0-5 0,-2 0-5 0,8 0-10 16,0 0-6-16,0 0-6 0,0 0-8 0,0 0-4 15,0 0-6-15,0-5-2 0,0 5-9 0,0-7-3 16,8 4-3-16,-8-5-5 0,6 5-5 16,0-5 0-16,1-2 3 0,-1 2 1 0,1-7 8 0,6 5 10 15,-1-6 13-15,-4-2 8 0,4 4 1 0,1-5-2 16,0-4-8-16,7 3-7 0,-7-3-13 15,0-3-11-15,6 5-6 0,-6-5-4 0,7 4 1 16,-7 0 0-16,0 5 2 0,7-6 0 0,-7 4-2 16,-1 1 2-16,2 7-3 0,-2-4-4 0,-5 8 6 15,0-4 2-15,-1 4 9 0,-6 0 1 0,7 4 4 16,-7-1 1-16,0-1-4 0,0 2 0 16,0 3-5-16,0 0-7 0,0 0 1 0,0 0 0 15,0 3-2-15,0-3-4 0,-7 5-5 0,7-1 2 16,-6-1-6-16,-1 0-3 0,7 5-2 15,-7-5 0-15,7 1 4 0,-6 3-2 0,0-3-1 0,0-1-2 16,-2 5 0-16,2-4-4 0,0 3 0 16,-1-3 3-16,-6 3 2 0,0 4 1 0,7 0-2 15,-8-4 1-15,-5 3 0 0,6 2-2 0,0 3-1 16,0 0 1-16,0-4 2 0,0 3 1 0,-7 0-2 16,7-2 1-16,0 2-1 0,7-3-1 0,0 0-1 15,-8 0 0-15,1 0 3 0,7 0-3 0,-1 1 1 16,7-5-1-16,-6 4 0 0,6-9-1 0,0 7 0 15,0-6 4-15,0 2-1 0,0-2 0 0,0 0 2 16,0 1 0-16,0 0 2 0,-7-1 2 0,7 0 2 16,0 2 5-16,0-1 3 0,0-1 3 0,0-3 1 15,0 4 1-15,0-1-2 0,0-3-1 0,0 0 0 16,0 0 0-16,0 4 3 0,0-4 3 16,0 0 1-16,0 0 1 0,-6 0-2 0,0 0 3 15,6 0-2-15,0 4 4 0,0-4 2 0,0 0 4 16,6 0-2-16,-6 0-6 0,0 0-6 0,0 0-10 15,0 0-7-15,0 0-5 0,0 0-1 0,6 0 2 16,-6 0 6-16,0 0 7 0,-6 0 7 0,6 0 3 16,0 0 4-16,0 0 0 0,6 0-4 0,-6 0-5 15,0 0-4-15,0 0-3 0,0 0-5 16,0 0-1-16,0 0-2 0,0 0-1 0,0 0 0 0,0 0-3 16,0 0 1-16,-6 0 0 0,0 0 0 15,6 0-2-15,0 0 1 0,0 0-1 0,0 0-1 16,0 0 2-16,0 0 0 0,6 0 1 0,0 0-1 0,-6 0 2 15,0 0-1-15,0 0-1 0,0 0-4 16,0 0 0-16,0 0 3 0,0 0-2 0,0 0-1 16,0 0 3-16,0 0 2 0,0 0 1 0,-6 0-1 15,0 0 4-15,6 0-5 0,0 0 0 16,6 0-3-16,0 0 0 0,-6 0 0 0,7 0-3 0,-7 0 6 16,0 0 2-16,0 0-2 0,0 0 0 0,6 0 0 15,-6 0 2-15,0 3-2 0,7-3 0 16,-7 4 5-16,6-1 3 0,7 1 6 0,-7-1 5 0,8 1 6 15,-1 4 5-15,6-5 5 0,1 5 2 16,-1-5-2-16,1 5 0 0,6 0 1 0,-7-1 2 16,1 0 3-16,6 0 6 0,-13 1 5 0,13-1 2 15,-13 1 1-15,7-1-2 0,0-4-1 0,-2 5-6 16,2-1-3-16,-7-3-8 0,1-1-6 0,4 4-5 16,2-2-6-16,-6 1 3 0,-1-2 3 0,-1 0 3 15,2-1 6-15,5 0-2 0,-12 2-1 0,6-1-7 16,-1-1-7-16,-4 2-3 0,4-5-8 0,-6 2 2 15,8 2 3-15,-8-4 7 0,1 4 11 0,-1 0-27 16,8-1-1-16,-8-3 0 0,0 3 0 0,0 2 0 16,2-5 0-16,-2 0 0 0,0 0 0 15,-6 0 0-15,7 0 0 0,-7 2 0 0,6-2 0 0,-6 0 0 16,0 5 0-16,0-5 0 0,7 0 0 0,-7 0 0 16,0 0 0-16,0 0 0 0,0 0 0 0,0 0 0 15,-7 0 0-15,7 0 0 0,0 0 0 0,7 0 0 16,-7 0 0-16,0 0 0 0,-7 0 0 15,7-5 0-15,0 5 0 0,-6 0 0 0,-7-2-299 16,-1 2-266-16,2-8-191 0,-8 5-175 0,7-5-191 16,-13 2-27-16,6-6 88 0,1 4 150 0,6-6 180 15,-6-1 200-15</inkml:trace>
  <inkml:trace contextRef="#ctx0" brushRef="#br0" timeOffset="99551.4">14725 8253 88 0,'0'0'304'0,"13"0"41"0,-13-3-4 0,0 3-34 15,0 0-42-15,7-3-50 0,-1 3-45 0,0 0-29 0,1 3-15 0,-7-3-13 0,7 3-12 0,-1-3-11 0,-6 0-8 0,7 4-6 16,-7-4-9-16,0 0-2 0,0 4-1 16,-7-1-5-16,1-3-4 0,-8 4-6 0,8 0 4 15,-7 3-4-15,-6-4 7 0,-1 5 9 0,-7 3 11 16,2-4 12-16,-1 4 9 0,0 1 3 15,6-1 0-15,1-4-8 0,-7 4-11 0,12-3-13 16,2 2-17-16,-8-6-7 0,13 3-15 0,1-3-9 16,-8-4-10-16,14 4-5 0,0-4-5 0,0-4-9 15,0 4-1-15,14-4-2 0,-8 0 0 16,8 1 1-16,-1-8 0 0,7 0 3 0,-2 0-1 16,2 0 0-16,-1-3 2 0,7-5 1 0,1 4 2 15,-1 0 0-15,-6 1 3 0,-8 0 0 0,1-1 1 16,-6 0 6-16,-7 4 11 0,7 0 16 15,-7 4 17-15,0-1 24 0,-7 4 24 0,7 4 19 16,-7-2 4-16,1 4-4 0,-1-2-8 0,7 8-17 16,-6-1-22-16,6 3-17 0,0 6-5 0,6-1-4 15,1 3 2-15,-1 0 2 0,1 1 3 16,6 2 2-16,0 2 3 0,-6-1 3 0,5-1-2 16,-5 5-7-16,6 0 6 0,-6-1 9 0,-1 5 0 15,0-8-3-15,1 3-2 0,6 1 6 16,-13-4-9-16,6 1-9 0,-6-2-5 0,8-3 0 15,-2 1-1-15,0-5 0 0,1-3 0 0,-1 4 7 16,-6-8 3-16,0 4 13 0,0-7 18 0,0-1 20 16,0 1 10-16,-6 0-5 0,-1-4-4 15,-5 0-18-15,-2 0-25 0,1 0-26 0,0 0-16 0,-6 3-10 16,-1-3-6-16,7 0 0 0,-6 0-2 16,-1 0 1-16,7 4 1 0,-1-4-3 0,2 0 2 15,6 0-1-15,-8 0 3 0,8 0 4 0,-1 0 10 16,1 0 18-16,6 0 15 0,-6 0 17 15,-2 0 11-15,8 0 9 0,0 0-2 0,0 0-9 16,0 0-13-16,8-4-14 0,-2 4-12 0,0 0-10 16,1 0-5-16,13 0-3 0,-8 0-1 15,14-3-2-15,-6 3 0 0,6 0-4 0,0 0-3 16,0 0-4-16,6-4-3 0,1 4-1 0,7-4 4 16,-8 1-7-16,-6-1-4 0,0 1-12 15,0 3-33-15,-6-5-51 0,0 2-87 0,-14-1-104 16,0 1-130-16,-6-1-136 0,-6 0-110 0,0-3-87 15,-8 3-79-15,1 1-72 0,0-4 35 0,0-1 98 16,13 5 113-16,0-5 126 0</inkml:trace>
  <inkml:trace contextRef="#ctx0" brushRef="#br0" timeOffset="99820.92">15181 8356 97 0,'0'-11'357'0,"-6"4"48"0,-2-5 20 0,8 5-48 0,-6 4-80 0,12-5-87 0,-6 5-61 0,8-1-37 0,-8 0-21 0,6 4-5 16,0 0 7-16,1 4 15 0,6 0 21 15,-7 7 24-15,7-3 21 0,7 2 16 0,-7 1 7 16,0 4 0-16,0 3-2 0,-6 4-8 16,6 0-13-16,-1 3-17 0,-4 2-20 0,-2-2-25 0,0 4-26 15,7-3-24-15,-13 3-21 0,7-3-17 16,-1 0-18-16,1-4-31 0,-1-1-46 0,8-2-61 15,-8-4-67-15,-6-1-73 0,6-3-68 0,-6-4-61 16,0-2-66-16,0-5-79 0,0 0-46 0,-6-5 14 16,0 2 41-16,-2-5 68 0,2-6 101 15</inkml:trace>
  <inkml:trace contextRef="#ctx0" brushRef="#br0" timeOffset="100017.81">15135 8510 179 0,'-6'0'385'0,"6"-4"55"0,-7 4 18 0,7 0-45 16,0-3-62-16,7 3-56 0,12 0-26 16,0 0-8-16,8 0 7 0,-1 0-1 0,6 0-33 15,1 0-24-15,-1 0-34 0,1 0-40 0,-1-4-41 16,2 4-37-16,-2-4-11 0,1 4-34 16,-1-3-52-16,-5-1-68 0,-2 0-87 0,-5 1-91 15,0-4-108-15,-8 2-132 0,2-1-106 0,-2 1-11 16,8-2 41-16,-7 0 68 0,13-5 97 0</inkml:trace>
  <inkml:trace contextRef="#ctx0" brushRef="#br0" timeOffset="100681.68">15891 8312 190 0,'-7'-4'354'0,"1"4"38"0,-1-3-10 16,1 3-65-16,-1 3-80 0,1-3-81 15,-8 8-51-15,2-5-31 0,-2 4-17 0,2 5-8 16,-1-5-1-16,-7 4 3 0,7 1 0 0,0 2-1 15,-7-3-3-15,7-4-9 0,7 4-9 16,0-4-8-16,-8 1-10 0,14-8-5 0,0 3-6 16,0 0-5-16,6-3-2 0,2-3-5 0,4 0 0 15,-5-8-2-15,13 3-1 0,-1-6-1 0,0 3 0 16,1-3 2-16,-7-1 1 0,0 0 3 0,0 1 2 16,7-2 5-16,-7 2 3 0,-7 2 1 15,1 2 8-15,6 2 10 0,-13 1 12 0,6 3 9 16,-6 1 10-16,0 0 10 0,0 6 9 0,0 0 6 15,0 1 5-15,0 7 2 0,-6 0 3 16,6 4 2-16,-7-1-6 0,1 4-6 0,-1-2-8 16,7 2-3-16,-6 0-5 0,6 1-5 0,6 2-2 15,-6 2 0-15,7-6 1 0,6 6-4 16,-7-1 0-16,0-4-1 0,2 0-2 0,-8-3-7 0,6 3-3 16,-6-3-3-16,6-1-3 0,1 1-1 15,-7 0-1-15,0-4 4 0,0 0-1 0,0-1 0 16,0-2 2-16,0-1-7 0,0 1-7 0,0-1-5 15,0-3-6-15,0-1-4 0,0-3-4 16,0 4 0-16,0-4 1 0,0 0 6 0,6-4 4 16,-6 4 0-16,7-3 1 0,-7-1 0 0,-7 0-5 15,7-3-1-15,-6 7-3 0,-7-7 2 16,7 7 0-16,-8-4 2 0,1 1 2 0,0 3-2 16,-6 0 1-16,-1 0-2 0,7 0-1 0,-6 0 5 15,-1 0 6-15,7 3 13 0,0-3 16 0,0 0 18 16,7 4 22-16,-8-4 10 0,8 0 12 15,-1 3 8-15,7-3 2 0,-6 0 3 0,6 4-7 16,0-4-2-16,0 0-6 0,0 0-14 0,6 0-10 16,-6 0-12-16,7 0 1 0,6 0 8 15,0 4 4-15,0-4 6 0,6 3 1 0,1-3 5 0,6 4-5 16,-7-4-12-16,8 0-8 16,5 4-8-16,-6-4-9 0,0 0-9 0,7 3-10 0,-7-3-10 15,0 0-8-15,0 0-9 0,-6-3-29 0,-1 3-65 16,-12 0-99-16,5 0-136 0,-4-4-146 15,-8 0-148-15,0-3-165 0,-8 3-129 16,2 1-3-16,0-1 82 0,-1 1 118 0,14-5 136 0</inkml:trace>
  <inkml:trace contextRef="#ctx0" brushRef="#br0" timeOffset="102305.86">16874 8594 195 0,'0'0'365'0,"0"0"47"0,0 0-7 0,0 0-49 0,0 0-67 0,0 0-70 0,0 0-46 0,0 0-28 0,7 0-13 0,-7 5-4 0,6-5-2 16,1 0 1-16,-1 2 0 0,7-2 1 0,-7 0-5 15,14 4-4-15,-7-4-7 0,7 0-8 0,0 4-12 16,6-4-12-16,6 0-10 0,-6 0-13 16,13 0-11-16,-6 0-9 0,6 0-5 0,0 0-2 15,0 0-2-15,0 0-1 0,-6 0 1 0,-1 0-1 16,1 0 1-16,-1 0-2 0,-12 0-2 0,6 0-1 16,-13 0-3-16,7 0-2 0,-8 0-4 0,1 0-2 15,1 0-1-15,-8 0-3 0,0 0-1 16,2-4-4-16,-2 4-1 0,6 0-1 0,-5-4 1 15,0 4-1-15,-1 0-1 0,1-2 14 0,5 2-6 16,-4 0-1-16,-2 0-7 0,0 0 3 16,0-5 7-16,-6 5-3 0,0 0 13 0,0-3 8 15,0 3 8-15,0-4-1 0,0 4-7 0,-6-4-7 16,6 0-10-16,-6 1-8 0,6-1-4 16,-6 4-2-16,6-4 0 0,-8 1-4 0,-4 0 4 15,5-2 0-15,1 2-1 0,-1-1 1 0,0 1 1 16,1-5 1-16,0 5 1 0,0-1 0 15,-2-3 1-15,2 3 1 0,-7-4 1 0,0 5 3 16,6-1-3-16,1-3 3 0,-7 3 1 0,6 1 5 16,1-5 9-16,0 0 13 0,-1 6 19 0,-6-6 16 15,6 8 23-15,1-3 17 0,0-2 14 0,-1 2 8 16,7 3 2-16,-7-4 1 0,7 0-3 0,-6 4-3 16,0-3-6-16,6 3-2 0,-8-3 0 15,8 3-3-15,0 0-9 0,0-4-6 0,0 4-23 16,-6 0-6-16,6 0-17 0,-6 0-15 0,6 0-7 15,0 0-8-15,6 0 9 0,-6 0-1 16,6 0 9-16,2 4 8 0,4-1 14 0,-5-3 13 16,6 3 7-16,-7-3 3 0,7 4-1 0,1-4-5 15,5 4-10-15,-6-4-10 0,0 3-12 16,7 5-9-16,0-5-8 0,-2 2-8 0,2 2-6 16,7-4-6-16,-9 5-5 0,2-5-3 0,7 5-2 15,-9-1 2-15,2-4-3 0,0 5 0 0,-1-1-1 16,-5 1 0-16,-8-1-1 0,7 0-1 0,-6 0 0 15,-7 1-1-15,0-1 2 0,0 0 1 16,-14 5 1-16,2-2 0 0,5-2 1 0,-12 3 2 16,5 0 2-16,1 0 11 0,-7 0 17 0,8-1 18 15,-14 2 18-15,7 2 1 0,-1-3-72 0,-6 1 0 16,6 2 0-16,1-3 0 0,-1 1 0 0,7-2 0 16,-7 1 0-16,14-3 0 0,-7-1 0 15,6 1 0-15,1-5 0 0,0 0 0 0,6 1 0 16,-7-4-180-16,7 0-246 0,0-4-128 0,7 1-109 15,-7 0-81-15,6-5-62 0,-6 4-60 16,-6-3-41-16,6 0 56 0,-7-1 100 0,0 0 111 16,1 1 126-16</inkml:trace>
  <inkml:trace contextRef="#ctx0" brushRef="#br0" timeOffset="102879.92">17004 8466 193 0,'14'-8'293'0,"-8"5"22"0,7-1-6 0,-7 0-21 0,1 1-35 0,0 0-38 0,-1-1-44 0,0-1-41 15,1 5-20-15,0-3-8 0,-1 3 1 16,-6 0 3-16,7 0 5 0,-7 3 8 0,0-3 7 16,0 9 7-16,0-6 5 0,0 8 4 0,0-3 2 15,0 5 2-15,-7-1-3 0,7 3-5 0,-13 0 14 16,6 3-9-16,1-4-8 0,-7 4-5 0,0 1 5 16,0-5 7-16,0 5-4 0,-6-4 21 0,5 3 28 15,8-3 23-15,-14-1 18 0,7-3 15 16,1 0 0-16,-8 0-4 0,7-4-15 0,0 4-20 15,0-3-20-15,7 0-25 0,-2-6-22 16,-4 6-20-16,12-4-20 0,0 0-17 0,0-1-18 16,6 1-16-16,0 3-14 0,8-7-11 0,-8 4-11 15,14-1-4-15,-1 2-7 0,1-5-14 0,-1 3-33 16,1-3-96-16,-8-3-140 0,2 3-184 16,6-5-179-16,-1 2-184 0,1-1-218 0,-8-3-36 15,15 3 73-15,-8-3 146 0,14 0 162 0,6 0 186 16</inkml:trace>
  <inkml:trace contextRef="#ctx0" brushRef="#br0" timeOffset="103465.68">18379 8426 93 0,'6'-11'417'0,"7"7"72"0,-6-3 65 0,6 3 8 0,-7 1-72 0,14-1-74 0,-7 0-50 0,6 0-34 0,1 4-35 0,6-3-41 0,6 3-48 0,-6 3-50 0,0 1-41 0,7 0-35 16,-1 3-27-16,1 0-23 0,-7 4-9 0,-6 3-7 15,-1 1-7-15,-5 1 0 0,-8 2-6 0,-6 0 3 16,-6 4 5-16,-8 0 16 0,-5 0 30 0,-7 0 35 16,-7 0 45-16,1 0 41 0,-7 0 39 15,13-4 29-15,-7 4 5 0,7-3-9 0,6-5-16 16,1 1-24-16,12-5-26 0,1 2-28 0,6-1-16 16,0-4-9-16,13 0-8 0,6 1-6 15,1-5-7-15,6 5-5 0,7-5-10 0,-1 1-17 16,1-4-15-16,12 4-13 0,-5-4-12 0,-1 0-14 15,-7 0-12-15,7 0-29 0,-13 0-62 16,-6 3-103-16,-1-3-153 0,-12 0-193 0,6 0-198 16,-19-3-214-16,-8 3-159 0,1-4-14 0,-13 4 90 15,0 4 161-15,0 3 185 0,-7 0 228 0</inkml:trace>
  <inkml:trace contextRef="#ctx0" brushRef="#br1" timeOffset="111550.92">16568 11111 78 0,'0'0'367'0,"6"-4"51"0,-6 4 38 0,7-4-47 0,-7 4-81 0,0 0-86 0,0 0-60 0,0 0-35 0,7 0-21 0,-1 0-12 0,1 0-5 16,-7 4 1-16,0-4 4 0,-7 4 7 0,1 3 7 16,-8 1 8-16,-4-2 10 0,-2 9 3 0,-7-4-1 15,-5 4-1-15,-7 4-8 0,-1-1-14 16,1-3-22-16,7 3-23 0,-1 1-16 0,1-2-17 15,6-6-17-15,7 4-8 0,-1-4-9 16,6-4-4-16,2 1-6 0,12-5-10 0,0-3 1 16,6-3-6-16,0-2-6 0,14-1-8 0,0-9-5 15,6 0-5-15,0 1-8 0,0 0-6 0,0-5 4 16,-6-3 9-16,-1 4 8 0,1-4 7 16,-8-1 8-16,-4 2 10 0,-2 2 1 0,0 1 11 15,8 0-2-15,-8 4 0 0,0-1 2 0,-6 4-1 16,7 3 1-16,-7 0-11 0,6 6 6 0,-6 2 1 15,14 0 6-15,-8 0 6 0,7 2 8 16,0 3 12-16,0 1 4 0,0 5 5 0,6 0 4 16,-5 8 0-16,-2-1 2 0,2 4 2 0,-1 0 2 15,-7 4 4-15,8 3 2 0,-2 4 1 0,-6 1 1 16,2-6-4-16,4 5-1 0,-5 1-8 16,-1-2-7-16,1 1-11 0,6 1-12 0,-1-6-4 15,2-2-8-15,5 0-2 0,-12-4-1 0,6 0-23 16,-7-4 12-16,8 1 3 0,-8-8 1 15,0 0 0-15,1-4 2 0,-7 4 26 0,7-7-7 16,-7-1-5-16,-7 1-3 0,0 0 0 0,1-4-1 16,-7 3-5-16,0 0-3 0,0 2-1 15,-7-5-1-15,8 0 0 0,-2 0 1 0,-5-5 2 16,-1 2 2-16,0 3-1 0,8-3 3 0,-8-1 0 16,1 4-2-16,-1 0 5 0,8 0 10 0,-8 0 18 15,0 4 22-15,7-1 19 0,-7-3 20 0,-6 0 13 16,7 3 9-16,-1 2-1 0,0-1-2 0,1-1-4 15,-1 0-8-15,14 1-15 0,-6-4-14 16,4 4-15-16,8-1-26 0,8 1 3 0,-2-4 13 16,6 0 17-16,2 0 20 0,-8 0 25 0,13 0 38 15,7 0 10-15,7-4 6 0,13 1 2 16,-7-1-1-16,0 0-11 0,1 1-114 0,-2 3-44 16,-5-3 0-16,-1-1 0 0,-5 4 0 0,-1-5 0 15,0 2 0-15,-7 3 0 0,1 0 0 0,-8-3 0 16,2 3-153-16,-8-4-291 0,1 4-175 15,-1-4-148-15,1 1-124 0,-1-1-110 0,-6-3-44 16,7 3 69-16,-7-7 136 0,6 4 151 0,0-4 166 16</inkml:trace>
  <inkml:trace contextRef="#ctx0" brushRef="#br1" timeOffset="111813.86">17207 11166 339 0,'0'-4'445'0,"0"4"52"0,0 0 13 0,0 0-64 0,0 7-94 0,6 0-76 0,-6 9-52 0,6-2-31 0,8 5-28 16,-2 6-29-16,1-3-26 0,7 7-14 0,-7 1-12 15,6-1-12-15,-5 0-11 0,-1 4-9 16,-7 1-12-16,8-1-12 0,-8-4-18 0,0 0-27 15,0-4-43-15,-6 1-59 0,7-7-59 0,-7-1-71 16,7-7-86-16,-7 0-119 0,-7-4-98 0,0-3-17 16,1-4 20-16,0 0 50 0,6-7 82 15</inkml:trace>
  <inkml:trace contextRef="#ctx0" brushRef="#br1" timeOffset="111997.58">17174 11473 169 0,'-13'-3'424'15,"0"-5"68"-15,7 5 53 0,-2 3-38 0,2-3-79 16,6 3-68-16,6-5-41 0,2 5-29 0,4 0-25 16,14 0-31-16,1-4-40 0,5 4-46 0,7-3-47 15,-7 0-37-15,15-1-44 0,-9 0-58 16,8-3-76-16,-7 3-85 0,-6-3-88 0,6 0-112 16,-13-1-143-16,0 5-94 0,-7-1-6 0,-5 0 40 15,-2 1 67-15,2-1 102 0</inkml:trace>
  <inkml:trace contextRef="#ctx0" brushRef="#br1" timeOffset="112409.69">17923 11218 142 0,'12'-4'375'0,"2"-4"51"0,-8 5 14 0,7-1-50 16,1 4-90-16,-8 0-89 0,6 4-58 15,2 3-42-15,-1 1-24 0,0-1-22 0,0 0-19 16,-7 0-12-16,1 4-9 0,0-4-8 0,-7 4-3 16,-7 0 1-16,0 4 4 0,1-4 3 15,6 4 2-15,-6-4 8 0,-7 0 6 0,6-4 11 16,0 1 4-16,7-1 11 0,-6 0 7 0,0-3 3 16,6-1 1-16,0 1 1 0,6 0 7 0,0-1 1 15,1-3 7-15,13 4 6 0,-1 0 0 16,7-1-18-16,0 1-8 0,0 0-14 0,7 0-30 15,-1-1-9-15,1 4-8 0,-1 1 4 0,-6 3-6 16,0-1-5-16,1 6 14 0,-15-2 1 0,2 1 10 16,-8 3 22-16,1-4 33 0,-14 9 37 0,-5-5 50 15,-8 0 41-15,0 1 31 0,-6-5 15 16,-7 5-3-16,1-5-22 0,-7 1-43 0,-6-5-44 16,5 2-48-16,7-5-56 0,-5 0-79 0,11-3-91 15,1-4-117-15,14-4-134 0,5-3-137 16,7 0-149-16,0 0-170 0,7-4-38 0,11 0 47 15,2-4 98-15,19 0 121 0,1 1 158 0</inkml:trace>
  <inkml:trace contextRef="#ctx0" brushRef="#br1" timeOffset="112851.19">18959 11609 390 0,'-8'0'481'0,"8"0"78"0,-6 0 36 0,6 0-37 0,-6 5-76 0,6-5-60 0,0 0-42 0,6 0-35 0,8 0-39 0,-2-5-42 0,8 2-41 15,-1-2-36-15,7 2-36 0,1-1-36 0,5 1-36 16,1-1-22-16,-1 0-18 0,-6 4-10 15,0-3-9-15,1 3-2 0,-8-4-5 0,7 4-8 16,-6-4-16-16,-1 4-46 0,0 0-60 0,1 0-83 16,-7 0-93-16,-13 0-96 0,0 0-84 15,-6 0-80-15,-8 4-125 0,-5-4-34 0,-7 0 37 16,6-4 71-16,1 4 82 0,6-3 111 0</inkml:trace>
  <inkml:trace contextRef="#ctx0" brushRef="#br1" timeOffset="113155.28">18945 11451 74 0,'-6'0'352'0,"6"0"60"15,-6 0 28-15,-1 0-36 0,7 0-57 16,-7 0-69-16,7 5-63 0,0-5-37 0,7 0-15 15,-7 3-6-15,13-6 1 0,-7 3 5 0,8 0 10 16,5-5 8-16,1 5 9 0,-8-4 3 0,8 1-2 16,0 0-3-16,-1 3-10 0,1-4-16 0,-1 0-27 15,7 4-27-15,0-3-30 0,0-1-28 16,0 4-22-16,-7-4-23 0,8 1-50 0,-14 3-71 16,6-4-86-16,-12 4-89 0,6-3-88 0,0 3-97 15,-6 0-81-15,-7 0-96 0,0 0 2 16,0 0 46-16,-7 0 64 0,0-4 92 0</inkml:trace>
  <inkml:trace contextRef="#ctx0" brushRef="#br1" timeOffset="113410.46">18939 11250 153 0,'6'0'401'0,"-6"0"49"15,6 3 37-15,-6-3-43 0,8 0-84 0,4 4-76 16,1-4-53-16,1 5-28 0,12-5-21 0,-7 0-30 16,7 3-34-16,0-3-32 0,7 0-26 0,-7-3-26 15,0 3-39-15,6-5-55 0,-13 5-67 16,8-4-86-16,-1 1-121 0,-20 3-165 0,1-3-66 15,-7-1-6-15,0 4 36 0,0-4 72 0</inkml:trace>
  <inkml:trace contextRef="#ctx0" brushRef="#br1" timeOffset="115190.59">19792 11129 62 0,'0'-3'331'0,"0"-1"49"0,7 4 6 0,-7-7-40 0,6 3-59 0,-6 0-71 0,6 0-62 0,0 1-36 0,2-1-18 0,-2 1-12 0,7-1-12 0,0 0-12 0,0 4-12 0,1 0-10 0,4 0-8 16,-4 4-9-16,5 0-4 0,1 3-5 16,0 4-3-16,-8 4-4 0,1 3-1 0,1 0-3 15,-8 4-4-15,-6 4-1 0,-13 0 4 0,6 3 7 16,-6-4 14-16,-7 5 22 0,2-1 28 15,-9 0 36-15,7-3 40 0,-6 0 37 0,7 0 31 16,-1-9 28-16,0 6 19 0,8-9 11 0,-1-3-3 16,6 1-8-16,-6-9-13 0,13 1-7 0,0-1 1 15,13 1-2-15,1-8 0 0,-2 4-3 0,14-3-11 16,1-1-24-16,-7 4-37 0,5-3-36 16,1-2-31-16,0 2-30 0,0-1-24 0,1 1-16 15,-1-1-15-15,0 4-21 0,-7-4-43 0,1 4-74 16,-14 0-108-16,7 0-131 0,-6-3-141 0,-1 3-135 15,7-8-106-15,0-2-94 0,0 2-66 16,1 0 35-16,-2-3 95 0,8 0 120 0,-7 1 128 16</inkml:trace>
  <inkml:trace contextRef="#ctx0" brushRef="#br1" timeOffset="115412.32">20437 11074 97 0,'-7'-15'423'0,"-6"4"84"0,7 5 63 15,0-2 8-15,-2 0-75 0,-4 6-85 0,12 2-58 16,-7 0-36-16,7 7-4 0,7-1-8 0,-1 10-12 16,8-1-13-16,-8 2-17 0,7 5-24 15,6 0-37-15,0 7-43 0,1 2-36 0,-7-2-30 0,7 0-22 16,0 3-21-16,-8-2-24 0,2 0-15 16,-2-1-25-16,1-4-47 0,1-3-75 0,-8 0-92 15,0-8-98-15,2 2-104 0,4-5-87 0,-6-8-70 16,1 5-57-16,-7-8-80 0,0-5 8 0,7-1 57 15,-7-2 77-15,0 0 100 0</inkml:trace>
  <inkml:trace contextRef="#ctx0" brushRef="#br1" timeOffset="115592.92">20411 11312 244 0,'-14'-3'441'16,"-5"-1"67"-16,6 0 57 0,7 0-38 0,-7 1-75 15,13 3-49-15,6 0-22 0,7 0-7 16,0 0-39-16,6 0-13 0,1 0-37 0,6 0-50 15,-7 0-57-15,14-4-58 0,-7 4-27 0,7 0-59 16,-7-3-70-16,0 3-82 0,6-4-101 0,-5 0-104 16,-1 4-104-16,0-7-112 0,-7 0-120 0,-5 4-65 15,-2-6 25-15,2 6 63 0,-2-4 83 16,1-4 116-16</inkml:trace>
  <inkml:trace contextRef="#ctx0" brushRef="#br1" timeOffset="115911.85">20835 11068 398 0,'-8'-4'476'0,"8"-4"50"0,0 5 12 16,0-5-88-16,8 5-116 0,4-2-93 15,1 2-65-15,7 0-40 0,0 3-35 0,-2 3-30 16,9 0-25-16,-7 2-18 0,6 1-16 0,-7 2-5 16,1 4-2-16,-2 2 0 0,-4-3 4 15,-1 7 6-15,-13 0 18 0,-7 4 13 0,1-4 23 0,0 5 34 16,-8-1 38-16,8 0 65 0,-7-1 31 15,-7-2 30-15,8-5 21 0,-2 5 13 0,2-5 9 16,5 2-45-16,-6-6 7 0,6-2-11 0,7-1-15 16,0 0-17-16,7-3-20 0,6-1 0 0,0 1-23 15,13-4-19-15,0 0-23 0,-1 0-25 16,2-4-27-16,5 1-28 0,1-1-22 16,-1 1-20-16,2-1-26 0,-9 0-49 0,15 1-83 0,-14-1-122 15,6 0-149-15,-13 1-177 0,1 3-151 16,-1-4-126-16,-5 4-122 0,-14 0-25 0,0 4 69 15,-14-1 140-15,2 5 142 0,-1-1 159 0</inkml:trace>
  <inkml:trace contextRef="#ctx0" brushRef="#br1" timeOffset="116992.98">16483 12064 104 0,'-6'0'365'0,"-14"2"55"0,7 3 27 0,1-5-31 0,-2 0-56 0,8 4-62 0,0-4-38 0,-2 0-21 0,2 0-19 0,0 0-19 0,6 0-22 15,6 0-15-15,8 0 2 0,4-4 11 16,9 4 28-16,19-5 43 0,13 3 40 0,12-6 32 15,6 5 18-15,15-1 0 0,6 0-15 0,6 0-35 16,7 2-48-16,13 2-52 0,0-5-54 16,6 5-45-16,-7 0-39 0,7 0-26 0,-19 5-34 15,0-3-53-15,-14 2-89 0,-12 4-114 0,-14-5-137 16,-5 1-131-16,-14 0-106 0,-12-2-96 0,-15 3-85 16,-12-1-23-16,-13-4 65 0,-6 0 96 0,-14 0 106 15,8 0 130-15</inkml:trace>
  <inkml:trace contextRef="#ctx0" brushRef="#br1" timeOffset="117767.06">17499 12378 338 0,'14'-3'409'0,"-8"-1"37"0,7 4-20 0,0 0-80 0,0 0-99 0,-7 4-74 0,-6-1-46 0,0 2-29 16,0 5-20-16,-6-2-9 0,0 2-9 15,-1 1-3-15,-13 4 6 0,8 0 11 0,-14 3 15 16,-1-4 22-16,1 5 27 0,-6 0 27 0,-7-1 30 16,6-4 13-16,-6 4 11 0,6 1-3 0,1-4-8 15,13-5-13-15,-8 2-21 0,14-1-14 16,-6-4-15-16,13-3-20 0,-2-1-19 0,2 2-21 15,0-2-21-15,6-3-18 0,6 0-16 0,0 0-8 16,2-3-8-16,4-2-5 0,14 5-1 0,1-3-3 16,-1 3 0-16,-1-4-6 0,8-1-5 15,6 5-14-15,-6-2-28 0,6 2-38 0,0-4-50 16,0 1-52-16,-6-1-55 0,-1 4-47 0,1-4-30 16,-7 1-15-16,-1-2 0 0,-5 3 9 0,0-3 11 15,-7 2 5-15,0-1-5 0,-6 0-16 0,-7-3-16 16,0 3-11-16,0-3 6 0,-7-1 29 15,0 1 51-15,7 0 69 0,-6-4 79 0,6 0 86 16,0 3 87-16,0-6 82 0,6 0 75 0,-6-2 67 16,14-2 35-16,-14-1 8 0,6 2-13 15,-6 2-24-15,0 1-26 0,0-4-28 0,0-1-14 16,-6 8 0-16,6-1 5 0,-7 5 1 0,0 4-9 16,7 3-19-16,-6 0-22 0,6 3-28 15,0 2-29-15,0 5-29 0,0 1-29 0,6 4-17 16,8 3-14-16,-8 4-10 0,6 4-6 0,-4-1-2 15,4 0-2-15,1 6 1 0,-6 1-1 16,6 1 1-16,0 1-3 0,-6-2 0 0,-1-2 1 16,0 2 0-16,1 1 0 0,0-3-1 0,-1 0-2 15,1-2-4-15,-7 2-13 0,6-7-25 16,-6 2-34-16,6-3-51 0,-6-5-51 0,7-2-55 16,-7 0-58-16,7-4-72 0,-1-3-98 0,-6-1-73 15,0-4-10-15,0-6 27 0,0-4 50 0,13-5 88 16</inkml:trace>
  <inkml:trace contextRef="#ctx0" brushRef="#br1" timeOffset="118488.9">19772 11979 54 0,'-6'0'379'0,"0"-3"71"0,-2 3 62 0,2 0-8 0,6-4-40 0,-6 4-54 0,0 0-30 0,6 0-2 0,0 0 18 0,6 0 15 0,0-4 8 15,0 1-1-15,8 3-13 0,5 0-24 16,-5-4-36-16,12 1-37 0,-7-2-41 0,13 2-39 16,8-1-38-16,5 1-35 0,1-1-37 0,13 4-33 15,-1-4-26-15,8 1-17 0,-1 3-12 16,6-4-5-16,0 0-8 0,-6 4-3 0,8 0-3 15,-2-3-3-15,0 3-3 0,2-5-7 0,-8 5-6 16,-7-2-20-16,-6 2-31 0,0 0-39 0,-13-5-47 16,-13 5-63-16,0-3-72 0,-6 3-77 15,-7 0-86-15,-13 0-77 0,0 0-62 0,-6 0-40 16,-7 3-42-16,-7 2-74 0,0 2-9 0,-12 0 48 16,5 4 77-16,-5 0 86 0,-1 4 112 15</inkml:trace>
  <inkml:trace contextRef="#ctx0" brushRef="#br1" timeOffset="119689.98">20391 12383 192 0,'14'-8'366'0,"-8"4"51"0,0-3 3 0,-6 3-36 0,7 1-48 0,-7-1-52 0,0 0-28 16,0 1-3-16,0 3-20 0,0-5-9 0,0 5-15 16,0 0-16-16,0 0-17 0,0 5-29 0,0 2-5 15,0 0-8-15,0 1-11 0,0 2-11 0,0 5-8 16,-7-4-2-16,7 4-1 0,0-1 1 0,-6 0 3 16,0 3 9-16,-2 0 9 0,-4-2 4 15,5 0 5-15,-6-1 7 0,-6 1 6 0,-1-1 11 16,0 1 13-16,-5 0 9 0,-1-1 9 0,-7 2 4 15,7-6-1-15,0 1-5 0,6 0-9 16,1-4-13-16,5 1-14 0,2-5-15 0,5 1-16 16,0 0-15-16,7-4-19 0,0 0-20 0,0 0-15 15,14-4-49-15,-2 0 0 0,15 1 0 0,5-5 0 16,-6 1 0-16,7 0 0 0,6 0 0 16,-7 3 0-16,14-3 0 0,-7 0 0 0,0 2 0 15,-7 2 0-15,-5-5 0 0,-8 5 0 0,8-1 0 16,-1 4 0-16,-7 0 0 0,-6-4-31 0,-6 4-131 15,-7 0-49-15,0 0-44 0,-7 0-52 16,7 0-47-16,-7 4-39 0,1-4-35 0,6 0-15 0,0 0 0 16,0 0 14-16,-7-4 23 0,7 4 33 15,0-7 47-15,7-1 48 0,-7 1 51 0,0-4 54 16,0 4 49-16,0-7 44 0,0 3 37 0,-7 0 34 16,1 0 27-16,0-5 25 0,-1 2 24 15,-6 0 16-15,0 2 23 0,6-2 16 0,-6-1 12 16,0 4 6-16,7-3 8 0,-1 2 7 0,7 5-6 15,-6-4-9-15,6 4-17 0,0 0-18 16,6 2-14-16,-6 5-1 0,7 0 5 0,6 0 14 16,-7 5 23-16,7 2 21 0,1 0 13 0,-8 8 2 15,14 0-4-15,-8 6-10 0,-5 1-10 16,6 4-10-16,0 4-8 0,-7 3-9 0,8-1-9 16,-2 5-13-16,-5 0-15 0,6-1-16 0,0 1-15 15,-7-1-12-15,8-2-15 0,-2-2-11 0,-5 1-22 16,6-7-33-16,-6 1-51 0,6-7-64 0,-6-1-74 15,-7-1-81-15,6-6-80 0,-6-5-62 16,12 0-42-16,-4-3-44 0,4-4-59 0,-12 0-73 16,0-4 10-16,0 0 49 0,0-6 67 0,0-2 92 15</inkml:trace>
  <inkml:trace contextRef="#ctx0" brushRef="#br1" timeOffset="122573.59">18939 10715 41 0,'-6'4'311'0,"-1"1"54"16,0-3 0-16,1 2-35 0,-1-4-54 0,7 3-66 0,-6 1-69 0,-1-4-50 0,0 4-28 0,7-4-14 0,0 0-8 15,0 3 1-15,0-3 5 0,0 5 14 16,0-3 23-16,-6 6 23 0,6-3 25 0,-6-2 23 16,6 0 22-16,-7 1 17 0,7 0 10 0,-7-1 6 15,1-3-2-15,6 4-8 0,0-4-11 0,0 0-16 16,0 4-18-16,0-4-15 0,0-4-14 16,6 4-14-16,1 0-19 0,-7-4-14 0,0 8 7 15,0-4 8-15,7 0 2 0,-1 4 2 0,14-4 6 16,-7 0-4-16,7 0-17 0,-2 0-21 0,9 0-18 15,5 0-15-15,-6 0-10 0,7 0-1 0,-1 0-9 16,1 0-6-16,-7 0-3 0,7-4 0 16,-7 4 0-16,0 0-2 0,-6 0-2 0,-1 0-4 15,1 0-4-15,-8 0-7 0,2 0-6 0,-2 0-2 16,-5 0-5-16,-1 0-3 0,-6 0-7 16,-6 0-13-16,-1 0-9 0,1-4-15 0,6 4-12 15,-6-3-7-15,6-1 0 0,-7 0 6 16,7 1 6-16,-7 0 14 0,1-2 12 0,0 2 10 0,-1-2 7 15,0 3 8-15,7-3 1 0,-6 2 0 16,6-5 0-16,-7 5 3 0,1-1 18 0,6-3-5 16,-6 0-1-16,6-1 3 0,-7 5 4 15,0-5 1-15,1 5-13 0,-8 0 10 0,2-6 7 0,5 6 6 16,1-1 4-16,-1 1 4 0,1 3 1 16,6-4 1-16,-7 4-1 0,7-4-2 0,0 4-2 15,0 0-3-15,0 0-2 0,0 0 2 0,7 0-1 16,6 0 2-16,-7 4-1 0,7-4 1 15,-7 4 0-15,8-1 5 0,-1 1-4 0,-6-1-3 16,12 6 0-16,-6-6 0 0,0 4 0 0,0 3-2 16,0-2 2-16,-7 3 3 0,7 0 5 15,-6 1 2-15,-7-2 0 0,7 1 0 0,-7 0 2 16,0 1 2-16,0-2 3 0,0 1 5 0,0-3 9 16,-7 2 19-16,0-2 6 0,-6-5 6 15,1 5 8-15,-2-1-1 0,-5 0-3 0,-1 2-16 0,1-7-8 16,-8 6-13-16,15-5-18 0,-1 1-23 15,0 0-44-15,6 0-68 0,1-4-84 0,0 2-91 16,-2 3-83-16,2-5-93 0,6 0-96 0,0 0-94 16,0 0-3-16,0 0 51 0,6 0 66 15,2-7 94-15</inkml:trace>
  <inkml:trace contextRef="#ctx0" brushRef="#br1" timeOffset="122985.9">18913 10557 332 0,'-7'-3'403'0,"7"-1"41"0,-6 4-24 0,6 0-70 0,-7-3-92 0,0 3-75 0,7 0-52 0,0-4-34 16,0 4-28-16,0 0-22 0,0 0-16 0,7 4-7 0,0-1 0 15,-7 4 3-15,6 1 6 0,-6 3 6 16,7 4 7-16,-7 0 6 0,-7 3 7 0,7 1 8 16,-6 2 12-16,-8 2 13 0,8-6 18 0,0 5 14 15,-1-4 17-15,-6 2 11 0,13-3 4 16,-13-2-3-16,13 0-11 0,-6-4-17 0,6-5-19 15,0 3-19-15,6-6-12 0,1 0-12 0,-1 1 14 16,7-4-17-16,0 0-16 0,0 0-10 16,7 0-13-16,-7 0-24 0,6-4-63 0,-5 4-53 15,-2 0-79-15,1-3-99 0,-6 3-118 0,0-3-154 16,-1-2-116-16,0 5-20 0,-6-7 44 0,6 7 77 16,8-3 107-16</inkml:trace>
  <inkml:trace contextRef="#ctx0" brushRef="#br1" timeOffset="124073.06">19075 11026 4 0,'0'-7'223'0,"-6"0"28"0,6 0-1 0,-6-1-11 0,6 1-15 0,-7-1-23 0,7 1-28 0,-6 4-27 0,6-5-24 16,-7 1-19-16,7 3-17 0,0 1-11 0,0 3-9 16,0-4-9-16,0 4 1 0,7 4-1 0,-7-1 1 15,6 1 2-15,-6 3 4 0,7 1 5 0,-7 2 0 16,6 2-5-16,0 2-1 0,8-3-3 16,-8 4-6-16,0-1-6 0,1-3-12 0,0 4-6 15,-1-4-5-15,1 4-4 0,-7-4 0 0,6 0 1 16,-6-4 4-16,6 4-1 0,-6-4 0 15,7-3 4-15,-7 3 3 0,0-3 8 0,0-4 13 16,0 4 10-16,0-4 6 0,0 0-5 0,-7-4-5 16,1 4-8-16,0-4-15 0,-7 1-15 0,6-1-9 15,-6-3-5-15,7 0-2 0,-14-1-6 0,7 1 1 16,0 0-1-16,0-1 1 0,7 1 2 16,-8 0-1-16,8-1-1 0,-7 1 0 0,6 0 1 15,-6 0-1-15,7-1 0 0,0 0 0 0,-2 5 0 16,8 0 0-16,-6 3-4 0,6-5-1 15,0 5 1-15,0 0 0 0,0 0 2 0,6 0 2 16,2 0 6-16,4 5 3 0,1-2 2 0,-6 0 0 16,12 5-4-16,-5-5 0 0,-8 6-4 15,7-3 11-15,0 5-7 0,-6-3-8 0,5 2 1 16,2-2 0-16,-8-1 1 0,0-3-11 0,1 3 5 16,0-4 11-16,-1-3 2 0,1 5-1 0,-7-2 8 15,6-3 9-15,0-3 10 0,8 3 5 0,-2-5 1 16,2 2 3-16,-1-4-7 0,0 3-14 15,-7-3-22-15,1-1-18 0,-7 5-37 0,6-4-45 16,-6 3-50-16,6-3-52 0,-6 3-66 0,0 0-107 16,0 1-133-16,-6 3-46 0,0-3 3 15,6 3 31-15,0 0 63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2-12T12:38:44.1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10460 8167 0,'0'17'32,"0"1"-17,0 35 17,53 123-1,-36-87-31,36-1 15,0 71 1,0-54-16,0 19 16,-18-54-1,18-17 1,-35-35 0,0-18-1,17-18 1,0 18-16,18-70 15,70-1 1,-17 1-16,159-107 16,123-34-1,-71 17 1,-87 70 0,-54 18-1,-105 89 1,-1-1-1,-70 0-15</inkml:trace>
  <inkml:trace contextRef="#ctx0" brushRef="#br0" timeOffset="2879.51">28081 6050 0,'0'18'47,"18"-1"-15,-1 1-32,19 88 31,-1-53-31,-17 35 15,52 53 1,-35-70-16,1-1 16,17 54-1,-36-89-15,-17-17 16,36-18 0,140-71 30,1006-635-14,70 36-1,-511 353 0,-653 299-31,88-35 31,-158 36 1,-36 17-1</inkml:trace>
  <inkml:trace contextRef="#ctx0" brushRef="#br0" timeOffset="11653.43">21766 10866 0,'18'17'47,"0"1"-16,-1-1 47,-17 1-46,36 17-1,-19-17-16,1 53 1,-1-54 0,1 18-16,17 18 15,-35-17-15,18 17 16,17 35 0,-35-53-1,53 18 16,-53-35-15,18 17 15,-18-17-31,18-1 32,-18 1-1,0-1-16,17 1 32,18-18-15,-17-18-32,70-52 31,283-124 0,-265 141-31,687-229 31,-334 158-15,-283 54-16,336-18 31,193-18 0,-440 88 1,-159 0-17,-71 18 1,-17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24:51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19251 11961 163 0,'-6'-3'315'0,"6"3"32"0,-6 0-17 0,-2-5-46 0,8 5-56 15,0 0-58-15,0-3-43 0,0 3-32 16,0 0-17-16,0 0-6 0,0 0-3 0,0 0-3 16,0 0 2-16,0 0 3 0,0 0 5 0,0 0 4 15,0 3 5-15,0-3 5 0,0 0 3 16,0 5 1-16,0-5 2 0,0 0-3 0,0 3-2 15,0-3-1-15,0 4 2 0,0-4 0 0,0 0 3 16,0 0 4-16,0 3 0 0,0-3-1 16,-6 4-6-16,6 0-5 0,-6 3-11 0,6 0-5 15,-7 4-4-15,-6 4-2 0,0 3-1 0,1 1-2 16,-2 3 1-16,1 3 2 0,0 1 2 0,-6 0 8 16,5 3 4-16,2 0 3 0,-8 4-3 15,7 0-4-15,-7 0-15 0,8-1-10 0,-8-2-15 16,7 3-12-16,0 0-10 0,-6 0 1 0,5-3-4 15,2-2-6-15,-2 2 1 0,1-1-2 0,0-2 4 16,0-6-6-16,7 2 5 0,-8-3-2 16,8-1-4-16,-7-4 0 0,0 0 2 0,6-1 0 15,1-7-1-15,-8 4 1 0,14-4 3 0,-6-2 3 16,6-2-1-16,0 1 0 0,0 0-3 16,0-1 13-16,0-3 15 0,0 0 10 0,-6 0 6 15,6 0 1-15,-6 0 2 0,6 0-13 0,-14 0-14 16,8 0-4-16,-1-3 1 0,1-1 7 0,6 0-1 15,-6-4 0-15,-8 6-1 0,8-6-7 16,0 0-7-16,6-3-7 0,-7 1-4 0,7-2 3 16,-7 2-3-16,7-5-1 0,-6 0 0 0,6 1-2 15,0-6-5-15,0 3-2 0,0-1 1 0,0-1 2 16,6 1-1-16,-6 0 2 0,7-5 4 0,-7 9 1 16,0-4 0-16,7 3-3 0,-7 4 6 15,0 0 19-15,0-1-9 0,0 6-7 0,-7-2-2 16,7 5-2-16,0 0-5 0,0-2-23 0,0 10 11 15,0-2 5-15,0 0 2 0,0 5 7 16,0 3 0-16,-7 3 3 0,7 1-1 16,-6 4 2-16,6-5-1 0,0 5 0 0,0 2 0 15,0-3-2-15,0 1 0 0,0-1 0 0,0-3 0 0,0 0 0 16,6-1 0-16,-6-3 6 0,7-3 0 16,-7-2 0-16,7-1 3 0,-1 2 5 0,6-7 8 15,2 0 6-15,-1 0 18 0,7 0 7 0,-8 0 1 16,8-4-5-16,-7 1-7 0,7-2-11 15,-1 2-14-15,-6 0-8 0,7-1-7 0,-1 0-4 16,1 1-3-16,0 0-4 0,-1 3-23 0,-6 0-50 16,6-5-76-16,-5 5-104 0,-2 0-109 0,2-3-106 15,-1 3-106-15,-7 0-137 0,-6-4-69 16,0-3 28-16,-6 3 68 0,-1 1 88 0,-6 3 117 16</inkml:trace>
  <inkml:trace contextRef="#ctx0" brushRef="#br0" timeOffset="1041.67">17245 13547 196 0,'-6'7'369'0,"0"-3"39"0,-1 7-7 0,0-3-50 0,1 2-67 16,0-2-69-16,-2-5-41 0,8 5-16 0,0 0-6 16,0-1-3-16,0-4-6 0,0 5-9 0,8-1-11 15,-2-3-11-15,0-1-17 0,14 1-19 16,-7-1-12-16,13-3-11 0,-6 0-17 0,12 0-6 15,-5-3-6-15,-2-1-5 0,7-3-2 0,-5 0-6 16,-8-4 4-16,1 4-1 0,-7-9-1 16,0 5 1-16,-6-4 2 0,-7 1 9 0,-7 0 9 15,0-5 8-15,-5 5 16 0,-8-1 13 0,1 0 15 16,-7 5 13-16,-1-6 13 0,-5 5 23 0,-1 1 1 16,1-2 0-16,6 9 5 0,-1-1 0 0,-5 4-9 15,6 7-26-15,0-2-4 0,-1 5-2 0,8 1-5 16,0 5-11-16,-1 1 5 0,7 2 3 15,0 3 11-15,0 3-19 0,7-3-16 0,6 4-10 16,6 0-20-16,0-4-15 0,8 0-24 0,-2-1 1 16,8-2-3-16,0-2-4 0,5 0-17 15,2-8-43-15,-1 2-62 0,6-4-76 0,1-7-81 16,6 0-88-16,-6-2-61 0,6-3-31 0,-7-2-2 16,-5-4 8-16,5 0 9 0,1 0 3 15,-7-3-9-15,-14 3-7 0,8-4 6 0,-7 1 37 16,-7-1 61-16</inkml:trace>
  <inkml:trace contextRef="#ctx0" brushRef="#br0" timeOffset="1466.79">17590 13511 48 0,'0'-15'296'0,"0"-4"63"0,0 6 10 16,-6 1-21-16,0 1-39 0,6 0-42 15,-6 3-47-15,6 1-46 0,-8 7-33 0,8-3-21 16,-6 6-14-16,6 1-8 0,-6 7-1 0,6 0 1 16,-7 3 3-16,7 5 3 0,-7 3 1 0,1 0-10 15,6 4-13-15,-7-1-17 0,7 1-15 16,0 0-14-16,0-1-13 0,7-3-14 0,6 0-10 15,-6-4-25-15,5-4-30 0,-4 3-42 16,4-11-40-16,1 1-37 0,-6-3-31 0,6-8-24 16,7 0-22-16,-2-5-15 0,2-8-15 0,0 3-4 15,-1-4 11-15,-5-4 29 0,-2 0 51 16,8 0 60-16,-1 0 70 0,-5 0 70 0,5 0 58 16,1 0 56-16,-8 4 43 0,2 3 28 0,-2 1 6 0,-5 2-10 15,0 6-22-15,6-6-26 0,-13 8-28 16,0 1-25-16,0 3-19 0,-7 0-12 0,1 0-8 15,-8 7-3-15,2-2-3 0,-2 5 9 0,-5-3 10 16,-1 3 15-16,-6 2 18 0,0-1 18 16,1 0 22-16,-8 4 19 0,1-4 27 0,-2 3 24 15,2 1 17-15,7-4 1 0,-2-4-4 0,7 4-12 16,8-4-26-16,5 1-28 0,0 0-28 16,7-1-20-16,7-3-25 0,0 3-23 0,5-4-14 15,15 2-19-15,-7-5-9 0,12 3-24 0,1-3-37 16,5-3-55-16,1 3-71 0,0-5-76 0,1 5-78 15,-1-3-57-15,-1-4-48 0,-5-1-38 16,-1 1-41-16,-5 0-32 0,-1-5 14 0,-6 5 39 16,-8-4 63-16,-5 0 85 0</inkml:trace>
  <inkml:trace contextRef="#ctx0" brushRef="#br0" timeOffset="1639">18053 13474 19 0,'0'-10'323'0,"0"1"60"0,0-2 26 0,0 8-27 0,0-4-53 15,0 7-65-15,0 0-63 0,0 0-38 0,0 7-18 16,0 0-8-16,6 4-7 0,-6 4-7 0,0 0-12 15,0 4-16-15,0 1-16 0,0 3-21 16,0-2-16-16,0 2-15 0,0-4-17 0,0-1-30 16,0 0-42-16,7-7-59 0,-7 0-53 15,7-4-75-15,-7-3-116 0,0-4-109 0,6-4-34 16,0-7 19-16,8-4 31 0,-1-3 68 0</inkml:trace>
  <inkml:trace contextRef="#ctx0" brushRef="#br0" timeOffset="1743.95">18190 13272 136 0,'0'-18'399'0,"-7"4"50"0,1 2 31 16,-1 2-63-16,1 2-113 0,0 5-108 0,-2 3-79 16,2 0-59-16,6 7-52 0,0-3-70 15,0 3-108-15,0 1-162 0,0-1-86 0,-6-4-37 16,6 4-1-16,0 4 37 0</inkml:trace>
  <inkml:trace contextRef="#ctx0" brushRef="#br0" timeOffset="2108.12">18346 13331 307 0,'0'10'398'0,"-7"6"39"0,7 2-11 15,-6 0-68-15,-1 8-94 0,7-1-67 0,-6 2-39 16,6 2-24-16,0-1-17 0,0-2-19 15,0 0-20-15,0-4-15 0,0 0-15 0,6-3-13 16,-6-4-14-16,7-5-2 0,-7 1 6 0,6-4 10 16,-6-3 18-16,7-4 22 0,0 0 22 15,5-7 15-15,2-4 13 0,-8 0 7 0,7-4 4 16,-6 1-2-16,-7-9-4 0,6 1-12 0,1-3-16 16,-1 3-18-16,0-4-22 0,2 3-21 0,-2 6-17 15,7-5-12-15,-6 4-14 0,5 6-25 16,-5 2-35-16,-1-1-37 0,1 11-46 0,-7 0-49 15,7 0-51-15,-1 3-46 0,-6 1-49 0,0 0-80 16,0 3-114-16,6-4-31 0,-6 9 15 16,7-5 42-16,0 0 69 0</inkml:trace>
  <inkml:trace contextRef="#ctx0" brushRef="#br0" timeOffset="2435.89">18769 13437 55 0,'-13'-3'363'15,"7"-1"56"-15,-14 1 36 0,8-2-36 0,-15 10-73 16,7-2-86-16,2 4-58 0,-2 0-36 0,-7 4-14 16,9 5-14-16,-2 2-19 0,6-4-13 0,-5 5-15 15,13 3-15-15,-1-4-18 0,0 0-16 16,14-3-9-16,0-1-11 0,-1 1-7 0,7-4-6 16,0-3 2-16,0-5-3 0,13 1-2 0,-6-1-2 15,5-3-2-15,1-3-2 0,7-1-7 16,-7-3 1-16,0-8-1 0,-6 5 3 0,-1-6 4 15,1 2 2-15,-7-5 10 0,-6 5 14 0,-1-1 20 16,1 1 20-16,-1 0 24 0,-6-3 22 0,0 7 17 16,0 3 7-16,0-3-3 0,-6 1-19 0,-1 9-19 15,7 0-25-15,-6 9-20 0,6 1-21 16,-7 1-15-16,7 4-10 0,0 3-2 0,0 0-2 16,0 0-5-16,0 5-28 0,7-5-46 0,-7 3-52 15,0-2-71-15,6-4-71 0,1 0-63 16,-1-8-64-16,7 0-55 0,-6-3-67 0,5-4-27 15,2-4 21-15,-8-3 40 0,7-4 75 0</inkml:trace>
  <inkml:trace contextRef="#ctx0" brushRef="#br0" timeOffset="2608.48">18991 13422 98 0,'0'-18'323'0,"7"0"52"0,-7 7-1 0,0-3-44 16,0 6-45-16,0 5-57 0,0-1-56 0,0 8-32 15,0 3-18-15,0 4-9 0,0 4-11 0,0-1-9 16,0 8-12-16,0 0-17 0,0 1-17 15,0 2-15-15,12 0-14 0,-6-3-28 0,2 4-39 16,-2-4-64-16,-6-4-91 0,0 1-128 16,0-8-115-16,0 3-45 0,0-2 4 0,0-5 40 15,6-4 82-15</inkml:trace>
  <inkml:trace contextRef="#ctx0" brushRef="#br0" timeOffset="2900.8">19115 13672 112 0,'13'-4'380'0,"-7"-3"47"15,7 4 31-15,-6-5-61 0,13 1-94 16,-8-4-98-16,8 0-64 0,-1-1-39 0,7 1-30 16,-12-3-11-16,5-1-5 0,1 0-4 0,-1 1 2 15,-6-4 7-15,0 4 19 0,-7-5 9 0,1 4 14 16,-7 5 17-16,-7-2 18 0,1 1 11 16,-1 4 11-16,-5 3 4 0,-8-4 3 0,7 8-3 15,-13 0-3-15,6 8-6 0,0-1-4 0,1 8-10 16,0 4-13-16,6-1-13 0,-1 4-17 0,8 0-20 15,0-1-20-15,-1 5-16 0,14-4-20 0,-7 0-9 16,6 4-12-16,8-8-6 0,-2 4-21 16,8-7-43-16,-1-8-55 0,7 0-75 0,-6-7-73 15,6 0-72-15,0 0-48 0,-7-7-25 0,8-3-16 16,5-2-17-16,-12-6-21 0,5 4-21 16,-5-5 6-16,0 1 33 0,-7-5 59 0,7 2 79 15</inkml:trace>
  <inkml:trace contextRef="#ctx0" brushRef="#br0" timeOffset="3195.96">19584 13448 46 0,'0'-7'307'0,"0"0"60"0,0 3 13 0,-7 4-26 16,0 4-44-16,1 3-44 0,-1 0-45 0,7 4-32 16,-6 4-18-16,6 2-7 0,0 3-5 15,0 2-9-15,0-4-13 0,0 3-11 0,0 2-8 0,0-4-14 16,0 2-14-16,0-3-14 0,0-3-8 16,0 3-7-16,0-7-4 0,0 0 7 0,0-3 11 15,-6-5 19-15,-1 0 13 0,7-3 6 0,-7 0-4 16,1-6-12-16,0-2-20 0,6-3-25 0,-7-3-18 15,0-1-12-15,7-7-1 0,7 0 4 16,0 0 7-16,-1-8 7 0,7 5 2 0,6-4 8 16,1 0 6-16,7 4 4 0,-2-2 7 0,7 5 4 15,-6 4 17-15,1 4 14 0,5 6 13 16,-6 4 8-16,1 4 1 0,-1 7-6 0,-7 5-12 16,1 6-21-16,-8 4-24 0,-4 3-18 0,4 5-18 15,-6-1-13-15,-6 1-42 0,0-2-87 16,0 2-135-16,0 0-157 0,0-9-179 0,-6 5-244 0,6-8-97 15,-12-3 14-15,4 0 97 0,8-3 136 16,-6-6 169-16</inkml:trace>
  <inkml:trace contextRef="#ctx0" brushRef="#br0" timeOffset="5641.11">27783 5491 343 0,'0'-11'424'0,"0"0"56"0,0-4 14 0,0 1-49 0,0 3-57 0,0-1-16 15,-6 6-3-15,6-5 8 0,-7 7 4 16,7 0-13-16,0 1-34 0,0-1-37 16,0 8-36-16,7-1-35 0,-7 8-30 0,6 8-30 15,0 2-18-15,8 9-20 0,-14 7-22 0,6 6-25 16,-6 5-22-16,0 4-15 0,0 2-10 0,-6 5-10 15,6 0-12-15,-6 2-6 0,-2-1-5 0,2-2-4 16,6 1-7-16,-6-5-21 0,6-5-34 16,-7-6-56-16,7-2-74 0,7-12-86 0,-7-7-85 15,6-7-74-15,-6-8-52 0,6-7-22 0,-6-4-3 16,8-11 8-16,-2-7 9 0,-6 1 15 0,-6-12 9 16,-2-1 13-16,-4-1 43 0,-2-7 61 15,-5-2 72-15</inkml:trace>
  <inkml:trace contextRef="#ctx0" brushRef="#br0" timeOffset="5866.08">27659 5836 134 0,'-12'-48'316'0,"4"1"47"15,2 3 8-15,6 0-24 0,0 7-39 0,6 5-49 16,8-2-52-16,-1 8-31 0,7 0-20 0,-1 8-14 16,14-1-11-16,-1 9-19 0,7-1-21 15,6 3-19-15,8 5-18 0,-1 3-17 0,7 3-15 16,0 5-11-16,-1 0-7 0,0 3-4 16,-6 3-7-16,-5 1 0 0,-2 3-2 0,-13 4 2 15,-12-3 0-15,-7 6 4 0,-13-3 13 0,-13 4 12 16,-19-1 19-16,-8 1 21 0,-5-5 22 0,-8 5 13 15,-5 0 4-15,-1-4-11 0,1 0-13 16,6-4-19-16,6-3-32 0,13 0-51 0,1-4-67 16,13-4-76-16,5 0-96 0,1-3-137 0,7-1-150 15,6-3-53-15,13 0 13 0,7-3 50 16,18-1 77-16</inkml:trace>
  <inkml:trace contextRef="#ctx0" brushRef="#br0" timeOffset="6759.26">29066 5982 34 0,'7'0'376'0,"-1"4"65"0,0-4 44 16,-6 0-12-16,8 0-80 0,-2 0-80 0,0 0-52 15,1 0-29-15,6 0-16 0,0 0-15 16,7 0-12-16,6-4-26 0,-1 4-23 0,9 0-15 15,4 0-11-15,1 0-4 0,7 0 2 0,6 0 0 16,-6 4 1-16,5-4-6 0,2 0-13 0,5 3-10 16,1-3-18-16,-7 0-14 0,0 4-15 15,0 0-11-15,1-4-11 0,-15 3-8 0,8 1-3 16,-14-4-1-16,2 0-16 0,-9 5 7 0,-12-5 2 16,0 0 2-16,-7 2 3 0,-6-2-1 15,-6-2 12-15,6 2-4 0,-6 0 1 0,-7 0-4 16,0 0-3-16,0 0-3 0,-1 0-14 0,-12 0-1 15,14-5-7-15,-8 5 1 0,1-4-4 16,5-3-2-16,8 3 10 0,-7-3-2 0,7-3 3 16,-8-2 2-16,2 5 3 0,4-4 5 0,-4-3 7 15,5 2 3-15,-6 1 4 0,7 0 1 0,-7 1 6 16,-1-2 4-16,8 1 6 0,0 0 3 16,-1 3 3-16,-6-2 8 0,7 3 4 0,-1-1-1 15,1 5-6-15,6-1-6 0,0 0-7 0,0 4-10 16,6 0-6-16,-6 0-2 0,7 0-3 0,5 4 2 15,2 0 1-15,-2-1-2 0,2 5 1 16,5-1-5-16,-6 0 1 0,6 1 1 0,1 2-2 16,0 1 0-16,-7 0 0 0,7 4 2 0,-1-4-1 15,-6 0-2-15,0 4 2 0,0 0 2 16,-6-5-1-16,-7 6 3 0,0-2 6 0,0 0 12 16,0 1 16-16,-7-4 25 0,-6 4 26 0,-6 0 28 15,-1-4 30-15,0 3 24 0,1-3 26 0,-1 4 13 16,-6-5 10-16,0 5-10 0,1-4-23 15,5-4-21-15,-6 4-43 0,-1-3-38 0,8-5-41 16,0 5-29-16,6-4-48 0,-1-2-81 0,2 3-99 16,4-5-129-16,2 0-143 0,0 0-129 0,6 0-109 15,-6-5-99-15,-1 3-73 0,0-2 35 16,1-4 96-16,6 2 117 0,0-1 126 0</inkml:trace>
  <inkml:trace contextRef="#ctx0" brushRef="#br0" timeOffset="7174.3">29373 5759 185 0,'0'0'361'0,"6"-4"39"0,0 4-12 0,-6-3-57 0,6 3-76 0,-6 3-73 16,8-3-47-16,-2 4-26 0,7 3-14 0,-7 0-10 15,-6 1-7-15,7-1-7 0,-7 4-1 0,-7 4 2 16,1-1 12-16,-7 0 17 0,-1 5 24 16,-4-1 27-16,-9 1 34 0,1 3 24 0,0-4 37 15,0 4 25-15,-7 0 15 0,7-4 4 0,7 1-8 16,-7-2-12-16,13-5-37 0,-7 3-36 15,14-5-35-15,6 2-31 0,0-5-29 0,0 0-23 16,6 1-16-16,14-1-15 0,-7 1-15 0,13-5-27 16,-7 4-7-16,7-3-11 0,0 3-55 15,1-7-83-15,5 0-105 0,-6 0-105 0,-6 0-115 16,5 4-111-16,-5-4-83 0,-7 0-109 0,1-4 1 16,-8-3 62-16,14 3 86 0,-8-3 97 0</inkml:trace>
  <inkml:trace contextRef="#ctx0" brushRef="#br0" timeOffset="7689.28">30831 5685 374 0,'6'-3'459'0,"-6"-1"61"0,-6 4 27 16,0-4-51-16,-1 1-65 0,-6-1-44 0,-13 0-36 16,0 4-31-16,0 0-30 0,-6 4-44 0,-1 3-55 15,-7 1-44-15,8 2-31 0,-7 5 4 16,7 4-35-16,5-1-23 0,7 4-20 0,2 0-13 0,4 7-10 15,14-7-33-15,0 4 7 0,7 0 1 16,6-4 0-16,7-4-3 0,6 0 0 0,-1-3-4 16,8-4-1-16,-1-4 2 0,8-3-2 0,-7-4-1 15,5-4-4-15,-5-3 1 0,-1-4 2 16,-5-4 2-16,-1-3 7 0,0-4 7 0,-7-1 7 16,1 2 14-16,-8-5 12 0,-4 1 16 0,-2-1 22 15,0-3 34-15,1 4 35 0,-7-2 33 16,0 5 29-16,0 4 24 0,0-1 14 0,0 9-8 15,-7-1-21-15,1 4-19 0,6 7-19 0,0 0-9 16,0 7-4-16,0 8 2 0,0-1 8 0,0 8-1 16,0 4-7-16,6 6-72 0,1 2-90 15,-7 6 0-15,6 0 0 0,-6 4 0 0,-6 8 0 16,6-5 0-16,-7 4 0 0,1 1 0 0,0-1 0 16,-2 0 0-16,2-7 0 0,6 0 0 15,-6-3 0-15,-7-5-159 0,13 1-360 0,-13-12-199 16,13 1-165-16,-7-8-184 0,1-3-72 0,0-8 52 0,-2 0 130 15,2-2 177-15,6-5 185 0</inkml:trace>
  <inkml:trace contextRef="#ctx0" brushRef="#br0" timeOffset="8121.05">28304 6584 174 0,'6'-9'404'0,"-6"2"53"16,7 4 29-16,-7 3-50 0,0 0-90 0,0 7-79 15,-7 5-56-15,7 1-37 0,0 6-28 0,0 3-31 16,7 4-28-16,0 7-30 0,-1 4-22 0,1 2-16 15,-1 1-12-15,-6 6-8 0,0 4-20 16,-6-2-26-16,-1-5-36 0,7 1-44 0,0-3-45 16,0-1-59-16,0-11-71 0,0 1-89 0,0-4-64 15,0-8-9-15,0-4 20 0,0-6 49 0</inkml:trace>
  <inkml:trace contextRef="#ctx0" brushRef="#br0" timeOffset="8366.36">28239 6616 292 0,'20'-22'394'0,"-7"7"36"0,-1 1-17 15,8 3-75-15,-7 4-91 0,13 2-79 0,-6 2-49 0,12 3-31 16,-5 3-24-16,5 9-20 0,1-1-21 0,-1-1-19 16,1 6-17-16,-7 2-8 0,6 1-7 15,-12 1-7-15,-1 3 3 0,-13 3 6 0,2-1 9 16,-8 1 8-16,-8-1 5 0,-10 1 10 0,-2 0 1 15,-7-1 3-15,2-3 2 0,-1-3-2 16,-7-1-1-16,7 1-8 0,0-5-12 0,6-3-26 16,1-4-46-16,6 0-81 0,0-7-128 0,-1 0-90 15,8 0-40-15,6-4-4 0,6-2 31 16</inkml:trace>
  <inkml:trace contextRef="#ctx0" brushRef="#br0" timeOffset="9024.44">29125 7177 123 0,'6'0'348'0,"-6"0"53"0,7 0 7 0,-7 0-31 15,0 0-47-15,0 0-56 0,0 0-39 0,6 3-20 16,1-3-7-16,0 0-4 0,-1 0-6 0,7 4-12 16,0-4-18-16,6 0-1 0,1 0-27 15,12 0-29-15,-5 0-25 0,5 4-22 0,7-4-17 16,-7 0-31-16,1 3-5 0,-1-3-4 0,-5 0-4 15,-1 0 0-15,0 3 0 0,-6-3-2 16,-7 0 0-16,-1 0 3 0,-4 0 5 0,-2 5 4 16,0-5-3-16,-6 0 1 0,-6 0-6 0,0 0-23 15,-2-5-38-15,-4 5-50 0,5 0-55 0,-6 0-60 16,6 0-61-16,-5-3-59 0,6 3-62 16,-2 0-78-16,2 0-51 0,0-3 6 0,-1 3 35 15,7 0 64-15,0 0 87 0</inkml:trace>
  <inkml:trace contextRef="#ctx0" brushRef="#br0" timeOffset="9441.39">29275 7019 140 0,'0'0'307'0,"0"0"38"0,0 3-4 0,0-3-31 0,-7 4-42 0,7-4-46 0,0 0-45 15,0 0-29-15,7 0-12 0,-7 4 3 0,6-4 10 16,1 4 19-16,5-4 14 0,2 2 12 0,-2 3 7 16,8-5 2-16,0 3-4 15,-1-3-10-15,-5 0-18 0,5 5-21 0,-6-5-27 0,0 0-31 16,7 4-24-16,-8-4-22 0,8 0-20 0,-1 0-27 16,-5 0-34-16,-2-4-35 0,-5 4-46 15,0 0-49-15,-1 0-55 0,-6 0-48 0,0 0-42 16,-6 0-54-16,6-5-60 0,-7 5-82 15,-6 0-34-15,1-3 12 0,-2 3 43 0,8-5 74 16</inkml:trace>
  <inkml:trace contextRef="#ctx0" brushRef="#br0" timeOffset="9765.48">29333 6869 151 0,'7'-4'374'0,"-1"4"55"0,-6 0 18 16,7 0-32-16,-1 0-49 0,1 0-55 0,0 0-28 15,5 0-10-15,-6 4-7 0,8-4-14 16,-1 3-33-16,0-3-38 0,0 0-41 0,7 4-46 16,-1-4-35-16,1 0-36 0,-8 0-42 0,8 0-51 15,0 0-63-15,-7 3-69 0,7-3-77 16,-2 5-93-16,-4-10-114 0,-1 5-87 0,-7 0-12 0,8-3 33 16,-2-1 57-16,2 1 90 0</inkml:trace>
  <inkml:trace contextRef="#ctx0" brushRef="#br0" timeOffset="10310.32">30669 6785 177 0,'6'-4'406'0,"-6"1"62"0,0-6 43 16,-13 6-33-16,0-4-70 15,-6 3-58-15,-1 1-43 0,-6-1-34 0,-1 4-36 0,1 0-41 0,1 4-42 16,-9-1-45-16,9 5-35 0,-7-2-24 16,6 6-5-16,-1 2 2 0,-5 1 10 0,12 3 3 15,-6 1 1-15,7 6-2 0,-1-3-9 0,7 4-7 16,6-4-17-16,1 3-7 0,6-3-8 0,0-2-3 15,13 1-4-15,-6-2-9 0,5-5 2 0,8-3-4 16,-7 0-1-16,7-4-2 0,-8-3-2 16,8-4 1-16,6-4-1 0,1-3 4 0,-1-4 1 15,6-4 0-15,1 0 5 0,-1-3 4 0,1-4 10 16,-7 0 16-16,-1 0 27 0,1 0 34 16,1 0 39-16,-7-3 50 0,6 6 47 0,-14-3 50 15,-5 8 42-15,0 3 34 0,-1-1 19 0,-6 9 2 16,0-1-12-16,-6 4-29 0,-1 4-35 0,0 3-90 15,1 8-206-15,0 3 0 0,-8 4 0 16,8 8 0-16,0 6 0 0,-1 1 0 0,0 4 0 16,-6-4 0-16,7 2 0 0,0 1 0 0,6 2 0 15,-8-6 0-15,8 1 0 0,8-5 0 0,-8-3 0 16,6 1 0-16,0-8 0 0,1 0 0 0,-1-7 0 16,-6-1-59-16,-6-3-398 0,-1-1-98 0,1-6-98 15,0 1-73-15,6-2-53 0,-8-6-39 16,2 3-46-16,-6-5 18 0,-2 1 85 0,1-3 105 15,-7 4 111-15,14-5 133 0</inkml:trace>
  <inkml:trace contextRef="#ctx0" brushRef="#br0" timeOffset="12233.29">23035 10620 380 0,'-6'-3'451'0,"0"-8"52"0,-8 4 9 16,2-5-66-16,-2 1-74 0,-5 4-43 0,5-5-17 15,-4-2 2-15,-2 3 12 0,0 0 8 0,7-3 5 16,-7 3 3-16,8-1 4 0,-8 2 1 0,1-2 7 15,-1 6-8-15,0-1-10 0,-6-5-13 0,1 4-14 16,-15 1-13-16,1 4-28 0,0-1-15 16,-13 4-200-16,-1 4-53 0,-4-1 0 15,-2 1 0-15,-13 3 0 0,0 0 0 0,-6 9 0 0,0-2 0 16,-7 4 0-16,-6 7 0 0,0 5 0 16,6 7 0-16,1 3 0 0,-1 4 0 0,6 7 0 15,14 4 0-15,0 3 0 0,20 5 0 0,-1 3 0 16,14 1 0-16,13-6 0 0,19 5 0 0,0-3 0 15,19-5 0-15,19-4 0 0,9 2 0 0,24-5 0 16,14-6 0-16,6-2 0 0,13-6 0 16,7-4 0-16,6-7 0 0,7-12 0 0,6-10 0 15,-6-4 0-15,0-15 0 0,-1-4 0 0,-5-6 0 16,-1-4 0-16,-13-11 0 0,-7-8 0 0,-12-3 0 16,-6-8 0-16,-8-3 0 0,-18-7 0 0,-8-9 0 15,-6-3 0-15,-19 1 0 0,-1-4 0 16,-12 0 0-16,-7 3 0 0,-7 4 0 0,-6 7 0 15,-13 8 0-15,-1 7 0 0,-11 11 0 0,-1 11 0 16,-14 7-220-16,15 12-578 0,-1 11-118 0,6 6-119 16,1 8-106-16,-2 4 30 0,9 7 121 15,11 7 166-15,14 1 170 0,14 2 199 0</inkml:trace>
  <inkml:trace contextRef="#ctx0" brushRef="#br0" timeOffset="12709.77">24976 10634 382 0,'0'-14'510'0,"-6"-5"98"0,-8 5 78 0,-11-1 3 0,-1 0-21 0,-7 1-13 16,-6 3 0-16,-7 0-8 0,-12 8-27 15,-7-2-48-15,-14 5-73 0,1 8-70 0,-13 3-76 16,0 7-135-16,0 8-218 0,0 7 0 16,-1 8 0-16,7 6 0 0,14 7 0 0,12 6 0 0,7 5 0 15,7 2 0-15,19-2 0 0,6 1 0 16,13 0 0-16,21-3 0 0,11-4 0 0,15-5 0 15,5-2 0-15,20-5 0 0,8-6 0 0,4-8 0 16,8-4 0-16,6-11 0 0,1-3 0 0,5-12 0 16,1-6 0-16,-1-15 0 0,1-5 0 0,-7-9 0 15,0-9 0-15,-6-7 0 0,-14-2 0 16,-5-10 0-16,-1-1 0 0,-13-6 0 0,-6-2 0 16,-7-8 0-16,-13-4 0 0,0 4 0 0,-13-3 0 15,-13 10 0-15,0 4 0 0,-7 7 0 0,-13 12 0 16,-5 10 0-16,-1 8-336 0,-14 10-273 15,8 8-212-15,-7 11-217 0,6 4-149 0,1 12 2 0,6 5 130 16,19 2 196-16,14 9 199 0,13 0 234 16</inkml:trace>
  <inkml:trace contextRef="#ctx0" brushRef="#br0" timeOffset="13276.22">28259 10671 146 0,'0'-18'469'15,"-7"-4"100"-15,-6 3 92 0,1-2 34 0,-15-1-41 16,1-4-31-16,0 8-7 0,-13 0 3 0,-13-1-9 16,-1 5-29-16,-18 2-47 0,0 6-61 15,-14 6-61-15,0 3-48 0,0 4-199 0,-13 11-165 16,13 11 0-16,2 5 0 0,-2 6 0 0,13 11 0 15,0 4 0-15,1 3 0 0,12 9 0 0,7 2 0 16,6-3 0-16,14 5 0 0,12 1 0 16,7-6 0-16,20 4 0 0,5-5 0 0,15-5 0 15,12-2 0-15,6-6 0 0,14-5 0 0,6-7 0 16,14-3 0-16,-2-8 0 0,2-10 0 0,12-8 0 16,0-8 0-16,7-10 0 0,0-15 0 15,-1-4 0-15,-6-10 0 0,0-8 0 0,-12-7 0 16,-8-4 0-16,-12-4 0 0,-6-4 0 15,-8-6 0-15,-7-5 0 0,-5-5 0 0,-13-2 0 0,0 0 0 16,-20 0 0-16,-8 7 0 0,-10 5 0 16,-29 11 0-16,-18 10 0 0,-12 8-497 0,-14 11-368 15,-14 6-236-15,-5 13-136 0,-1 6 4 0,-1 10 115 16,15 11 181-16,6 3 218 0,7 6 273 16</inkml:trace>
  <inkml:trace contextRef="#ctx0" brushRef="#br0" timeOffset="14524.73">29894 10854 275 0,'6'-22'450'16,"0"1"67"-16,1-1 54 0,-14 3-37 0,7 5-56 15,-12-1-19-15,-8 4 3 0,13 0 14 16,1 4 2-16,-1 2-23 0,1 5-41 0,-7 8-65 0,7 7-69 16,6 11-63-16,-8 7-53 0,16 3-36 15,-2 15-29-15,0 1-23 0,7 2-23 0,-6 6-17 16,6 1-16-16,7-2-16 0,6 0-9 0,-7-1-15 16,1-6-16-16,-1-5-27 0,7-3-21 0,-13-7-20 15,6-3-17-15,-11-6-1 0,-2-9 2 16,-6-1 11-16,0-7 11 0,-6-8 13 0,-2-6 13 15,8-8 11-15,-12-7 14 0,5-4 17 0,0-7 16 16,-5-4 14-16,-1-8 6 0,6-6 7 16,0-1 9-16,7-7 5 0,-6-4-1 0,6 0 3 15,6-3-1-15,1 3-4 0,0 1-10 0,12 4-7 16,-6 5 0-16,14 9-8 0,-2 8-1 0,-5 3-2 16,6 6 4-16,-7 8-4 0,7 4-2 15,-6 8 4-15,0 6 1 0,-8 8 2 0,-12 0-3 16,0 8 3-16,-6 3 6 0,-7 0 4 0,0 3 11 15,-7 1 13-15,7-1 15 0,-6 0 14 0,0-2 18 16,-1 3-9-16,0-4-11 0,-5-4-14 0,11-3-15 16,8 4-15-16,6-9-21 0,12 4 3 15,8-3 0-15,6-2 0 0,1 1 1 0,-2-3 0 16,8 1-8-16,6-5 1 0,6 4-5 0,-5 1-3 16,5-1-7-16,8 1-11 0,-8-2-4 15,1 6-6-15,-7-1 0 0,-7 3 3 0,1 6 6 16,-21-3 12-16,2 2 11 0,-14 3 10 0,-6-4 6 15,-14 4 12-15,-7 0 17 0,-5-5 15 16,-7 6 16-16,-7-4 12 0,-5 2 10 0,-2-6-3 16,1 3-12-16,0-7-17 0,0 0-21 0,6-4-39 15,7 1-54-15,0-8-77 0,7 0-99 0,12-3-118 16,7-6-117-16,7 3-92 0,6-2-75 0,13-3-72 16,-1 1-76-16,8-2 27 0,6 1 71 0,7 0 90 15,-1 4 105-15</inkml:trace>
  <inkml:trace contextRef="#ctx0" brushRef="#br0" timeOffset="15129.63">31079 11349 93 0,'0'0'366'16,"0"0"64"-16,0 0 39 0,0 0-11 0,0 0-33 0,-7 0-38 0,7 4-13 0,0-4 5 15,0 0 8-15,0 0 3 0,7 0-6 0,-7 0-15 16,6 0-24-16,1 0-31 0,6 0-38 0,-7 0-44 16,14 4-45-16,-7-4-51 0,13 0-43 15,0 0-37-15,0 0-27 0,0 0-16 0,7 0-11 16,-1 0-10-16,1 0-16 0,-14 0-26 0,7-4-27 15,-6 4-41-15,0 0-47 0,-1-4-50 0,-6 4-51 16,0 0-45-16,-7-7-41 0,-6 7-33 0,-6-3-23 16,0-5-14-16,-1 8-29 0,-6-5-41 15,-6 2-69-15,-1 0-16 0,6-1 27 0,-5 0 48 16,13 1 79-16</inkml:trace>
  <inkml:trace contextRef="#ctx0" brushRef="#br0" timeOffset="15425.52">31117 11144 208 0,'-6'0'388'0,"6"0"55"0,-6 3 15 0,-1-3-42 16,7 0-63-16,0 4-60 0,0-4-44 15,0 0-12-15,7 4 1 0,-1-4 2 0,0 0-4 0,2 3-12 16,-2-3-11-16,7 0-28 0,0 0-31 16,0 0-36-16,0 4-30 0,13-4-21 0,0 4-17 15,0-4-15-15,0-4-23 0,7 4-27 0,-1-4-31 16,1 1-51-16,-7-1-61 0,0 0-68 0,-13-3-61 16,7 4-46-16,-14-2-45 0,7-1-36 0,-6 2-55 15,-7 0-61-15,-7-3 2 0,-6 3 28 16,0 0 52-16,0-3 73 0</inkml:trace>
  <inkml:trace contextRef="#ctx0" brushRef="#br0" timeOffset="15666.01">31144 10957 126 0,'6'0'370'0,"1"0"59"0,-7 0 20 16,6 0-34-16,1 4-50 0,-1-4-65 16,1 3-41-16,6-3-29 0,-7 4-20 0,8 0-24 0,-8-4-35 15,13 3-36-15,-5 1-33 0,5-1-33 16,-6-3-26-16,7 5-34 0,-1-2-39 0,1-3-46 16,-8 0-50-16,8 0-55 0,7 0-69 0,-9-3-84 15,2-2-95-15,0 2-54 0,-13-1-4 16,5 1 30-16,-5-5 61 0</inkml:trace>
  <inkml:trace contextRef="#ctx0" brushRef="#br0" timeOffset="16264.24">31827 10796 15 0,'7'-3'375'0,"-7"-5"79"0,0 8 60 16,0-4-2-16,0 4-60 0,0 4-78 0,7 4-51 16,-1-1-42-16,-6 7-30 0,6 9-23 15,2-2-29-15,-2 8-34 0,0 5-38 0,7 2-34 16,-6 1-32-16,-1 3-19 0,7-3-19 0,-7 3-9 16,8-4-9-16,-1 1-5 0,-7 0-1 0,8-5-4 15,-8-2 2-15,0-4 3 0,1-4-1 16,-7-4 3-16,7-7-1 0,-7 0 3 0,0-7-4 15,-7-4-2-15,7-4 0 0,0-3 1 0,-7-8 0 16,7-3-2-16,-12-4 4 0,-2-8 2 16,8 1 2-16,-7-3 3 0,-1-5 6 0,-5 0 9 15,6-4 8-15,0 2 6 0,7-1 4 0,0 3 5 16,6-4 3-16,0 4-4 0,0 2-8 0,0 1-6 16,0 5-6-16,12-1-10 0,1 8-9 15,7 0-6-15,6 9-2 0,-7-4-3 0,1 11-2 16,0-2-1-16,6 8 1 0,-7 0-4 0,1 4-2 15,-8 3 3-15,2 4 1 0,-8 4 1 0,-6-1 1 16,-6 6 3-16,-8-3 0 0,2-2-2 16,-2 3 3-16,-5-4 4 0,6 5 4 0,-6-4 9 15,5-1 2-15,2 1 3 0,5 0 0 0,7 0-2 16,7-1-1-16,-1-3-6 0,0 0-2 16,14 0-3-16,0 0 0 0,-1-3-10 0,7-1-8 15,0 0-11-15,0 0-12 0,-7 4-8 0,8-4-15 16,-1 4-6-16,-6 0-8 0,-1 0 4 15,-6 4 6-15,-7 4 8 0,-6-1 12 0,0 0 14 16,-12 0 16-16,-2 4 15 0,-6-2 19 0,-5 1 13 16,-1-3 12-16,0 1 8 0,-7-1-2 15,1 0-9-15,-7-4-27 0,6 1-52 0,0-4-94 0,8-3-117 16,-8-5-174-16,-7 2-202 0,8-10-96 16,-1-3-16-16,21 2 52 0,12-5 94 0,6-8 165 15</inkml:trace>
  <inkml:trace contextRef="#ctx0" brushRef="#br0" timeOffset="17765">23576 15060 212 0,'7'-3'366'0,"-7"0"45"0,6-5-20 0,-6 0-52 0,-6-3-60 0,6 0-61 0,0 0-36 16,0 0-7-16,-7-3 15 0,0 2 28 16,-6-2 26-16,13 3 22 0,-13-3 23 0,7-2 13 15,-7 2 12-15,-7-1 8 0,-6 1 3 0,1-4 4 16,-15 3-1-16,1 0-12 0,-13 4-19 0,-7 0-23 16,-12 4-22-16,-14 3-32 0,-7 1-34 15,-5 6-31-15,-13 8-27 0,-8 0-27 0,-5 11-15 0,-1 7-4 31,0 5 5-31,7 9 14 0,-1 9 13 0,7 6-22 0,7 5-92 0,7 2 0 0,12 6 0 16,14-3 0-16,12 2 0 0,13 0 0 0,27-8 0 16,13-3 0-16,12-5 0 0,20-2 0 0,19-8 0 15,20-8 0-15,20-2 0 0,6-8 0 0,27-12 0 16,6-7 0-16,18-3 0 0,8-11 0 0,14-11 0 16,-8-1 0-16,0-11 0 0,-6-3 0 0,-14-6 0 15,-12-7-20-15,-20 0-172 0,-13-9 21 16,-19-4 29-16,-20 0 35 0,-26-6 33 0,-19-1 30 15,-27 0 25-15,-12-4 11 0,-20 4 5 0,-13 0 2 16,-14 8-10-16,-11 2-31 0,-2 13-51 0,-19 2-72 16,8 12-104-16,-9 7-139 0,15 7-144 15,12 12-124-15,7 3-128 0,20 15-124 0,18-1 1 16,21 8 86-16,25 8 124 0,20-1 140 0</inkml:trace>
  <inkml:trace contextRef="#ctx0" brushRef="#br0" timeOffset="18182.23">25035 15152 261 0,'-14'-8'533'0,"-5"1"89"0,-13-3 71 0,-1 1-15 16,-6 3-118-16,-7 2-113 0,0 4-96 0,1 0-65 16,-7 4-48-16,0 2-40 0,-6 6-33 0,-1 10-14 15,7 3 5-15,-7 12 25 0,0 7 34 16,8 4 35-16,-2 7 33 0,15 3 20 0,-2 2 6 16,7 1-21-16,7-2-31 0,13-2-39 0,13-1-39 15,7-5-40-15,13-3-41 0,6-4-27 0,19-7-26 16,7-5-29-16,7-9-16 0,6-5-33 0,14-10-46 15,5-8-54-15,7-8-68 0,6-10-54 0,8-8-38 16,-1-8-26-16,7-9-18 0,-7-4 4 0,1-9 28 16,-21-2 41-16,-12-4 44 0,-21-4 47 0,-11-7 60 15,-27 3 56-15,-20-4 45 0,-19 1 32 16,-13 4 16-16,-26 3 9 0,-7 0 0 0,-19 11-14 16,-13 7-38-16,-7 8-72 0,-13 7-112 0,1 11-138 15,-1 8-208-15,0 9-189 0,14 5-79 0,5 5 2 16,20 5 73-16,14 1 117 0,26 7 196 0</inkml:trace>
  <inkml:trace contextRef="#ctx0" brushRef="#br0" timeOffset="19123.52">30480 14980 110 0,'-8'-8'402'0,"2"-3"72"0,-6 4 60 0,-8 0-14 16,1-1-49-16,-1-2-41 0,-6 5-14 0,-1-1 2 16,1-2 15-16,1 5 9 0,-7-5-1 15,-2 5-19-15,2 3-26 0,-1 0-36 0,1 3-49 16,-1 0-54-16,7 2-57 0,1 6-52 0,-2 0-47 0,14 3-36 15,0 4-22-15,7 1-18 0,12-2-10 16,1 2-6-16,5 3 1 0,14 0-8 0,-6 1-4 16,13-2-6-16,-1 2-10 0,7-2-16 0,1 1-24 15,-1-4-16-15,-1 1-10 0,-5-1-9 16,-1 0 1-16,1 1 15 0,-7-4 17 0,-12-1 20 16,-2 1 14-16,-5-5 17 0,-14 6 13 0,-13-5 7 15,2 0 10-15,-9-4 11 0,-5 0 11 0,-1-3 1 16,1-1-1-16,-14 1-4 0,13-4-12 15,1-4-22-15,-7 1-33 0,6-1-53 0,1-3-74 0,6 0-101 16,12-1-124-16,2-3-127 0,12 3-109 16,0 2-97-16,6-3-118 0,0 3-26 0,8-2 60 15,6 5 99-15,5-5 113 0,1 5 139 16</inkml:trace>
  <inkml:trace contextRef="#ctx0" brushRef="#br0" timeOffset="19480.64">30877 15338 52 0,'0'5'410'0,"0"-5"82"0,0 0 66 0,0 0 10 0,0 0-63 15,0 3-73-15,6-3-49 0,7 0-30 16,1 0-19-16,5 0-26 0,-6 0-30 0,13-3-41 16,0-2-47-16,0 5-49 0,0-3-42 0,7 3-31 15,-7-3-30-15,6 3-19 0,1 0-15 0,-1-5-30 16,-6 5-46-16,1 0-45 0,-8 0-52 0,-6 0-51 15,-7 0-48-15,8 0-35 0,-14-3-17 16,6 3-6-16,-6-3-8 0,0-2-17 0,-20 1-26 16,8 1-34-16,-2-4-46 0,2 3-16 0,5-3 23 15,7 0 51-15,-7 0 70 0</inkml:trace>
  <inkml:trace contextRef="#ctx0" brushRef="#br0" timeOffset="19750.58">30948 15141 154 0,'-6'-4'354'0,"-1"4"52"0,-6 0-3 0,1 0-38 16,4-4-52-16,2 4-58 0,0-3-45 16,6 3-23-16,-7 0-15 0,7 0-16 0,7 0-14 15,-7 0-16-15,6 0-11 0,0 0-8 0,2 0-3 16,11 0-3-16,-6 0-5 0,6 0-9 0,1 0-17 15,6-3-28-15,0 3-3 0,1 0-19 0,5-5-21 16,-7 5-27-16,2 0-37 0,-1 0-33 16,0 0-58-16,-6-4-47 0,-1 4-40 0,-6 0-49 15,-6-3-67-15,5 0-93 0,-18 3-46 0,0-4 1 16,-1 0 27-16,0 1 59 0</inkml:trace>
  <inkml:trace contextRef="#ctx0" brushRef="#br0" timeOffset="20057.95">30870 14997 309 0,'0'0'394'0,"7"0"42"0,-7 0-24 0,13 0-49 0,-1 0-58 15,2-3-50-15,12 0-29 0,0-1-15 16,0 0-8-16,6 1-17 0,2 3-25 0,-2-4-37 16,1 0-30-16,-1 4-28 0,-6-4-36 0,0 4-46 15,0 0-62-15,-6 0-62 0,6 0-74 0,-7 0-100 16,1 0-127-16,-14 0-95 0,0 0-19 0,-6 0 26 15,0 0 51-15,14 0 88 0</inkml:trace>
  <inkml:trace contextRef="#ctx0" brushRef="#br0" timeOffset="21679.7">32212 14852 19 0,'6'0'321'0,"-6"0"59"0,7-5 22 0,-7 5-21 16,7 0-43-16,-7-3-54 0,0 3-55 0,0 0-33 15,-7-4-19-15,7 4-8 0,-7-3-2 0,1-1 4 16,-8 4 7-16,2-4 12 0,-1 1 22 0,0 3 19 16,-6-4 17-16,-1 4 15 0,-6 0 11 15,-1 0 6-15,1 0-8 0,-6 4-12 0,-1-1-17 16,1 5-22-16,5-1-24 0,-5 1-24 0,13 6-23 16,-1 1-25-16,7 3-19 0,6 1-19 15,1 2-23-15,12 1-18 0,1 0-14 0,12 4-10 16,1-1-12-16,13 1-6 0,-1 0-4 0,1-4-3 15,-1 7-5-15,7-7-2 0,-5 4-7 0,4-4-7 16,-11 0-7-16,-2-3-1 0,-5-2 3 16,0-2 1-16,-8 0-5 0,-12-1 17 0,0-2 14 15,-12-1 8-15,-2-5 7 0,-5 2 9 0,-1 0 22 16,-12-1-1-16,-1-4-2 0,1-3-1 0,-7 4-7 16,6-4-17-16,-6-4-33 0,0-2-61 15,6 2-94-15,1-4-142 0,6 0-174 0,19-3-179 0,-6 5-223 16,6-6-111-16,7 5 1 0,7-4 91 15,13 0 150-15,6 0 174 0</inkml:trace>
  <inkml:trace contextRef="#ctx0" brushRef="#br0" timeOffset="27108.8">29848 12484 5 0,'0'0'277'0,"0"-3"56"16,0 3 5-16,0 0-30 0,-7 0-49 0,1-3-56 0,6-1-62 0,0 0-55 0,0 0-37 15,6-3-30-15,1 0-12 0,-7-1-12 16,6 1-14-16,-6 0-14 0,7-4-23 0,-1 3-18 15,1 1-23-15,5-4-8 0,-4 1 1 16,4 2 13-16,-5-3 28 0,0 0 37 0,-1 4 45 16,-6-5 40-16,0-2 27 0,0 3 17 0,-6-1 7 15,6 2 3-15,-7-5-5 0,0 5-5 16,1-5 0-16,0 4 9 0,-8-4 14 0,1 4 17 16,7 0 30-16,-1 1 15 0,1-2 17 0,-7 1 17 15,7 7 20-15,-2-3 11 0,8-1-11 0,-6 5-10 16,6 3-20-16,-6-4-22 0,6 4-19 15,-7 7-19-15,7 5-11 0,-7 2-5 0,7 12 0 16,0 0-7-16,0 7-15 0,0 3-12 0,0 9-23 16,0-1-19-16,0 3-19 0,0-3-13 0,0 0-10 15,0 0-15-15,0-4-4 0,0-3-7 0,0-4-15 16,-6-4-28-16,0-3-41 0,6-5-48 16,0-5-51-16,6-6-55 0,0-2-56 15,-6-5-36-15,0-6-14 0,-6-1 10 0,6-8 25 0,-6-6 44 16,6-3 61-16,-7-5 58 0,1-3 55 15,-8-2 50-15,2-1 39 0,-2-5 36 0,2 1 30 16,-1 0 30-16,6 0 23 0,0-6 12 0,7 6 8 16,0 3 0-16,7-4-7 0,6 8-13 15,6 0-22-15,1 4-12 0,13 2-25 0,-1 4-8 16,1 9-11-16,5-5-10 0,2 11 0 0,-1 1-6 16,0 3 2-16,1 7-3 0,-15 0-1 0,1 9 3 15,-6-2 14-15,-7 4 13 0,-13 0 17 0,0 5 17 16,-13-2 13-16,-7 2 9 0,1-6-9 15,-1 6-9-15,0-5-11 0,-6-4-21 0,7 1-15 16,-1-4-13-16,8-4-7 0,-2 1-7 0,8-5-5 16,-1 5-1-16,7-8-1 0,7 3 2 15,-1 1 3-15,8 0 2 0,-8-1 3 0,7 5 2 16,7-1 2-16,-8 0 2 0,2 8 2 0,-2-5 4 16,2 6-2-16,-1-1 0 0,-7 3-4 0,-6-4 1 15,0 4-3-15,-13 1-5 16,1-1-2-16,-2-3 2 0,-6 0-2 0,1-4-4 0,-1 0-3 15,1 0-6-15,-1-5-14 0,8-1-32 0,-2-2-51 16,2 1-65-16,4-8-75 0,-4 1-79 16,12-5-82-16,6 1-106 0,0 0-120 0,2-4-24 0,-2 0 26 15,14 0 57-15,-1-3 84 0</inkml:trace>
  <inkml:trace contextRef="#ctx0" brushRef="#br0" timeOffset="27558.4">30864 12628 258 0,'-7'4'424'0,"-5"3"55"0,-2-7 19 16,1 0-38-16,0 0-67 0,7 0-55 0,-1 0-40 15,1 0-21-15,6 2-16 0,0 3-20 0,6-5-18 16,7 4-23-16,0-1-22 0,0-3-20 0,13 0-22 16,-6 0-23-16,13 0-29 0,-1 0-21 15,7 0-22-15,-6 0-14 0,5 0-10 0,-5 0-12 16,-7 5-16-16,0-5-22 0,0 0-27 0,1 3-36 16,-8-3-42-16,0 0-42 0,-6 3-40 15,-6-3-37-15,-7 0-37 0,0 0-38 0,0 0-55 16,0-3-78-16,-7 0-88 0,1-5-16 0,-7-1 27 15,0 3 52-15,13-1 86 0</inkml:trace>
  <inkml:trace contextRef="#ctx0" brushRef="#br0" timeOffset="27816.82">30870 12503 5 0,'0'0'338'0,"0"0"60"0,0 4 34 0,0-4-23 0,0 0-54 16,7 4-65-16,-7-4-50 0,6 0-27 16,7 3-9-16,1-3-1 0,5 0-4 0,0 4-14 15,1-4-23-15,-1 0-24 0,8 4-29 16,-1-4-13-16,-6 0-34 0,5 3-38 0,1-3-16 0,0 0-19 16,0 0-27-16,-6 0-50 0,-1 0-30 15,1-3-22-15,-7 3-41 0,0 0-36 0,-6-4-35 16,5 0-49-16,-5 1-67 0,0-1-80 0,-7 0-34 15,0 1 7-15,-7-1 37 0,7-3 68 16</inkml:trace>
  <inkml:trace contextRef="#ctx0" brushRef="#br0" timeOffset="28092.93">30935 12346 109 0,'0'3'351'0,"0"-3"54"15,7 4 13-15,-1-4-31 0,7 0-47 0,-6 4-61 16,6-4-37-16,7 0-18 0,-7 0-9 0,-1 0-10 16,8 0-15-16,-6 0-18 0,5 0-32 0,0 3-32 15,-6-3-30-15,13 0-30 0,-6 0-39 16,-1 0-42-16,1 0-46 0,0 0-50 0,-1 0-46 15,1 0-43-15,-1 0-33 0,-6-3-39 16,7 3-49-16,-14-4-73 0,1 4-48 0,-7-4-3 0,0 1 24 16,-7 3 53-16</inkml:trace>
  <inkml:trace contextRef="#ctx0" brushRef="#br0" timeOffset="28348.45">31248 12199 146 0,'0'0'354'0,"-7"0"48"16,1 0 0-16,-1 0-49 15,1 4-64-15,0 0-66 0,-1-1-47 0,0 8-24 0,1 1-7 16,0-2 1-16,-1 9 3 0,0 2 5 0,1 5 10 16,-1 4 11-16,1 2 11 0,-7 1 8 15,0 7 0-15,-7 0-7 0,1 1-13 0,-1-1-26 0,-6-3-32 16,6 0-33-16,1-4-27 0,6 0-35 15,0-7-48-15,0-5-55 0,6-2-65 0,-6-5-68 16,7-3-73-16,6-7-70 0,0-4-77 0,6-4-96 16,7-3-62-16,1-4 2 0,-2-1 38 15,15-6 62-15,5 1 97 0</inkml:trace>
  <inkml:trace contextRef="#ctx0" brushRef="#br0" timeOffset="29202.52">32030 12280 118 0,'12'-8'358'0,"-5"-2"58"0,-7 2 15 0,0 1-20 0,0-1-41 0,-7 2-44 0,-5-2-17 0,5-1-3 16,-6 3 11-16,-6-1 7 0,5 3-1 16,-12 4-9-16,7-3-11 0,-7 3-8 0,0 3-8 15,-7 1-5-15,1 3-10 0,-7 4-14 16,6 1-23-16,1 2-30 0,-1 4-35 0,13 0-37 15,0 1-34-15,14-1-29 0,6 3-25 0,6 2-17 16,8-1-11-16,5 0 0 0,1 0-6 0,6 4-6 16,7-4-3-16,5 3-5 0,-5-3-5 15,7 0-17-15,-2 0-6 0,-5-4-2 0,0 4-2 16,-7-7 1-16,0 2 5 0,-13 0 8 0,-1-3 8 16,-5-3 5-16,-7 3 5 0,-13-3 3 0,-6 0 4 15,-1 1 2-15,-6-6-3 0,0 2-7 16,-1-1-35-16,2 0-67 0,-1-2-109 0,-7-5-154 15,7 2-159-15,0-4-181 0,0 2-202 0,0 0-57 16,7 0 41-16,5-5 118 0,14 5 141 0,6 0 180 16</inkml:trace>
  <inkml:trace contextRef="#ctx0" brushRef="#br0" timeOffset="30362.28">30030 13748 278 0,'20'-7'367'0,"-1"0"28"0,-6 0-15 16,0-4-35-16,-7 3-46 0,8 2-42 0,-14-6-15 15,0 5 13-15,-14-1 29 0,2 1 27 0,-8 0 22 16,1 4 12-16,-7-2 2 0,-7 2-6 0,1 3-10 16,-7 3-12-16,-7 2-16 0,1 2-18 0,5 0-24 15,7 0-37-15,1 0-44 0,6 1-45 16,-1 3-41-16,15 0-51 0,-1 3-16 0,6-3-10 15,7 4-3-15,7-5-5 0,6 6-2 0,13-2 14 16,7 1-11-16,-1-4-10 0,7 7-13 0,1-6-17 16,5 2-22-16,1 0-26 0,-1 2-25 15,-6-6-20-15,1 0-12 0,-2 7 3 0,-11-7 16 16,-8 0 21-16,-6 2 32 0,0-1 21 0,-20 0 18 16,-6-1 15-16,0-2 9 0,-13 3 3 15,0-4-2-15,1-3 3 0,-9 3 5 0,2-2 1 16,-1-5-6-16,8 0-10 0,-1 0-24 0,6 0-41 15,0 0-68-15,14-5-75 0,-7 2-80 0,13-1-76 16,0 0-60-16,0 1-38 0,13-5-28 0,0 5-39 16,6-1-65-16,1-4-7 0,0 8 32 15,-1-7 54-15,13 4 78 0</inkml:trace>
  <inkml:trace contextRef="#ctx0" brushRef="#br0" timeOffset="30736.81">30786 13972 260 0,'-14'4'391'0,"-5"-1"53"0,6 1-8 0,0 0-42 16,0-4-56-16,6 3-55 0,1-3-36 0,6 0-23 15,0 0-8-15,0 0-4 0,6 0 0 0,8 0 5 0,11 0 8 16,1 0 9-16,7 0 6 0,-1-3-6 16,8 3-9-16,5-4-22 0,1 0-23 0,6 1-30 15,0-1-31-15,-7 1-28 0,8 3-28 0,-7-4-25 16,-7 4-20-16,-1-4-22 0,-5 4-28 15,-7 0-45-15,0-3-52 0,-7 3-55 0,-5 0-64 16,-8-5-67-16,-6 5-63 0,0 0-45 0,-6-3-40 16,0 0-48-16,-2 3-64 0,-11-4-32 15,6 0 25-15,-6 1 56 0,5 0 73 0,2-6 95 16</inkml:trace>
  <inkml:trace contextRef="#ctx0" brushRef="#br0" timeOffset="31015.9">30929 13800 262 0,'0'0'373'0,"0"3"39"0,0-3-21 16,-7 0-46-16,7 0-59 0,0 5-63 16,0-5-42-16,7 0-27 0,-7 3-12 0,6-3-18 0,1 0-8 15,6 4-10-15,0-4-10 0,0 0-5 0,13 3-7 16,-7-3 0-16,7 0-10 0,7 0-13 15,-1 0-13-15,8-3-13 0,-1 3-11 0,0-4-11 16,-7 1-14-16,8 3-18 0,-15-5-26 16,8 5-36-16,-7-3-42 0,0-1-44 0,-6 1-41 15,-1-1-46-15,-5 0-60 0,-8 1-73 0,-6-1-68 16,-6 0-12-16,-1 1 17 0,0 3 44 0,-6-5 75 16</inkml:trace>
  <inkml:trace contextRef="#ctx0" brushRef="#br0" timeOffset="31456.64">31026 13609 270 0,'-6'5'330'0,"0"-5"10"0,-1 2-22 0,1 3-36 16,-8-5-41-16,2 0-41 0,5 0-37 0,0 0-23 16,7 0-8-16,-6 0-1 0,6 3 4 0,0-3 6 15,6 0 9-15,-6 4 4 0,7-4-3 0,-7 4-8 16,7-4-15-16,-7 0-20 0,6 0-23 0,-6 0-19 16,6 0-19-16,-6 0-11 0,7 0 0 15,-7 0-9-15,7 0-4 0,-7 0 0 0,6 0 2 16,-6 0 0-16,7 3-3 0,-1-3 3 0,0 4 4 15,8-4 6-15,-8 0 4 0,8 4 6 16,-2-4 4-16,1 0 7 0,0 0 5 0,0 0-2 0,7 0 3 16,-7 0 0-16,6 0-1 0,1 0-6 15,-1 0-7-15,-5 0-11 0,5-4-9 0,-6 4-8 16,6 0-9-16,-5-4-11 0,-8 4-15 0,7-3-31 16,-6 3-33-16,-1 0-43 0,-6 0-46 15,7 0-46-15,-7 0-40 0,0 0-25 0,0 0-21 16,0-4-15-16,6 4-14 0,-6-4-19 0,6 4-13 15,-6-3-20-15,0 3-21 0,0 0 6 0,0 0 36 16,-6 0 55-16</inkml:trace>
  <inkml:trace contextRef="#ctx0" brushRef="#br0" timeOffset="31730.22">31144 13441 198 0,'-7'-4'373'0,"7"1"49"0,7 3-1 16,-7 0-48-16,6 0-60 0,1 3-58 0,-7 4-38 0,6-3-11 16,-6 7 6-16,7 1 12 15,-7 2 10-15,0 4 8 0,0 4 9 0,0 4 5 0,-7 3 1 16,1 0-1-16,-7 8 0 0,6-4-6 0,-5 4-17 16,-2-1-19-16,-5 1-32 0,6 0-35 15,0-1-40-15,-1-2-36 0,2-2-27 0,-2-2-34 16,8-5-37-16,0 1-45 0,-1-8-57 0,7-4-68 15,-6 2-78-15,6-9-73 0,0 0-65 0,0-4-48 16,6-3-33-16,1 0-30 0,-1-3-28 16,0-4-40-16,1 3 12 0,0-4 44 0,5 2 65 15,-4-1 83-15</inkml:trace>
  <inkml:trace contextRef="#ctx0" brushRef="#br0" timeOffset="32626.2">32030 13448 61 0,'0'-14'362'0,"0"-1"62"0,-7 4 46 0,1 0-26 0,-1 0-53 0,0 3-57 16,7 1-30-16,-6 4-17 0,0-1-7 15,-1 4-1-15,0 0 0 0,1 7-6 0,6 5-12 16,0 6-14-16,0 3-14 0,6 1-17 0,1 8-23 16,0-1-22-16,-1 8-22 0,0 7-16 15,1-4-14-15,0 4-19 0,-1-4-18 0,1 4-18 16,5-7-14-16,-5 3-14 0,-7-3-8 0,7-4-11 16,-1-8 1-16,-6 1 8 0,6-4-11 15,2-7-5-15,-8 0-3 0,6-5 5 0,-6-6-8 16,0 0-12-16,0-8 7 0,0-3 3 0,0-5-1 15,-6-6-3-15,6 4-1 0,-14-8 0 0,14-5 2 16,-6 2 3-16,6-8 2 0,-7 1 4 16,7-1 9-16,0-4 8 0,0 0 3 0,7-3 4 15,5 7 2-15,2-4-3 0,5 5-6 0,1 2-9 16,0 5 0-16,5 3-8 0,1 3-8 0,0 4-1 16,7 4 1-16,-1 0-1 0,1 8-5 0,-13-1 4 15,6 4 2-15,0 0-3 0,-13 4-4 16,7 3 1-16,-14 4-22 0,0 4 12 0,-6 2 7 15,-12 0 9-15,4 3 7 0,-11-1 5 0,-7-1 31 16,0 1 0-16,-7-5 6 0,1 4 7 16,-1-2 9-16,1-2 8 0,6-2 0 0,6 2-7 15,7-3-10-15,1 0-9 0,12 0-14 0,6-4-12 16,7 3-5-16,0 2-3 0,12-1-2 0,9-4-1 16,5 5-2-16,6-2-2 0,1-2-5 15,-1 3-3-15,1 4-6 0,-7-5-6 0,0 5-2 16,1-1-2-16,-15 5-1 0,1-5 2 0,-12 5 1 15,-14-4 7-15,0-1 3 0,-14 1 4 0,-5 0 4 16,-1-4 2-16,-12-1 2 0,-7 1-3 0,-1-4-23 16,-11 5-51-16,4-9-93 0,2 1-132 15,6-4-167-15,0 0-167 0,0-4-203 0,6 1-143 16,14-1-10-16,0-4 78 0,11 5 135 16,8-1 155-16</inkml:trace>
  <inkml:trace contextRef="#ctx0" brushRef="#br0" timeOffset="34398.07">28610 12323 99 0,'13'-14'361'0,"-6"-1"49"0,-7 1 25 0,-7-4-45 16,1 3-69-16,-13-4-63 0,-1 1-27 0,-6-1-6 15,-1 5 12-15,-18-1 14 0,-1-3 14 0,-5 3 2 16,-15 1-4-16,1 2-4 0,-7 2-7 0,-6 3-4 15,-6 3-4-15,5 0-9 0,-6 8-4 16,-6 3-8-16,1 4-4 0,5 11-7 0,0 3-4 16,6 17 0-16,2 8-4 0,18 8-1 0,7 16-5 15,13 2-5-15,13 10-16 0,7 2-23 0,12-4-20 16,14 0-29-16,12-7-29 0,13 0-24 16,27-8-17-16,6-10-21 0,20-4-5 0,12-8-2 15,15-6 0-15,11-15-7 0,14-8-12 0,0-7-7 16,6-15-12-16,-6-11-13 0,-1-10-21 15,2-9-7-15,-15-5-5 0,-5-10 3 0,-27-1-6 16,-14-9-4-16,-18 1-1 0,-20-9-9 0,-25 1-10 16,-22-6-16-16,-24 2-23 0,-13-4-36 15,-20-2-45-15,-14 2-52 0,-6 1-59 0,-5 0-57 16,-9 7-50-16,2 7-41 0,-1 11-31 0,7 12-72 0,-6 10-106 16,5 11-14-16,1 13 34 0,20 4 60 15,6 13 82-15</inkml:trace>
  <inkml:trace contextRef="#ctx0" brushRef="#br0" timeOffset="34996.57">27594 13943 247 0,'0'-33'417'0,"0"0"58"0,-12 0 31 16,-2 0-38-16,-5-4-65 0,-1 8-19 0,-6 0 22 16,0 3 45-16,-7 4 40 0,1 7 17 15,-13 1-6-15,-1 7-36 0,1 7-58 0,-14 3-71 16,0 12-56-16,-6 3-39 0,6 11-31 15,1 8-24-15,-1 3-22 0,7 12-22 0,6 2-24 0,0 5-20 16,8 7-14-16,5 3-6 0,1 1-3 16,19 4-41-16,6-9-35 0,7-2 0 0,20-5 0 15,12-10 0-15,14-4 0 0,19-7 0 0,13-8 0 16,7-4 0-16,12-10 0 0,7-11 0 16,7-8 0-16,13-11 0 0,-7-10-113 0,7-8-50 15,0-11 2-15,-7-4 12 0,-13-11 24 0,-13 1 31 16,-19-8 32-16,-20 3 22 0,-26-6 17 15,-26-1 9-15,-26 1 7 0,-19-4-1 0,-27 0-4 16,-6 0-7-16,-13 3-22 0,-7 8-37 0,-7 10-58 16,2 12-81-16,-2 8-102 0,1 13-137 0,0 7-139 15,-7 12-172-15,13 8-146 0,7 10-25 16,6 4 47-16,27 7 116 0,19 8 144 0,19-4 203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10-29T09:45:21.72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912 4553 168 0,'0'4'379'0,"0"0"42"0,0-1 33 16,-8 0-49-16,-4-3-85 0,-1 5-51 15,0-5-15-15,-14 4 7 0,8-4 14 16,-13 0 9-16,6 0 5 0,0 0 3 16,19 0-3-16,20 0-14 0,7 0-20 15,25-9-15-15,-6 6-28 0,7-4-29 0,6-4-28 16,7 0-24-16,6 0-22 0,0-4-23 0,6 4-17 16,8 4-14-16,-8-4-13 0,0 8-12 15,2-5-8-15,-8 8-9 0,-6 4-1 16,-8 0 0-16,-11 3-1 0,-8 4-1 15,-13 0-2-15,-5 7 2 0,-14-3-3 16,-14 3 1-16,-5 4 0 0,-13 0 4 0,-8 0 8 16,1 0 15-16,-13 0 21 0,0 0 24 15,0-4 32-15,-7 1 21 0,14-5 16 16,-1-3 2-16,13-1-12 0,1-1-21 0,12-2-23 16,1 0-22-16,6-3-22 0,13 0-14 15,7-1-8-15,5 0-7 0,15 2-3 16,5-2-5-16,1 4-2 0,12 1-2 0,1-1-3 15,-1 7 0-15,1-2-3 0,7 6-2 16,-8 1-2-16,-7-1-12 0,2 4 6 0,-15 3 1 16,-5-3 3-16,-7 4 4 0,-6-1 0 15,-14 1 16-15,-6 0 2 0,-13 0 15 16,-6-5 18-16,-13 2 24 0,-8-9 25 16,1 1 15-16,-7-4-37 0,8-4-80 0,-8-7 0 15,6-3 0-15,8-1 0 0,-1-7 0 16,7 0 0-16,7 1 0 0,6-6 0 15,6 1 0-15,1 4-23 0,5 1-355 0,8-1-197 16,19 0-177-16,0-1-176 0,13 9-182 16,7-4-30-16,-7-1 86 0,7 5 163 15,18-5 175-15,1 0 204 0</inkml:trace>
  <inkml:trace contextRef="#ctx0" brushRef="#br0" timeOffset="494.22">2774 4734 191 0,'20'-20'415'0,"-14"6"58"0,0-4 57 0,-6 3-22 16,0-4-73-16,-6 5-37 0,-8-1-7 15,2 5 9-15,6-1 2 0,6-1-13 0,0 5-30 16,6 0-42-16,6 2-49 0,-12 5-44 16,8 0-35-16,-8 9-28 0,6 5-13 0,-6 5-2 15,0 6 3-15,0 1-3 0,0 6-15 16,6 5-17-16,1 4-25 0,-7-1-25 16,7 4-21-16,-1 0-33 0,1 0-5 15,-1-4-4-15,0 1-24 0,1-1-48 16,6-4-76-16,-13-7-83 0,6 2-119 0,-6-10-122 15,0-3-90-15,7-3-60 0,0-5-61 16,-14-5-85-16,0-2-6 0,-5-6 56 0,-8-2 77 16,14-1 89-16,-14-2 124 0</inkml:trace>
  <inkml:trace contextRef="#ctx0" brushRef="#br0" timeOffset="714.14">2533 5070 3 0,'-13'-7'363'0,"-13"-1"59"0,13 1 43 0,-7 3-8 15,1-4-56-15,0 6-88 0,5-6-55 16,-5 5-31-16,5 3-16 0,2-5-11 16,12 2-3-16,0 3 0 0,0 0 7 0,6-4 3 15,7 0-3-15,13 1-15 0,0 0-30 16,0-1-36-16,13-1-30 0,0-1-36 16,7 2-59-16,7 0-77 0,-2 1-96 15,8-1-106-15,6-3-131 0,-13 3-172 0,1-3-119 16,-15 3-22-16,1-3 45 0,7-1 78 15,-1 2 110-15</inkml:trace>
  <inkml:trace contextRef="#ctx0" brushRef="#br0" timeOffset="1109.36">3439 4857 186 0,'6'-7'414'0,"0"-4"42"0,1 0 37 0,-1 4-49 0,14-4-118 15,-7-1-88-15,13 6-50 0,0-5-28 16,6 3-21-16,8 1-21 0,-7 0-20 16,5 7-15-16,1 0-16 0,0 0-10 0,1 7-8 15,-1 0-5-15,-1 4 0 0,-5 3 4 16,-7 1 6-16,-6 7 5 0,-1 0 6 16,-12 7 12-16,0-2 13 0,-14 2 16 0,0 0 15 15,-12 1 20-15,-7-5 15 16,0 1 17-16,-7-5 13 0,7 5 16 0,0-3 9 15,-1-2 1-15,-5-3 0 0,7-3-4 16,-1-5-12-16,6 2-20 0,7-1-22 0,-1-7-16 16,2 3-14-16,6-4-13 0,6-3-12 15,0 5-2-15,6-10 1 0,13 5 5 16,1-3 1-16,6 0-3 0,6 3-9 16,1-4-13-16,-1 0-15 0,1 4-20 0,6 0-19 15,-7 0-15-15,2 0-23 0,-2 4-47 16,-7 0-81-16,2-1-125 0,-7 0-155 0,6 2-163 15,0-5-142-15,-1 3-161 0,1-3-119 16,1 0 19-16,5-3 102 0,14-2 136 16,19 2 142-16</inkml:trace>
  <inkml:trace contextRef="#ctx0" brushRef="#br0" timeOffset="1804.04">5698 5015 48 0,'6'0'362'0,"8"-4"56"15,-8 4 35-15,-6 0-45 0,0-4-79 0,0 4-93 16,-6 0-74-16,-8 0-47 0,2 0-31 0,-8 0-18 16,1 4-17-16,-7 0-12 0,-7-1-8 0,1 2-5 15,-1 1-2-15,-6 1-4 0,6 1-3 0,-6 0-4 16,7-1-2-16,6 0-3 0,-1 0-3 0,8 1-2 16,-1-4-1-16,7-1 1 0,0 1 0 0,13-4 2 15,-6 0 2-15,6 0 2 0,6-7-2 16,-6 3 1-16,7-4-6 0,6-2 0 0,0 2 2 0,0-6-2 15,6 2 2-15,-5-2 2 0,-1 0 11 16,-1-1 9-16,2 4 14 0,-2 0 15 0,2 0 15 16,-8 0 14-16,1 3 11 0,-7 2 3 0,6-2-2 0,-6 4-9 15,0 4 3-15,0-3-14 0,7 6-8 16,-1-3-11-16,-6 7-8 0,7 1 1 0,-1 3-17 16,0 0-1-16,2 3-7 0,-2 1-1 0,0 4-4 15,7 3-7-15,-6-1-3 0,6-2-3 0,0 3-1 16,-6 0-4-16,5-1 0 0,2 2-2 0,-8-5 1 15,0-1 0-15,1-1-4 0,-1-1 1 16,1-4-4-16,-7-4-2 0,0 0-13 0,0-3-11 0,0-4-9 16,-13-4-6-16,6 0-4 0,-5-3-1 0,-2-1 5 15,-5-2 9-15,-1-1 8 0,1-5-3 16,-8 3 12-16,2-1 6 0,-1-2 6 0,-7-2 4 16,7 7 5-16,-6 0 12 0,12 0-3 0,7 4 8 15,-7 0 7-15,8 2 3 0,-2 2 4 0,8-1 5 16,-1 4 6-16,1 0 4 0,6 0 1 0,6 4 9 15,1-4 8-15,5 3 2 0,2 2-2 0,-1-2-7 16,13 1-8-16,0 3-10 0,0-3-14 0,7-1-9 16,-1 1-14-16,1 0-27 0,6-4-47 0,0 3-61 15,0-3-74-15,-6-3-72 0,-1 3-106 0,-6-4-150 16,1 0-62-16,-2-3 1 0,1 3 44 0,6-3 55 16,8-1 106-16</inkml:trace>
  <inkml:trace contextRef="#ctx0" brushRef="#br0" timeOffset="2168.31">6779 4902 275 0,'0'-4'418'0,"0"4"47"0,0-4 6 16,7 1-60-16,0-2-91 0,-1 3-74 0,0-6-45 0,14 4-23 15,-1-3-14-15,7 3-17 0,7-3-22 16,-1 3-19-16,15 1-19 0,-2-2-21 0,1 2-21 0,-1-1-12 15,1-3-11-15,5 3-11 0,8 1-7 16,-6-1-4-16,-1 4-6 0,-7 0-16 0,-6 0-18 16,1 0-25-16,-8 0-27 0,-13 0-33 0,1 0-28 15,-7 0-18-15,-13 0-13 0,0 0-32 0,-7 0-48 16,-5 0-75-16,-15 0-83 0,-5 4-29 16,-7-4 1-16,-7 3 40 0,-6 1 69 0</inkml:trace>
  <inkml:trace contextRef="#ctx0" brushRef="#br0" timeOffset="2565.15">6877 4879 264 0,'0'0'409'0,"-7"0"54"0,7-3-3 0,-6 3-46 15,0 0-66-15,6 0-73 0,0 0-49 0,0 3-25 16,-7 2-8-16,7 2-3 0,-7 0-6 0,7 4-8 16,-6 3-10-16,6 1-16 0,0 3-23 0,0 1-27 15,6-2-26-15,-6 6-23 0,7-4-14 16,-7 2-12-16,7 2-9 0,5-5-6 0,-5 0-6 15,0 0 0-15,-7-3-1 0,0-1 0 0,-7-6 10 16,7 3 22-16,-7-7 38 0,7 3 35 0,0-3 33 16,0-4 25-16,0-4 17 0,-6-1 9 0,0-1-3 15,6-1-2-15,-7-1 3 0,7 2-7 0,0-6-8 16,7 4-20-16,-7-3-16 0,12 5-20 0,-5-2-25 16,6 1-11-16,0 3-13 0,13 0-4 15,0 4-13-15,1-3-9 0,5 6-7 0,1 1-7 16,5 3-5-16,1 5-5 0,1 2-7 0,-1 4-4 0,0 1-4 15,-7-1-2-15,1 4-1 0,-7 0-1 0,-6 3 0 16,-1-3 0-16,-12 7-1 0,-7-6 2 0,-7 2 0 16,-12-3 3-16,-14 0 3 0,1 0 8 15,-8-4 10-15,-5 0 2 0,-8-2 1 0,8-2 0 16,-13-2-6-16,11-2-13 0,2-2-38 0,-1-1-72 16,7 0-125-16,7-3-164 0,6-4-185 0,13-4-188 15,-7-7-239-15,14 4-75 0,12-7 46 0,8-1 125 16,5 0 161-16,13 1 187 0</inkml:trace>
  <inkml:trace contextRef="#ctx0" brushRef="#br0" timeOffset="3032.89">7079 4861 23 0,'6'0'354'16,"7"0"46"-16,1-4 23 0,5 4-43 0,0-3-92 16,14-1-113-16,-7 1-77 0,13-2-45 0,7-2-24 0,6 0-17 15,-6 3-23-15,6-3-44 0,7 3-75 16,-14-3-117-16,7 4-97 0,-13-2-46 0,-7 5-15 16,1-3 25-16</inkml:trace>
  <inkml:trace contextRef="#ctx0" brushRef="#br0" timeOffset="3560.47">8304 5143 6 0,'-14'8'387'15,"8"-5"81"-15,-7-3 59 0,6 5 9 0,1-5-67 16,-1 2-100-16,1-2-73 0,6 0-60 0,0 0-37 15,6 0-27-15,1 0-18 0,6 0-13 0,0 0-11 16,7 0-6-16,-1 0 1 0,7 0-9 0,0 0-11 16,7 0-14-16,5-2-13 0,-5-3-12 0,7 5-21 15,-2 0-11-15,1 0-16 0,0 0-10 0,1-3-8 16,-1 3-22-16,6 0-40 0,-5-4-62 0,-2 4-75 16,-11-4-81-16,5 4-89 0,-6 0-107 0,-13-4-147 15,7 1-37-15,-14-1 23 0,7 0 54 0,0 1 77 16</inkml:trace>
  <inkml:trace contextRef="#ctx0" brushRef="#br0" timeOffset="5529.05">11924 4657 150 0,'7'-9'352'0,"0"6"47"0,-7 3-6 15,6-4-52-15,-6 4-74 0,0 0-80 16,0 4-60-16,-6 4-34 0,-1-1-14 0,-12 7 1 16,5 4 9-16,-11 4 18 0,5 12 27 0,-13-1 33 15,1 7 33-15,-1 7 39 0,-6 5 34 0,0 3 32 16,-6 4 28-16,-1-1 12 0,0 1-3 0,0-1-27 15,-5 0-47-15,5-2-50 0,1-1-59 16,-1-1-54-16,7-6-48 0,6-7-31 16,1-1-26-16,6-11-57 0,6 1-85 0,7-8-114 0,7-4-119 15,6-7-111-15,0-4-114 0,12-3-123 0,1-4-69 16,1-8 33-16,6 1 75 0,-2 0 91 0,9-8 116 16</inkml:trace>
  <inkml:trace contextRef="#ctx0" brushRef="#br0" timeOffset="6194.15">11977 5448 131 0,'6'-8'400'16,"-6"4"58"-16,6-3 38 0,2 0-43 0,-2-1-82 0,0 1-90 16,7-4-60-16,0 0-38 15,6 0-27-15,1 0-25 0,0 1-27 0,6-2-26 0,-7 1-22 16,14 0-18-16,-1 3-13 0,1 1-11 0,-1 4-7 16,1-1-3-16,0 4-1 0,-8 4-1 15,2-1 0-15,-1 9 0 0,-6-1 1 0,-8 3 0 16,-5 1 1-16,0 3-1 0,-7 0 0 0,-7 1 4 15,0 2 5-15,-5-2 10 0,-14 3 10 16,6-4 18-16,-13 4 24 0,1-3 26 0,-1-1 25 16,1-4 25-16,5 1 26 0,-5 0 21 0,-1-4 17 15,7 0 15-15,7-4 10 0,6 1 4 0,-7-5-7 16,13 1-19-16,1 0-26 0,0-4-58 0,0 0-30 16,6 0-32-16,6 0-25 0,0 0-20 15,7 0-12-15,0 0 12 0,7 3-12 0,-1-3-6 16,7 3-3-16,1 5-2 0,-7-1-2 0,5 4-1 15,1 0 0-15,-6 4-3 0,-1 0 1 16,1-1 2-16,-7 4 2 0,0 1 1 0,-7-4 0 16,-6 3 11-16,-6 0 21 0,0 1 31 0,-8-5 30 15,-5 1 33-15,-13 4 29 0,-1-5 12 0,-7-3-8 16,-5 3-24-16,6-6-34 0,-7 3-30 16,-6-4-37-16,7-3-61 0,-8-1-95 15,2-3-162-15,-2-3-198 0,1-4-211 0,0-4-271 0,0-1-157 16,0-6-20-16,-1 4 101 0,15-9 169 0,11 2 194 15</inkml:trace>
  <inkml:trace contextRef="#ctx0" brushRef="#br0" timeOffset="14694.58">10700 4426 240 0,'39'-9'351'0,"-6"2"27"15,-7-4-29-15,-1 4-68 0,-5-3-80 0,0-2-61 16,-1 1-29-16,-5 4-9 0,5-4 3 16,0 0 7-16,-6 4 9 0,1-1 10 0,-2 2 14 15,-4-2 18-15,4 3 13 0,-12 2 2 0,0 3-3 16,0 0-12-16,-6-4-22 0,0 4-32 0,-8 4-31 15,1-4-23-15,-7 8-20 0,-6 0-17 0,7 2-10 16,-13 5-5-16,6-1 0 0,-7 8-1 16,1 4 1-16,-2-1 1 0,-5 8 2 0,7 1 1 15,-7 2-1-15,6 4 4 0,-5 0 5 16,5 4 12-16,7 5 10 0,0-6 9 16,0 1 9-16,13-4 2 0,6 1-2 15,14-1-8-15,-1-7-11 0,7-4-7 0,13 1-9 0,7-9-5 16,-1-5 0-16,7-2-1 0,7-7 0 0,-1-7-1 15,8-3 0-15,-1-5-1 0,-7-2-4 0,-5-9 3 16,-1 5-6-16,-13-9 0 0,-14 5 0 0,-5-4-14 16,-14 0 3-16,-5 4-3 0,-8-1 2 0,-13 1-3 15,1 4 1-15,-7 2 11 0,-7 5-6 0,1 3-4 16,5 1-19-16,1 3-40 0,0 3-64 0,1-3-89 16,18 4-101-16,-6 3-156 0,13 0-151 15,-1-2-49-15,14-2 16 0,14 4 64 0,5-3 91 16</inkml:trace>
  <inkml:trace contextRef="#ctx0" brushRef="#br0" timeOffset="15203.13">10056 4136 235 0,'0'-4'393'0,"0"0"41"0,0 4-4 15,0 0-64-15,0 0-101 0,0 0-75 16,-8 0-49-16,8 4-25 0,-6 3-1 0,0 5 11 15,-8 2 20-15,2 0 23 0,-1 12 33 0,-7 7 44 16,-6 7 42-16,0 8 38 0,-7 8 31 0,-6 9 27 16,-7 5 20-16,-5 11 0 0,-1 6-10 0,-1 12-24 15,-6 3-24-15,8 9-39 0,5-1-51 0,13 0-51 16,7-4-51-16,20-7-48 0,12 0-46 0,20-11-33 16,14-5-30-16,12-2-64 0,13-12-132 15,7-6-217-15,19-4-252 0,-7-8-328 0,15-10-180 0,-2-9-48 16,7-10 77-16,13-10 185 0,-7-9 240 15</inkml:trace>
  <inkml:trace contextRef="#ctx0" brushRef="#br0" timeOffset="15734.77">12823 4517 181 0,'13'-14'389'16,"0"2"29"-16,7 5 21 0,6 7-63 15,7 0-117-15,5 11-78 0,9 0-37 0,4 11-10 0,1 7-5 16,-6 12-10-16,-7 9-11 0,0 9-13 0,-6 11-11 16,-21 3-13-16,-4 11-10 0,-8 5-9 15,-20 2-7-15,-13 4-3 0,-6-3-5 0,-19-4-5 16,-7 0-5-16,-14-4-7 0,8-7-14 15,-8 0-42-15,1-8-77 0,0-6-143 0,7-8-188 0,5-8-98 16,14-3-46-16,13-11 5 0,7-3 59 16</inkml:trace>
  <inkml:trace contextRef="#ctx0" brushRef="#br1" timeOffset="22692.82">2396 7041 329 0,'7'-11'379'0,"5"0"32"16,-4-4-39-16,4 4-68 0,-12 0-80 16,7-4-58-16,0 5-26 0,-7-1-5 0,0 3 10 15,0-2 15-15,-7 2 25 0,0 1 29 16,-5 0 28-16,-2-1 30 0,-5 4 25 16,5 1 17-16,8-2 2 0,6 5-9 0,6 0-22 15,-12 5-22-15,0 2-15 0,-8 4-12 16,2 11-2-16,-2 4 12 0,-11 3 14 15,-1 11 13-15,-1 8 5 0,1 3 2 0,6 8-5 16,-5-1-9-16,-1 8-131 0,0 4-135 16,6 3 0-16,1-3 0 0,5 3 0 0,14-4 0 15,7 4 0-15,6-2 0 0,6-9 0 16,15 0 0-16,4-7 0 0,8-8 0 16,6-6 0-16,0-4 0 0,7-8-569 15,0-8-482-15,-1-2-230 0,0-8-59 0,-5-3 75 16,-1-6 189-16,-7-8 240 0,1-5 254 15</inkml:trace>
  <inkml:trace contextRef="#ctx0" brushRef="#br1" timeOffset="23197.14">3660 7056 399 0,'6'-7'494'15,"0"-1"53"-15,-6 1 39 0,7 3-92 0,0 4-112 16,6 0-76-16,7 6-43 0,-2 7-24 15,9 5-21-15,5 3-28 0,8 13-29 16,-8 5-20-16,7 10-10 0,-12 2 3 0,-1 12 16 16,-1-5 20-16,-11 7 31 0,-14 1 33 15,-7 0 33-15,-13 4 23 0,-6-1-2 0,-13-2-22 16,-13-2-40-16,7-2-50 0,-8-8-70 16,-5-4-113-16,13-11-163 0,-2-6-222 15,15-5-239-15,-7-11-305 0,13-11-145 16,0-7-25-16,6-7 85 0,20-11 177 0,7-4 216 15</inkml:trace>
  <inkml:trace contextRef="#ctx0" brushRef="#br1" timeOffset="24225.77">1107 7506 284 0,'6'-3'391'16,"-6"-1"32"-16,-6 4-18 0,-1 0-73 15,-6 0-92-15,-6 4-66 0,-7 3-36 0,0 0-5 16,-1 4 3-16,-12 0 10 0,1 4 7 15,-8 3 6-15,-7-4 1 0,8 5-5 16,-1-5-10-16,7 2-14 0,0-2-26 0,13-7-19 16,0 5-19-16,7-8-10 0,19-1 3 15,6 0-18-15,1-6-10 0,-7 0-7 0,-13-6-8 16,13-1-7-16,-7-1-20 0,7-3 6 16,0-6 4-16,0 3 2 0,-7-2 2 15,7 1-2-15,-6-4 1 0,6 0-1 16,0-4 0-16,0 8 2 0,0-4 0 0,0 7 5 15,-6 0 3-15,6 5 2 0,-6 3 2 16,-2 2 3-16,8 5-5 0,-6 0 15 16,6 8-3-16,0 3 21 0,0 0 17 15,0 8 11-15,6 1 15 0,-6 3-7 0,14 3 9 16,-8-1-12-16,7 1-14 0,13 4-1 16,6-5-12-16,-5-3-11 0,-1 0-9 0,-20 0-12 15,8-4-3-15,11-7-11 0,7 0 4 16,8-4 2-16,5-3 3 0,-12-4 5 15,-13-4-2-15,-20-3-2 0,0 0-2 0,-7-4-8 16,-12-4-7-16,-14 1-1 0,-6-1 1 16,-7-3-4-16,-5 4-2 0,-2-1 6 15,7-1 6-15,1 1 1 0,6 5 7 16,7-1 5-16,6 4 0 0,12 3 2 16,8 1-3-16,12 3-3 0,8 0-6 0,12 3-4 15,13 1-3-15,6-1-9 0,-5 5-33 16,5-1-66-16,1-3-101 0,5 2-118 0,14 3-137 15,1-3-201-15,-8-1-116 0,-18-2-11 16,-8 0 58-16,1-3 98 0,-7 0 126 0</inkml:trace>
  <inkml:trace contextRef="#ctx0" brushRef="#br1" timeOffset="25985.54">912 8888 252 0,'0'-5'438'0,"-8"2"50"0,-4-5 33 0,-1 5-56 16,0 0-96-16,-7-6-76 0,7 6-43 15,-7-4-23-15,8 3-19 0,-1 1-23 16,-7 3-32-16,14-4-28 0,-8 4-27 16,8 0-14-16,-7 4-16 0,0-1-17 0,-6 5-10 15,-1 3-6-15,-6 3 2 0,-7 4-4 16,-6 5 3-16,1 3 6 0,-9-1 0 0,2 0-3 15,-7 1-5-15,-1 0-7 0,1 0-6 16,13-9-10-16,7 6-4 0,6-9 0 16,7-2-2-16,-1-2-1 0,0-2 6 0,7-5 2 15,7-3 2-15,6-7 0 0,6-4-3 16,7-4-3-16,7-3-8 0,0-4 1 16,-1-3-3-16,7-5-1 0,6 1 17 15,1-4-4-15,-13 0 2 0,6-1-3 0,-14 5 8 16,2 4 11-16,-1 3-3 0,-7 4 18 15,0 4 5-15,-6 2 5 0,8 5 0 0,10 3 3 16,22 12-1-16,-1-1 6 0,14 11 11 16,-8 0 11-16,-19 8 1 0,6 3-6 15,-5 4-4-15,-9 1-9 0,2-2-12 16,-7 1-12-16,7 0-5 0,0-3-8 0,-1-1-12 16,1 0-7-16,-1-7-1 0,-6 1-4 15,0-5-3-15,0-4-1 0,-6-7 7 0,-7 1-4 16,-7-8-6-16,-13 0 17 0,1 0-14 15,-7-8-29-15,-14 1 0 0,2-7 6 16,-1-2 3-16,-6 2-21 0,-8-4 15 16,1-1 34-16,7 5-4 0,5-1-3 15,7 1 5-15,7 3 2 0,7 0 2 0,13 2 0 16,-1 7-2-16,14-2 5 0,6 4-4 16,13 0 1-16,13 4 2 0,-1-4-3 0,15 2 1 15,6 3-5-15,-1-1-26 0,1-1-50 16,-8-3-85-16,2 4-108 15,6-4-115-15,12-4-121 0,-5 4-157 0,-8-7-127 16,-12 2-11-16,-14-1 55 0,1-1 89 0,-1 3 111 16</inkml:trace>
  <inkml:trace contextRef="#ctx0" brushRef="#br1" timeOffset="27833.92">2969 8964 35 0,'14'4'355'0,"-8"-4"55"15,6-4 38-15,-4 4-31 0,-2-3-60 0,0 3-77 16,1-4-50-16,0 0-26 0,-7 1-10 16,6-4-7-16,-6 2-14 0,7 2-15 15,-7-1-18-15,-7 4-19 0,1 0-22 0,-1 4-26 16,-12 4-21-16,-7-1-16 0,-7 7-10 16,-6 1 1-16,-7 3 9 0,-6 4 9 15,0 0 11-15,6 4 9 0,1 0 1 0,-1-1-5 16,13-3-12-16,1 0-11 0,12-3-12 15,7-5-10-15,1-3-9 0,5 1-2 0,7-6-6 16,0-6-6-16,13-3-10 0,0 0-8 16,0-9-7-16,6-2-5 0,1-4-1 15,0-5 3-15,5-3 6 0,-5 1 7 16,0-4 11-16,-7-1 11 0,7 5 15 0,-14-4 15 16,6 3 16-16,-4 0 16 0,-2 8 8 15,-6 0 3-15,6 7-7 0,-6-1-9 16,7 5-10-16,-1 7-13 0,1 0-10 0,0 7-3 15,-7 5-4-15,6 1-24 0,6 6 8 16,-4 4 4-16,4 2 1 0,8 0-2 16,-13 1-1-16,5 4 20 0,-5-5-11 15,6 4-8-15,0-3-3 0,-6 0-1 0,-1-5-3 16,1-5 1-16,-7-2 0 0,0-2-1 16,0-6-14-16,-13 2-11 0,6-8-8 15,-12-4-10-15,-1 0-8 0,-13-7-2 0,1-1 10 16,-7-1 8-16,-7-1 8 0,7-2 9 15,-6-2 10-15,5 0 8 0,8 3 11 0,-1 1 10 16,7 3 28-16,7 0 1 0,13 3 3 16,-1 5 5-16,14-1 1 0,5 4-7 15,15 0-19-15,5 4 0 0,7-1-3 16,13 1-9-16,7 3-11 0,0-3-33 16,-2 0-57-16,2 2-78 0,7-1-97 0,-8-5-118 15,-6 0-174-15,-13-5-132 0,1-1-33 16,-15-2 32-16,9-3 70 0,-2-1 106 0</inkml:trace>
  <inkml:trace contextRef="#ctx0" brushRef="#br1" timeOffset="28736.29">4585 9001 152 0,'0'0'363'0,"0"0"46"16,-7-4 2-16,7 4-51 0,-7-4-64 15,1 1-73-15,6 3-49 0,-13-3-27 0,0-2-12 16,-6 5-9-16,-8 0-8 0,1 5-2 15,-6-2 4-15,-7 8 15 0,-1 0 15 16,-5 3 14-16,6 1 2 0,7 7-3 16,-1-3-14-16,7 2-19 0,0 1-27 0,12 0-18 15,8 0-25-15,6-3-20 0,0-1-16 16,13-3-14-16,6-4-16 0,8-5-25 16,5-1-14-16,1-5-16 0,6-5-12 0,0-5-10 15,0 0 0-15,-6-7 7 0,-1 0 14 16,-6-1 16-16,0-1 19 0,-6-3 23 15,-7 0 27-15,-7 1 27 0,1 2 27 0,-7 5 30 16,-7-5 29-16,7 8 22 0,-6 0 2 16,6 4-12-16,-6 3-14 0,12 0-15 15,-6 4-19-15,13 8-18 0,0-1-10 16,-7 9-2-16,7-2-8 0,-6 8-10 0,6 0-9 16,1 3-18-16,-8 0-10 15,0 1-14-15,-6-3-29 0,6 2-50 0,-6-7-75 0,7 1-74 16,6-1-83-16,-6-7-76 0,5-4-48 15,8-4-46-15,-7-6-50 0,7-4-58 16,0-4-7-16,-2-4 34 0,2-7 49 0,7-1 81 16</inkml:trace>
  <inkml:trace contextRef="#ctx0" brushRef="#br1" timeOffset="29285.03">4936 9041 48 0,'6'-29'371'0,"-6"4"59"0,0 2 48 0,0 2-11 16,-6 2-64-16,0 4-100 15,6 5-70-15,0 5-31 0,-7 5-32 0,7 5-31 16,0 2-31-16,0 7-22 0,7 4-20 0,-7 5-24 15,6-2-16-15,0 5-12 0,-6 4-8 16,8-5-6-16,-8 5-18 0,6-5-14 16,0 1-16-16,0-4-8 0,2-4-14 15,-2-1-8-15,-6 0 9 0,0-7 11 0,0-3 13 16,0-4 5-16,-14-3 19 0,8-3 14 16,-6-4 15-16,-2 0 15 0,-5-4 19 15,-1 0 22-15,8-4 20 0,-2 0 16 0,-5-3 12 16,12 4 7-16,0-1-2 0,7-4-15 15,7 4-16-15,6 1-19 0,14 0-22 16,5-5-24-16,7 4-20 0,6 1-22 0,7 3-16 16,1-3-16-16,-2 2-11 0,2 5-4 0,-7 0-1 15,-1 3 7-15,-6 0 11 0,-7 4 12 0,-12 0 12 16,0 8 10-16,-7-1 14 0,-13 0 15 0,0 8 17 16,-13-1 17-16,-7 6 13 0,0-3 20 15,-5 5 13-15,-1 0 8 0,6 0 1 0,-6 0-11 0,7 0-10 16,-1 1-19-16,13-5-19 0,1 0-17 15,6-4-19-15,6-3-14 0,1-3-16 0,13-1-11 0,-8-3-8 16,14-4-7-16,-6-4-2 0,13-3 4 16,-8-4 3-16,1 0 6 0,7-9 7 0,-7 3 3 15,7-5 9-15,-14 0 13 0,8 0 18 0,-8 0 17 16,-6 0 17-16,-7-1 21 0,-6 2 18 0,7-1 17 16,-14 4 15-16,1 3 15 0,0 4 10 0,-1 4-6 15,7 0-9-15,-13 0-20 0,7 7-18 16,6 3-18-16,-7 4-18 0,7 8-7 0,0 4-6 15,0-2-3-15,0 5-8 0,-7 3-7 0,7 2-6 16,0 2-9-16,-6 1-6 0,-1-1-10 0,1-3-31 16,-1-5-48-16,7-2-63 0,7-5-66 0,12 1-68 15,-5-4-59-15,-2-4-39 0,2-4-25 0,-2-3-20 16,1-6-38-16,1-5-48 16,-2-4-15-16,2 0 24 0,5-2 48 0,1-6 70 0</inkml:trace>
  <inkml:trace contextRef="#ctx0" brushRef="#br1" timeOffset="29600.91">5777 9024 118 0,'19'-23'369'0,"-6"-3"64"15,-6 4 18-15,5 0-34 0,-5 4-61 0,0 4-76 16,-1-2-58-16,0 9-34 0,1 0-14 0,0 4-2 0,-1-1 0 16,1 8 0-16,-7 6-6 0,0 2-3 15,0 6-11-15,0 4-17 0,-7 3-13 16,7 1-16-16,-6-1-12 0,6 5-19 0,0-4-12 0,0 2-8 16,0-5-14-16,6 3-11 0,-6-5-8 0,7-5-7 15,-1-2-2-15,0-1-3 0,2-4-1 16,10-1 9-16,-4-8 2 0,11-5-2 0,9 2-6 0,-9-8-4 15,7-7-9-15,2 3-15 0,-9-7-10 0,1-4 0 16,-6 1 8-16,-7-1 5 0,7-3 13 0,-14 3 14 16,0-4 20-16,2 9 24 0,-8-5 36 15,6 8 39-15,0 0 41 0,-6 2 23 0,0 5 4 16,0 8-11-16,0 0-28 0,0 6-38 0,-6 4-41 16,0 5-33-16,-2 1-17 0,2 6-10 0,0 4-7 15,-1 2-10-15,7 4-6 0,-7-2-18 0,1 5-35 16,6-3-55-16,-13 0-71 0,7 1-99 0,-1-5-115 15,-6-2-103-15,7-2-106 0,-1-2-82 0,7-1-93 16,13-7 14-16,0 0 73 0,7-7 94 0,12-4 127 16</inkml:trace>
  <inkml:trace contextRef="#ctx0" brushRef="#br1" timeOffset="30193.5">7724 8814 22 0,'26'-7'398'0,"-1"3"81"15,-5-3 62-15,-13 4 14 0,-7-5-30 0,0 4-66 16,-7 4-43-16,-5 0-29 0,4 0-14 16,2 7-4-16,0 1-12 0,-7 3-6 15,-7 7-17-15,0 0-11 0,-5 8-19 0,-1 4-41 0,-7-1-50 0,-6 7-53 16,0 1-51-16,0 0-43 0,-7-1-57 16,7 4-93-16,-6-3-148 0,5 0-196 0,-5-4-218 15,-7-4-283-15,13-3-126 0,6-5-7 0,7-2 92 16,20-9 169-16,-1-2 204 0</inkml:trace>
  <inkml:trace contextRef="#ctx0" brushRef="#br1" timeOffset="31699.4">813 10342 243 0,'14'-11'385'0,"-2"4"37"0,-5-1-2 0,-7 0-59 15,0 5-77-15,-7-1-66 0,1 4-44 0,-7 0-25 16,0 4-16-16,0 3-19 0,-13 5-23 16,0 2-21-16,-7 8-10 0,-5-4-5 15,-1 8-9-15,-1-1-8 0,7 2-3 16,1-2-4-16,-1 1-7 0,13-1-7 0,2-3-6 15,4 0-3-15,1-7-6 0,1 0 3 16,4-4-1-16,2-8-1 0,0 1-3 0,0-8-1 16,-2-4-2-16,2-3-2 0,-7-3 0 15,7-4 0-15,-8-8 1 0,8 1 1 16,0-5 2-16,-8 1 1 0,8-1 2 16,0-2 3-16,-1 3 3 0,0-1 5 0,7 4 1 15,0 4 2-15,0 8 4 0,7 0 11 16,0 6 9-16,5 4 7 0,2 8 11 15,-2 4 9-15,2 6 6 0,5 0-1 0,1 8 1 16,6 0-8-16,0 7-5 0,7 1-8 16,-8-1-6-16,1 0-14 0,0 1-10 15,-6-4-4-15,-1-1-6 0,1-3-4 0,-6-4 0 16,-2 1 21-16,-12-9 22 0,0 1 17 16,-6-6 8-16,-8-5 4 0,2 0-18 15,-2-8-11-15,2-2-20 0,-8-2-17 0,1-3-7 16,-7-3-5-16,6 0 14 0,1 0 14 15,-1-1-13-15,7 1-6 0,0-1-6 16,6 6-1-16,1-3-1 0,6 5-25 0,6 1 9 16,1-2 10-16,6 9 15 15,6-5 11-15,7 12 13 0,7 0 12 0,13-1 10 16,5 1-2-16,2 4-8 0,12-5-14 0,13 4-25 16,0-3-48-16,7-1-68 15,6 1-89-15,13 0-107 0,1-4-140 0,-14-4-198 16,-13-3-94-16,-7 0-7 0,-5-5 49 15,-15 2 87-15,2-1 131 0</inkml:trace>
  <inkml:trace contextRef="#ctx0" brushRef="#br1" timeOffset="32386.84">3204 10476 119 0,'-7'0'375'0,"7"0"50"0,0 5 25 16,0-5-49-16,-6 0-73 0,6 0-71 0,0 0-38 16,6 0-6-16,7 0 11 0,1 0 29 15,18 0 9-15,1-5 6 0,12 3-3 16,7-2-11-16,13-4-22 0,0 2-45 0,8-1-31 15,-2 2-41-15,0-2-57 0,0 3-71 16,-12 0-124-16,0 1-139 0,-13-1-166 16,-20 4-232-16,-13 4-105 0,-13-4-27 0,-6 0 66 15,-1 3 108-15,0 1 149 0</inkml:trace>
  <inkml:trace contextRef="#ctx0" brushRef="#br1" timeOffset="33329.42">664 11540 91 0,'19'-7'370'16,"1"-5"45"-16,-7 5 26 0,-13 0-42 15,0-1-67-15,-7 8-74 0,-5-3-51 0,-2 3-28 16,-5 0-23-16,-1 3-19 0,0 1-21 16,2 3-22-16,-9 4-14 0,1 4-3 15,0 3 6-15,-7 4 0 0,1 0 1 0,-7 4-2 16,7 3-4-16,5-4-9 0,-5 5-9 15,6-4-14-15,6-1-13 0,1-2-12 16,5-5-8-16,2-4-5 0,-2-3 3 16,1-3 1-16,7-1 2 0,-7-7-5 0,0 0 1 15,7-7-2-15,-14-4-8 0,7-8 0 16,0 1 4-16,13-3 11 0,0-6 9 16,-13-2 12-16,7-1-22 0,-14 2 24 0,0-2-24 15,7 1 25-15,7 0-26 0,-1 3 15 0,-6 8 36 16,13-1-12-16,6 9 33 0,1-1-9 15,6 11 38-15,20 0-11 0,12 11 5 16,21-1-1-16,11 5 0 0,-12 4-8 16,-6 6-13-16,0 0-6 0,-7 6-17 0,0-2-13 15,-6 0-13-15,-7 0-9 0,-1-4-7 16,-5 0-6-16,-7-2-2 0,7-4 1 16,-13-4 6-16,-8-1 15 0,-5-7 13 0,-7-3 7 15,-13 0 3-15,-6-8 0 0,-1-4-6 16,-12 1-19-16,-7-8-17 0,-1-3-9 15,1 0-4-15,-13-1-22 0,7-3 9 16,-14 4 20-16,6-3 2 0,8 6 2 16,7 0 3-16,4 4 19 0,9 0-23 0,11 7-13 0,14 1 39 15,14 3-12-15,5 0-8 0,21 3 2 16,5 5 10-16,13-1-16 0,14 0-53 16,6 1-30-16,-6-1-51 0,6-3-91 15,0-4-117-15,7 0-119 0,6-4-134 16,-6 0-169-16,-7-3-87 0,-13 0 16 15,-13-4 79-15,13 0 104 0,0 0 140 16</inkml:trace>
  <inkml:trace contextRef="#ctx0" brushRef="#br1" timeOffset="33871.48">3816 11419 298 0,'0'-11'491'0,"0"-4"73"0,0 4 81 16,-6-3-13-16,-2 6-73 0,8-3-59 16,0 4-22-16,0 4-23 0,14 3-19 0,-1 0-30 15,0 3-35-15,0 4-34 0,7 8-45 16,-1 3-32-16,1 8-44 0,-8-1-57 0,8 9-46 16,0 6-38-16,-1 0-26 0,-5 4-20 15,-2 4-22-15,8 3-26 0,-14-4-43 16,8-2-65-16,-8-2-118 0,1-2-135 15,-1-9-144-15,0-2-117 0,1-8-107 0,0 0-112 16,-14-11-36-16,0-7 57 0,1-4 107 16,0-4 114-16,-7-3 135 0</inkml:trace>
  <inkml:trace contextRef="#ctx0" brushRef="#br1" timeOffset="34106.3">3497 11715 223 0,'0'0'457'0,"0"-3"66"0,7-1 62 16,5 4-22-16,8-4-81 0,6 1-62 15,13-1-33-15,6 0-12 0,1-2-11 16,19-6-26-16,0 5-30 0,0 0-43 0,14-4-46 16,-1 4-48-16,-13-1-46 0,1 1-51 15,-15 3-72-15,-11 0-89 0,-8 1-114 0,-6 0-128 16,-7-2-131-16,-12 2-146 0,-7-2-177 15,-13 2-50-15,-7-1 39 0,8-3 90 16,-2 0 111-16,-5-1 147 0</inkml:trace>
  <inkml:trace contextRef="#ctx0" brushRef="#br1" timeOffset="34547.56">2936 10412 44 0,'-6'-15'357'16,"0"4"48"-16,6 0 27 0,0-1-46 0,0 5-77 15,0 0-86-15,0 4-53 0,-6-1-5 16,-1 4 5-16,0 4 20 0,1 3 21 0,-7 3 22 15,-1 9 16-15,-5 3 0 0,0 11 5 16,-1 4-7-16,7 7-12 0,7 7-25 16,12 4-28-16,7 3-32 0,13 1-37 15,0 0-44-15,-6-5-67 0,6-2-97 0,13-5-124 16,6-6-131-16,14-9-168 0,0-2-204 16,6-12-74-16,-7-3 15 0,7-8 77 0,14-7 105 15,-1-7 158-15</inkml:trace>
  <inkml:trace contextRef="#ctx0" brushRef="#br1" timeOffset="34797.55">4298 10331 239 0,'7'-12'457'0,"-7"-2"54"16,12 8 52-16,2-6-22 0,5 7-102 0,7 5-70 15,7 8-36-15,-1 3-20 0,7 7-25 16,1 5-40-16,5 10-57 0,-5 4-51 0,-2 7-41 16,1 3-29-16,-13 7-24 15,-6 6-20-15,-7-2-19 0,-7 4-38 0,-18-3-67 16,-2-1-104-16,-12-6-136 0,-7-1-216 16,8-7-151-16,-7-8-55 0,-8-2 20 15,21-9 73-15,-1 1 125 0</inkml:trace>
  <inkml:trace contextRef="#ctx0" brushRef="#br1" timeOffset="35235.33">3262 11357 278 0,'-19'-4'514'16,"6"0"91"-16,-13 4 88 0,-7 8 1 15,7-1-58-15,-6 4-50 0,12 7-39 0,1 4-27 16,5 4-28-16,2 6-52 0,5 9-68 16,1-1-70-16,6 7-65 0,6 5-59 15,7 3-65-15,0-4-76 0,13-2-108 0,-6-2-144 16,12-4-178-16,14-6-179 0,6-4-176 15,0-7-214-15,7-8-70 0,6-11 47 0,0-3 127 16,13-11 150-16,6-8 172 0</inkml:trace>
  <inkml:trace contextRef="#ctx0" brushRef="#br1" timeOffset="35477.08">4611 11386 246 0,'19'-11'458'0,"7"0"57"16,6 7 57-16,1 1-27 0,-1 6-99 0,1 5-73 15,-1 2-43-15,2 12-32 16,-9 0-33-16,1 12-40 0,-6-1-46 0,-13 3-41 0,-1 4-33 16,-6 4-33-16,-6 4-59 0,-7-8-88 15,-7 0-114-15,8-3-122 0,-15-3-174 16,7-5-183-16,-6-8-66 0,0-3 10 15,7-7 70-15,5-7 97 0</inkml:trace>
  <inkml:trace contextRef="#ctx0" brushRef="#br1" timeOffset="36069.68">2403 8843 459 0,'-7'-18'578'0,"-6"3"62"0,-12 4 54 16,-9 5-70-16,-11-2-157 0,0 8-121 0,-8 8-70 16,1 9-41-16,0 13-41 0,7 6-43 0,6 12-39 15,6 15-34-15,13 1-27 0,14 14-18 16,6-1-27-16,19 4-50 0,27-5-86 0,25 1-110 16,21-4-137-16,12-6-212 0,13-12-136 15,20-4-37-15,-1-11 37 0,21-7 85 16,6-11 123-16</inkml:trace>
  <inkml:trace contextRef="#ctx0" brushRef="#br1" timeOffset="36609.61">8929 8649 210 0,'-72'-7'433'0,"14"0"44"0,-1-2 29 0,6 7-59 0,15-6-140 15,5 5-106-15,7-1-67 0,12 0-41 0,14 0-24 16,14 4-21-16,12 0-17 0,7 0-12 0,5 4-6 0,9 0-1 16,-2 3-2-16,7 8 3 0,-7 7-1 15,1 3 2-15,-13 9 0 0,-1 3 0 0,-5 7 1 16,-15 3-1-16,-6 4 4 0,-6 8 5 0,-18-5 6 16,-2 2 6-16,-13 2 8 0,-13-2 5 0,-12-2 5 15,0-3 0-15,-7 1-5 0,-8-5-9 16,-4 1-8-16,4-8-11 0,-4 0-20 0,5-7-29 0,6 0-42 15,1-11-55-15,14 1-85 0,-1-9-141 16,-1-2-140-16,14-6-57 0,13-9-2 0,14-5 30 0,12-4 73 16</inkml:trace>
  <inkml:trace contextRef="#ctx0" brushRef="#br1" timeOffset="37523.55">9462 8169 7 0,'7'-18'387'0,"-7"3"63"0,7-3 43 15,-1 0 4-15,7 3-88 0,0 0-107 0,6 1-64 0,8-1-37 0,5 0-20 0,1 5-19 16,13-5-21-16,-1 7-22 0,7-3-26 16,7 4-24-16,0 0-20 0,-1 7-19 0,7 0-4 15,-12 7-4-15,4 4 3 0,-10 7 7 0,-15 8 10 16,1 3 23-16,-21 12 21 0,-4 2 29 0,-8 9 33 15,-14 3 32-15,-5 0 29 0,-7 8 22 0,-7-5 13 16,1 4 3-16,-1-3-11 0,7 3-17 16,0-3-22-16,6-5-28 0,14-2-33 0,-1-5-29 0,7-2-24 0,0-5-17 15,0-11-20-15,7 0-12 0,5-6-7 16,2-6-5-16,-8-5 4 0,8-2 6 0,-8-6 13 16,7 0 8-16,-7-8 5 0,1 0 7 0,-7-3 7 15,7 0 5-15,-7-1 7 16,-7 1 13-16,7 0 9 0,-13 4 2 0,0-2-9 15,-7 10-13-15,-6 1-11 0,0 9-7 0,-7 3-4 16,-6 12 3-16,7 2 0 0,-7 12-67 0,7 5 0 16,5 5 0-16,14 5 0 0,0 7 0 0,7 6 0 0,12 9 0 15,7 0 0-15,0 7 0 0,14 4 0 0,-1-1 0 0,-1 5 0 16,8-6 0-16,-1 6 0 0,-6 3 0 16,-6-3-183-16,0 2-39 0,-14-2-5 0,7-8 6 15,-7-11 107-15,-6-8 75 0,-6-2 45 0,0-9 30 16,-7 0 28-16,-7-10 40 15,0-1 37-15,-6-10 21 0,-6-4 22 0,-7-4 14 0,-6-7-87 16,-1-2-111-16,-13-10 0 0,0-6 0 0,-6-4 0 16,-6-4 0-16,6-6 0 0,-8-10 0 0,2-2 0 0,-6-3-40 15,-2-1-498-15,8-6-195 0,6 2-189 0,6 1-214 16,-6-1-51-16,12 1 68 0,7 4 144 0,14-1 189 16,7-4 212-16</inkml:trace>
  <inkml:trace contextRef="#ctx0" brushRef="#br1" timeOffset="39266.11">10328 8400 7 0,'-6'-7'326'0,"6"-1"51"0,-6 1 35 0,6 0-40 0,-6-1-65 15,6 1-73-15,-7 4-56 0,0-1-35 0,7 4-14 16,7 0-5-16,0 7-2 0,-1 0-2 16,0 8 1-16,0 0 5 0,8 7-6 0,-1 0-13 15,-7 7-13-15,8 4-16 0,-2 4-13 0,-6-1-17 16,2 5-14-16,4 3-11 0,2-1-9 0,-1-2-8 15,-1-1-15-15,2 0-21 0,-2-4-28 16,8-2-34-16,-7-8-38 0,0 0-37 0,0-8-30 16,1-8-25-16,-8-2-50 0,7-5-68 0,-7-3-78 15,-6-7-30-15,0-4 4 0,0 0 25 0,-6-7 68 16</inkml:trace>
  <inkml:trace contextRef="#ctx0" brushRef="#br1" timeOffset="39492.92">10446 8715 289 0,'-19'-26'381'0,"5"-3"38"16,2 0-25-16,4 3-57 0,2-3-72 0,0 7-61 15,12 0-42-15,0 0-27 0,8 7-23 16,6-4-26-16,5 6-15 0,8 1-25 0,0 2-18 16,6 1-10-16,-7 3-4 0,7 6 1 0,-6 0 1 15,-7 0 16-15,-6 6 18 0,-1 3 15 0,-6 1 18 16,-6 5 11-16,-7 3 9 0,-7 1 2 0,-6 3-3 16,-13-4-4-16,-7 4-10 0,1 4-11 15,-7-4-17-15,6 0-18 0,1-4-20 0,6-3-34 16,-1-1-40-16,8 1-49 0,0-8-50 0,12 1-48 15,14-5-52-15,5 1-73 0,2-4-98 16,12-4-84-16,-7 1-19 0,7-2 12 0,7-2 41 16,5 4 83-16</inkml:trace>
  <inkml:trace contextRef="#ctx0" brushRef="#br1" timeOffset="39808.71">10889 8594 317 0,'-7'-3'415'0,"-6"-1"46"0,1-4-6 15,5 5-61-15,-6-1-83 0,7 4-62 0,6 0-31 16,0 4-17-16,0 7-11 0,0-4-11 0,0 8-11 16,0 0-15-16,0 3-19 0,0 0-20 15,0 4-19-15,12 3-14 0,-5 1-17 0,0 0-16 0,-7 0-11 16,6-1-9-16,0 1-7 0,7-5-8 16,-6 2-3-16,0-4-2 0,-1-5-4 0,0-3 6 15,8-4 14-15,-14 0 1 0,6-7 3 0,-6-3 1 16,0-1 6-16,0-7 3 0,0 0-3 15,0-7 15-15,0-1 15 0,-6 1 16 0,6-7 13 16,-7 3 8-16,0-4 0 0,7 1-2 0,0-1-14 16,7 3-15-16,0 2-16 0,-1-2-20 0,0 9-13 15,14 0-29-15,-7-1-33 0,13 0-46 0,0 4-61 16,7 4-71-16,-1-1-83 0,7 1-64 16,-6 3-51-16,7 1-69 0,-8 0-84 15,-7 3-57-15,1 0 17 0,-6 3 41 0,0 0 61 0,5 5 101 16</inkml:trace>
  <inkml:trace contextRef="#ctx0" brushRef="#br1" timeOffset="40097.24">11397 8781 300 0,'6'4'393'0,"0"-1"34"16,8 2-24-16,-8-5-69 0,8-8-86 0,5 4-82 16,1-3-46-16,-1-4-28 0,7-1-16 0,0-2-18 15,0-1-12-15,-6 0-1 0,-1 1 2 16,-5-4 9-16,-8 3 12 0,7-3 14 0,-13 2 16 15,-7 3 16-15,-5-1 17 0,-2 2 18 0,-5 1 12 16,-1 3 7-16,-12 5 6 0,-1 3 2 0,1 0-1 16,6 3-4-16,-7 5-2 0,1 3-2 15,5 3-8-15,7 1-9 0,2 4-20 0,4 3-26 16,1-1-22-16,13 5-26 0,0-4-19 0,0 3-28 16,20-2-31-16,-7-4-40 0,13 2-58 0,0-6-69 15,-1-1-73-15,9-3-69 0,-2-3-55 0,7-4-51 16,0-4-56-16,-6-4-68 0,5-4-46 15,-4 1 14-15,5 0 44 0,-7-4 69 0,7-4 100 16</inkml:trace>
  <inkml:trace contextRef="#ctx0" brushRef="#br1" timeOffset="40479.07">12062 8568 315 0,'12'-14'411'0,"-12"-1"48"15,0 1-9-15,0 2-48 0,-12 2-61 0,4 2-49 16,2 5-28-16,-7 3-5 0,-7 3 6 0,2 5 7 15,-9-1 3-15,-5 8 4 0,6 3 3 0,-1 1-6 16,-5 6-16-16,6-3-23 0,0 7-29 16,-1 1-33-16,8-1-37 0,6 0-29 0,0 1-33 15,13-5-27-15,0 4-22 0,13-3-19 0,7-5-21 16,6-2-27-16,6-4-26 0,7-5-37 0,0-5-44 16,13-5-43-16,1 0-32 0,6-5-19 0,-8-2-1 15,1-4 18-15,-5-3 33 0,-9-1 40 16,-5 1 42-16,-1-5 37 0,-5 1 26 0,-9-4 21 15,-4 4 13-15,-1-1 12 0,-7-3 17 0,-6 0 19 16,0 4 16-16,0-1 17 0,-6 5 22 16,-7 0 18-16,-1 3 7 0,2 3 0 15,-1 1 1-15,-7 3-6 0,0 4-4 0,-6 4-1 0,1 3 2 16,-1 3 6-16,0 6-1 0,-1-1 4 0,8 3-10 16,0 4-14-16,-1 0-20 0,13 3-22 15,1-2-19-15,6 3-25 0,13-5-28 0,0 1-40 16,6-4-58-16,7 0-67 0,1 1-72 0,5-4-68 15,1-4-59-15,12-4-44 0,-5-7-36 16,5 0-53-16,1-7-87 0,-7-1-14 0,-7-7 25 16,7 1 52-16,-7-4 77 0</inkml:trace>
  <inkml:trace contextRef="#ctx0" brushRef="#br1" timeOffset="41249.55">12790 8382 294 0,'0'-19'408'0,"0"5"42"0,0-4-1 0,0 3-59 0,0 4-83 16,0 0-63-16,0 4-43 0,0-1-24 15,0 8-10-15,0 0-11 0,0 3-16 0,0 9-8 0,0-1 0 16,0 8 2-16,0 2-4 0,-6 5-7 0,6 3-5 16,-6 3-10-16,6 2-12 0,0 3-14 15,0-1-18-15,0 1-22 0,6 0-14 0,0-1-10 16,2-3-9-16,-2-3-7 0,7-1-10 0,-7-7-6 16,7 0-18-16,-6-8-15 0,-1 1-7 0,8-8-8 15,-8-3-3-15,7-4 5 0,-7-4 10 16,1-3 11-16,-7-4 4 0,0 1 11 0,-7-2 13 15,-6-2 7-15,1-2 11 0,-8 2 13 16,0-1 24-16,-5 5 21 0,-2 2 21 0,-5 1 20 0,-1-1 19 16,-6 8 17-16,6 0 7 0,1 4 0 15,-1 3-2-15,7 5-9 0,0-2-12 0,7 5-21 16,-1 4-22-16,7-5-23 0,13 9-19 16,0-6-15-16,0 2-17 0,13-1-18 0,7-3-20 15,6-5-23-15,6 1-26 0,14-3-30 0,0-8-31 16,12 0-27-16,-6-8-23 0,7 1-14 0,6 0-5 15,-13-8 9-15,0 1 22 0,0-1 31 16,-12-3 37-16,-8-1 36 0,-13 1 30 0,1-1 26 16,-7 1 18-16,-13-3 14 0,0 2 17 0,-13 1 34 15,0 0 11-15,-7 3 18 0,1-1 17 0,-8 6 15 16,2 3 9-16,-1-1-15 0,-7 8 6 0,13 4-4 16,-6 0-8-16,0 7-10 0,13 4-12 15,0-1-11-15,0 8-12 0,7 0-16 0,0 0-15 16,6 4-16-16,6 0-21 0,0 0-32 15,7-1-34-15,0-3-42 0,7-5-48 0,6 2-60 0,0-7-55 16,0-6-43-16,6-1-42 0,1-5-48 16,13-8-61-16,-7 0-77 0,-7-6-41 0,7-4 12 15,1-1 43-15,5 1 71 0,-12-3 101 0</inkml:trace>
  <inkml:trace contextRef="#ctx0" brushRef="#br1" timeOffset="41891.3">13423 8613 72 0,'-7'-14'363'0,"7"6"61"16,-7-4 26-16,1 5-39 15,-1 3-61-15,7 4-76 0,-6 4-67 0,6 0-44 0,-6 7-29 16,6-4-21-16,0 8-22 0,-8 0-23 0,8 3-18 16,0 0-14-16,8 0-11 0,-2 4-6 15,0 0-7-15,-6 0-4 0,7-3-4 0,-7 3 0 0,6-4-2 16,-6 0 1-16,0-3 1 0,-6 0 5 16,6-9 5-16,-7 3 6 0,1-3 6 0,0-6 4 15,-8 0 0-15,8-6 4 0,0-3-8 0,-2-5-7 16,2 0-5-16,6-5-3 0,0 2 0 0,0-6-8 15,6 2 4-15,2-6 3 0,-2 5 1 16,6-3-3-16,2-1 2 0,-1 1 1 0,7 2 0 16,-2 5 1-16,-4 0-3 0,-1 3 6 0,0 4 6 15,-6 8 10-15,12-1 2 0,-6 8 12 16,0-1 12-16,0 5 1 0,-6 2-5 0,5 5-9 16,2 4-3-16,-8-1-13 0,8 4-15 0,-8 0-11 15,13 0-17-15,-5 0-23 0,-2 0-28 16,8-4-32-16,6 1-35 0,-7-8-31 0,7 3-12 15,-6-10-21-15,6 4-14 0,1-8-14 16,-8-8-16-16,7 1-20 0,-6-4-25 0,-1-5 5 0,-6-2 21 16,6 0 41-16,-12-4 62 0,0 4 86 0,-1-4 94 15,-6 4 98-15,-6-4 63 0,6 3 38 16,-7-3 14-16,-6 7-3 0,0 5-13 0,0-1-32 16,0 3-18-16,-7 5-7 0,1-1-1 15,-1 8-4-15,8-1-14 0,-8 8-17 0,6 4-14 16,2-1-18-16,5 9-21 0,1-1-20 0,6 0-19 15,6 3-16-15,7 1-17 0,-7-5-21 0,8 5-25 16,12-3-22-16,-7-5-24 0,7-4-23 0,0-3-18 16,0-3-12-16,1-5-7 0,5-3-7 0,-6-7-12 15,1 0-14-15,5-8-19 0,-7 1-13 16,2-2-3-16,-1-5 8 0,-6 3 29 0,-8-5 49 16,-5 2 72-16,-7-1 86 0,0 0 78 0,-7 3 58 15,-5 1 41-15,5-1 28 0,-13 8 14 16,7 1-6-16,-6 6-6 0,5 4 4 0,-11 4 8 15,12 3-1-15,-6 4-13 0,11 3-21 0,2 6-27 16,6 1-37-16,6 5-38 0,8-4-40 16,5 7-51-16,7-4-71 0,0 2-93 0,7-6-94 15,-1-3-139-15,-6-3-201 0,7 0-87 0,-1-8-5 16,1 0 49-16,6-7 72 0,1 0 128 16</inkml:trace>
  <inkml:trace contextRef="#ctx0" brushRef="#br1" timeOffset="60496.46">5627 7224 130 0,'-7'-4'367'0,"7"-3"35"0,-7 0 16 0,1 0-75 0,-7-1-106 16,13 1-90-16,-13 3-47 0,13 1-23 15,0 0-9-15,0-5-2 0,0 8-2 0,0-5-5 16,-7 5-6-16,7-2-7 0,-6 2-5 0,6 0-7 16,0 0-6-16,0 0-3 0,0 0 0 0,0 0 2 15,0 0 3-15,0 0 3 0,0 0 14 0,0 0-2 16,0 2 4-16,6-2 5 0,-6 5 9 0,7-5 17 16,6 3 4-16,-13 2 14 0,13-2 8 0,0 4 3 15,-6 0-2-15,5 1-8 0,2 6-9 16,-8-3-8-16,7 7-11 0,1 1-10 0,-2-1-9 0,-6 4-11 15,8 1-9-15,-8-2-6 0,1 1-4 16,-1-1-6-16,8-2-4 0,-2-1-3 0,2 1-4 16,-2-8-3-16,-5 0 0 0,6 1 9 0,-6-6 15 15,12 2 18-15,0-8 23 0,8 0 19 0,5-8 18 16,1 2 14-16,5-6 12 0,9-3 9 0,-2-4 9 16,7-2 9-16,7 2 1 0,-1-6-12 15,1 3-19-15,-7 1-22 0,0-6-31 0,0 5-28 0,0 0-17 16,7 4-12-16,-1-4-7 0,-5 0-7 0,-1 5-5 15,-7-3-32-15,8 6-37 0,-15 3-66 0,9-4-105 16,-9 4-120-16,7 0-117 0,-5 4-131 0,-7 3-170 16,-8-3-42-16,-5 3 45 0,0 1 91 15,-8-1 104-15,2 4 153 0</inkml:trace>
  <inkml:trace contextRef="#ctx0" brushRef="#br1" timeOffset="67321.89">16171 8140 49 0,'-26'-4'379'0,"-1"0"53"0,-5-3 38 0,-1 4-12 0,-5-1-91 15,5-3-83-15,-6 3-38 0,7 0-8 0,-8 1 9 16,7-1 7-16,-5 1-1 0,5-2-8 0,7 5-13 16,-7-3-9-16,1 3-10 0,6 0-8 0,-1-4-3 15,1 4-3-15,-6 0 1 0,-1 0 1 16,1 4-1-16,-7-1 4 0,-6 2 5 16,-1 2 7-16,-7 0 3 0,-5 4-6 0,-7 3-7 15,-7-3-8-15,-5 7-3 0,-8 1-3 0,6 7 2 16,-6 0 4-16,8 6-48 0,5 1-150 0,0 8 0 15,7 3 0-15,0 3 0 0,12 5 0 0,8-1 0 16,13 4 0-16,6-4 0 0,19 4 0 0,7-4 0 16,13-2 0-16,19-2 0 0,15-4 0 0,11 2 0 15,20-9 0-15,7-3 0 0,19-6 0 16,7-2 0-16,12-11 0 0,1-3 0 0,0-7 0 16,6-4 0-16,0-4 0 0,-6-7 0 0,-7-7 0 15,1-1 0-15,-7-6 0 0,-14-5 0 0,-6-3 0 16,-19 1 0-16,-14-5 0 0,-5-3 0 0,-21 4 0 15,-5-8 0-15,-15 2 0 16,-18-2 0-16,-14 1 0 0,-13 2 0 0,-5 1 0 0,-21 4 0 16,-6-1 0-16,-14 8 0 0,-12-1 0 0,-6 8 0 15,-14 8 0-15,-6 3 0 0,0 4 0 0,-1 7 0 16,8 0 0-16,12 7 0 0,0 4 0 16,20 0 0-16,6 4-86 0,21-1-575 0,5 1-285 15,19 0-257-15,21-1-91 0,12 5 33 0,27-5 160 16,19 1 240-16,13 3 277 0</inkml:trace>
  <inkml:trace contextRef="#ctx0" brushRef="#br1" timeOffset="70786.66">16770 9931 91 0,'7'0'292'0,"-7"0"45"16,6 4 2-16,-6-4-22 0,0 0-35 0,0 0-44 16,0 0-54-16,-6-4-47 0,6 4-33 15,-7 0-21-15,7-7-13 0,-7 4-10 0,1-1-7 16,-7 0-1-16,0 0 1 0,-6 4 8 0,-1-3 6 16,-6-2 3-16,-1 5 6 0,-5-2 9 0,-7 2-4 15,0 2 0-15,-7 3 9 0,-5-2 18 16,-2 5 26-16,-5 3 24 0,-1 4 38 0,0 3 30 0,-6 3 29 15,7 9 27-15,-1-1 12 0,14 8 9 16,-1 3-1-16,7 4-9 0,0 0-17 0,13 4-29 16,6-1-31-16,20 1-37 0,13 0-34 0,14-5-33 15,11-2-33-15,14-1-32 16,14-7-17-16,12-4-18 0,6-6-24 16,8-5-24-16,11-8-34 0,-5-6-35 0,13-8-50 0,-7-6-58 15,7-8-47-15,-13-5-34 0,-1-3-18 0,-12-6-2 16,-6-5 20-16,-14-2 41 0,-14-3 42 0,-11-2 44 15,-8-3 39-15,-13-4 30 0,-11-1 22 0,-8 1 15 16,-8 0 10-16,-4 3 9 0,-15 4-3 0,8 7-14 16,-14 8-22-16,1 7-28 0,-14 4-31 0,0 11-36 15,-12 10-37-15,6 5-58 0,-13 6-109 16,0 5-103-16,-7 6-36 0,7 4 2 0,6 1 29 16,8 4 69-16</inkml:trace>
  <inkml:trace contextRef="#ctx0" brushRef="#br1" timeOffset="71330.39">16516 11155 155 0,'0'-8'366'0,"-7"-7"49"16,7 5 2-16,-6-5-45 0,-14 4-60 0,8-3-71 15,-8 0-36-15,1-6-15 0,-7 6 2 0,-1-4 7 16,-5-1 6-16,-7 4 5 0,-1 5 0 0,-5-1-3 16,-1 3-6-16,1 1-9 0,-14 4-11 15,7 3-9-15,-7 3-4 0,-6 1 2 0,0 7 6 16,0 3 14-16,6 5 14 0,-6 3 6 0,13 4 1 16,1 3 4-16,4 7-1 0,9 1-6 0,5 3-11 15,7 1-13-15,6 2-20 0,14 5-23 16,6 0-25-16,6-4-25 0,20 4-27 0,7-8-20 15,13-8-18-15,5 2-19 0,22-5-20 0,-2-6-26 16,14-9-20-16,0-7-25 0,5-3-25 0,1-12-19 16,8-6-11-16,-8-5-1 0,0-10 12 0,-1 0 20 15,-11-8 1-15,-20-4 37 0,-1 1 29 16,-19-4 26-16,-19 0 17 0,-14-3 10 0,-12-1 28 16,-14-2-12-16,-19 1-8 0,-7 2-18 0,-12 2-32 15,0 9-66-15,-15 6-104 0,2 9-139 16,-7 6-147-16,-6 8-162 0,-8 7-207 0,7 7-73 15,7 8 32-15,7 3 103 0,25 4 128 0,20 8 160 16</inkml:trace>
  <inkml:trace contextRef="#ctx0" brushRef="#br1" timeOffset="72767.89">15565 13016 25 0,'0'0'303'16,"-7"0"57"-16,7-4 7 0,0 4-35 0,-6-3-54 16,6 3-62-16,-6-4-64 0,6 4-40 0,0 0-27 15,0 0-19-15,6 0-10 0,-6 0-10 16,0 0-11-16,0 0-13 0,6 4-2 0,-6-1 2 15,0 1 3-15,0-1 7 0,0 5 10 0,0 4 13 16,0-5 9-16,-6 3 8 0,6 5 9 0,-6-3 10 16,6 2 9-16,-6 0 4 0,-2 1 7 0,8-1 12 15,0 5 12-15,0-1 13 0,8-4 19 16,-2 5 20-16,6-1 12 0,15-3 10 0,-1 0 3 16,19-1 3-16,1 1-5 0,13-8-9 0,6 1 0 15,6-1-9-15,1-7 4 0,6-4-50 0,1 1-21 16,12-5-22-16,0-6-31 0,-1-1-25 15,2-3-33-15,6-1 19 0,-14-2-13 0,1-2-11 16,-7-6-2-16,0 4-4 0,-13-8-3 0,-12 2-2 16,-1-5 2-16,-13-4 3 0,-7 0 1 15,-12-4 10-15,-7-4 22 0,-7 1 22 0,-12-5 27 16,-14 5 25-16,-5-1 20 0,-21 5 6 0,-7-1-7 16,-18 7-16-16,-1 0-24 0,-19 8-23 15,0 7-22-15,-14 3-17 0,-5 8-15 0,-1 11-7 16,-6 5-9-16,6 9-8 0,7 4-9 15,6 4-5-15,14 11-8 0,12 0-16 0,27 4-20 16,19 3-35-16,6 0-60 0,26 1-79 0,14-5-99 16,12 5-116-16,14-8-107 0,13-1-92 0,6-7-94 15,0-2-96-15,7-2 9 0,6-5 80 0,0-2 103 16,-6-7 116-16</inkml:trace>
  <inkml:trace contextRef="#ctx0" brushRef="#br1" timeOffset="73434.98">17063 13741 103 0,'13'-19'445'0,"-6"2"91"16,-1-2 68-16,-12 1 1 0,-8-4-84 15,-5 0-82-15,-7 0-52 0,-6 0-22 0,-1 0-8 16,-7 0-5-16,-5 0-9 0,-1-1-20 16,-5 6-27-16,-8 2-30 0,-6 4-22 0,-14 4-21 0,-5 3-17 15,-14 8-17-15,-6 3-25 0,-7 9-25 16,-6 1-20-16,0 5-8 0,-7 3 5 0,7 9 11 15,0 2 25-15,5 5 27 0,9 3 23 0,11 3-124 16,8 5-78-16,12-1 0 0,14 5 0 16,19-2 0-16,6 0 0 0,27 6 0 0,12-6 0 15,13-1 0-15,27-7 0 0,7 2 0 0,24-4 0 16,14-7 0-16,21-4 0 0,5-12 0 0,13-6 0 16,0-8 0-16,14-10 0 0,-8-8 0 0,0-7 0 15,2-8 0-15,-8-4 0 0,-7-6 0 16,-11-8 0-16,-2-4 0 0,-12-4 0 0,-14-6 0 0,-12 0 0 15,-13-8 0-15,-14 0 0 0,-19-7 0 16,-13 3 0-16,-19 0 0 0,-14 5 0 0,-13 2 0 16,-25 13 0-16,-7 6 0 0,-33 10 0 0,-6 8 0 15,-1 15 0-15,-11 4 0 0,5 11 0 0,0 3 0 16,7 8 0-16,6 7 0 0,7-1-400 0,20 5-456 16,18-4-211-16,15 0-157 0,5 0-13 15,20-4 108-15,13 1 180 0,6-1 210 0,14-4 243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21:45.78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2891 14965 104 0,'7'-7'386'0,"-7"3"54"0,-7-3 47 0,1 3-19 0,-8 0-72 0,2 1-58 0,-8 0-21 0,1-1 3 0,-7 4 13 0,0-5 1 0,-1 5-14 15,7 5-24-15,2-5-24 0,-2 7-26 16,-7 0-29-16,1 8-41 0,-6 3-16 16,-7 3-16-16,0 5-22 0,7 5-28 0,-1 1-29 15,1 4-6-15,12-3-20 0,7 3-17 16,6-2-9-16,7-1-5 0,13-7-3 15,6-1-5-15,1-10-2 0,6-1-4 0,13-6-7 16,0-8-10-16,13-8-6 0,1-6-7 16,6-4-7-16,-8-8-1 0,1 0 6 15,-6-6 9-15,-7-2 9 0,-6 5-9 0,-7-3 16 16,-7-2 11-16,-5 5 6 0,-8-1 3 16,0 5 6-16,-6 3 29 0,0 0 7 15,0 7 5-15,0 8 4 0,0 0 4 0,0 7-5 16,0 3-8-16,0 5-14 0,0 3-13 15,0 11-5-15,6 3-6 0,-6 1 0 16,8 7-6-16,4 4-2 0,-5-1-3 16,6 1-4-16,0-4-17 0,7 0-49 0,-8-4-73 15,2-3-105-15,-8-9-111 0,7-2-109 16,7-7-87-16,6-5-87 0,-7-9-89 0,-6-5-19 16,0-12 48-16,1-2 76 0,-2 0 85 15,2-9 124-15</inkml:trace>
  <inkml:trace contextRef="#ctx0" brushRef="#br0" timeOffset="187.69">3327 14991 96 0,'7'-33'398'0,"-7"-1"68"0,0 6 59 16,0 5-4-16,-7 5-81 0,7 7-81 16,-6 7-51-16,6 8-29 0,0 4-27 0,0 6-33 15,6 8-36-15,-6 3-37 0,7 9-37 16,-1-1-36-16,1 3-27 0,0 5-18 0,5-1-17 16,2-4-18-16,5 1-45 15,-6-3-40-15,0-9-52 0,13 4-56 0,0-10-54 16,1-1-47-16,-1-11-39 0,-1-7-66 15,-5-11-71-15,0-3-40 0,-8-5 8 0,2-3 31 16,-1-3 65-16</inkml:trace>
  <inkml:trace contextRef="#ctx0" brushRef="#br0" timeOffset="389.72">3712 15046 308 0,'0'-23'394'0,"-13"2"52"16,6 2-4-16,-6 4-51 0,0 5-72 16,-7 2-69-16,8 5-46 0,-15 3-31 0,1 3-21 15,7 8-22-15,-13 4-20 0,-8 3-8 0,8 8-3 16,-7 0-2-16,0 7-2 0,6 0 0 15,1-1-3-15,12 1-10 0,14-3-14 16,6-4-14-16,6-1-14 0,14-6-14 16,12-9-15-16,7-2-27 0,14-8-49 0,-2-8-66 15,14-2-78-15,1-5-80 0,5-7-104 16,-6-4-107-16,-12 3-74 0,-14-2 2 16,-1 0 42-16,-11 2 63 0,-1 2 94 15</inkml:trace>
  <inkml:trace contextRef="#ctx0" brushRef="#br0" timeOffset="678.74">3960 15002 122 0,'-8'-15'402'0,"-4"0"79"15,-2 4 75-15,2 0 16 0,-8 4-59 0,7 3-79 16,0 4-64-16,0 0-45 0,7 8-40 16,-1 6-44-16,7 5-37 0,0-2-15 15,13 6-6-15,0 3-4 0,6 3-15 16,1 0-18-16,-1 4-27 0,1 0-26 0,0-4-28 16,6-6-25-16,-7-5-15 0,14 0-10 15,-7-7-6-15,6-3-4 0,1-8-1 0,7-8 0 16,-8-7-4-16,7-3 0 0,-13-7 0 15,7-9 0-15,-14 5 3 0,0-7 4 16,-12-1 13-16,-1 3 24 0,1 5 37 16,-7 4 44-16,-7-1 49 0,7 8 31 0,-6 4 3 15,6 6-17-15,-7 5-32 0,7 6-41 16,0 5-50-16,0 10-32 0,7 3-20 0,-1 5-10 16,8 3-10-16,-2 5-25 0,2-1-58 15,-1 4-91-15,0-5-127 0,6-3-156 16,-5-3-150-16,5 0-150 0,-6-8-174 15,0-3-31-15,0-4 66 0,0-8 123 0,13-3 136 16,0-7 163-16</inkml:trace>
  <inkml:trace contextRef="#ctx0" brushRef="#br0" timeOffset="1171.01">5021 14884 401 0,'0'-14'480'0,"0"-1"64"15,0 4 28-15,0 7-76 0,0 4-97 16,-13 7-68-16,6 5-44 0,1 6-38 0,-7 7-36 16,7 2-33-16,-2 2-35 0,8 4-32 15,0-1-29-15,0 2-18 16,14-1-16-16,-1-5-14 0,-7 2-17 0,8-8-8 16,-8-4-6-16,0-2-7 0,0-6 2 0,-6-2 1 15,8-8 9-15,-2-8 2 0,0-2 0 16,-6-6-1-16,7-10-3 0,0 1 1 15,-7-4-3-15,6-4 0 0,-6-1 3 0,7-2 7 16,-1 3 9-16,0 4 16 0,1-1 19 0,0 8 19 16,5 4 16-16,2 4 7 0,5 7-3 0,-6 2-11 15,0 5-16-15,7 8-20 0,-1 3-14 0,-6 4-17 16,6 6-7-16,-5 1-5 0,-1 4-2 0,6-4-2 16,1 3-2-16,-1-2 1 0,8-5-4 0,-1-2-1 15,0-2 0-15,-7-3-2 0,7-4 0 16,0-7 1-16,0 0 4 0,-6-7 3 0,6-4-1 15,-7-3 2-15,1-6 1 0,-7-2-4 0,0 1 1 16,6-5-1-16,-12-3 3 0,-7 3 3 0,7 0 10 16,-7 1 14-16,6 6 13 0,1-3 16 0,-1 8 10 15,0 3 0-15,-6 7-7 0,0 1-8 0,0 6-17 16,0 5-15-16,0 3-12 0,0 7-4 0,8 3-5 16,-2 5-5-16,0 3-13 0,0 2-32 0,1-3-64 15,0 2-87-15,-1-5-98 0,1 5-98 0,13-8-82 16,-8 0-59-16,2-4-54 0,-2-4-53 15,1-3-27-15,1-3 35 0,-2-8 60 0,8-4 71 16,0-3 107-16</inkml:trace>
  <inkml:trace contextRef="#ctx0" brushRef="#br0" timeOffset="1483.92">6043 14913 232 0,'6'-22'435'0,"2"1"66"0,-8 3 56 0,-8 3-32 0,8 4-68 0,-6 0-57 0,-6 7-44 0,-2 4-37 0,-5 0-34 0,5 7-45 0,-12 8-47 0,7-1-43 16,-7 5-28-16,6 3-26 0,1 0-26 0,-1 7-19 15,14 0-24-15,0 0-29 0,6 1-2 0,0-3 1 16,6-2-2-16,7-3-3 0,0-8-3 0,6 1 9 16,1-4-13-16,0-8-13 0,5-3-11 0,1-7-17 15,1-3-13-15,5-5-3 0,1-7-2 0,-1-4 4 16,-6 0 12-16,1-3 16 0,-8 0 21 16,-6-1 16-16,-7 1 14 0,2 4 17 0,-2-1 15 0,0 0 14 15,-6 8 17-15,0 0 19 0,0 7 13 16,-6 3-1-16,6 5-9 0,-6 6-11 15,6 5-17-15,-8 3-24 0,8 3-21 0,-6 8-11 0,6 0-5 16,6 3-9-16,2 2-11 0,-2-2-24 0,7 0-39 16,-7 1-48-16,7 0-70 0,0-8-71 0,1 1-70 15,-2-5-52-15,1-2-57 0,-6-5-68 0,6-4-79 16,-7-3 0-16,1-3 37 0,6-8 55 0,0-4 82 16</inkml:trace>
  <inkml:trace contextRef="#ctx0" brushRef="#br0" timeOffset="1652.4">6388 14804 66 0,'-6'-25'387'0,"0"2"57"0,-1 6 44 0,1-3-28 16,6 9-84-16,0 0-98 0,0 7-66 0,13 4-39 16,-7 9-33-16,0-3-26 0,1 9-24 0,0 7-24 15,5-1-27-15,2 6-5 0,-8-2-18 0,7 9-9 16,0-5-7-16,-6 3-10 0,-1-2-12 0,8-1-28 16,-8-4-18-16,0 1-31 0,1-3-38 0,-1-5-48 15,1-3-76-15,-1-4-84 0,1-4-96 0,-1-3-30 16,1-4 7-16,6-8 37 0,7-2 81 0</inkml:trace>
  <inkml:trace contextRef="#ctx0" brushRef="#br0" timeOffset="1882.95">6740 14719 220 0,'0'-3'350'16,"0"-1"38"-16,-6 8-25 0,-8-1-55 0,2 5-52 15,-8 4-49-15,1-2-37 0,-1 5-10 0,-6 3 13 16,0 0 22-16,7 0 27 0,-7 4 22 15,12 0 14-15,1-3 2 0,0 2-21 0,7 1-31 0,-1-3-37 16,7-1-37-16,0-3-35 0,7 0-28 0,6-4-16 16,0-4-13-16,7 4-10 0,-1-8-9 0,13 1-13 15,-6-4-29-15,7 0-47 0,-1-7-72 0,8-1-81 16,-7 1-86-16,5-4-92 0,-5-3-104 0,-7 2-126 16,0-2-23-16,1-1 34 0,-2 0 59 0,1 1 83 15</inkml:trace>
  <inkml:trace contextRef="#ctx0" brushRef="#br0" timeOffset="2198.75">7209 14766 149 0,'-13'-2'415'0,"0"2"67"0,-13 0 56 0,-7 2-18 15,7 3-75-15,1 3-65 0,-1 2-40 16,-1 1-29-16,1 4-21 0,6 3-35 0,1 4-42 0,-1-4-43 16,8 8-42-16,-2-4-36 0,8 4-33 0,6-5-23 15,0 2-15-15,0-5-10 0,6-4-6 16,8 1-5-16,-2-4-13 0,8-3-16 0,-1-1-24 15,7-7-24-15,1-4-24 0,5-7-26 0,1 0-13 16,-1-7 2-16,-6 0 13 0,7-4 18 0,-13-4 27 16,6 1 32-16,-13 3 30 0,7-4 27 0,-14 0 30 15,0 4 29-15,0 4 28 0,-6 0 26 0,0 3 30 16,0 4 17-16,-6 4 8 0,6-1-10 0,-6 8-20 16,6 4-26-16,-6 7-32 0,-1 0-32 0,0 4-28 15,7 3-15-15,0 4-9 0,7 0-11 0,0 0-26 16,-7 4-35-16,6 0-48 0,-6-5-55 0,6 1-56 15,0-4-60-15,8-3-45 0,-8-1-26 0,1-3-24 16,6-4-28-16,0-2-40 0,-7-5-49 16,8-8-10-16,-2 1 22 0,2-8 49 0,5-4 72 15</inkml:trace>
  <inkml:trace contextRef="#ctx0" brushRef="#br0" timeOffset="2512.56">7489 14804 31 0,'6'-22'359'0,"-6"0"68"0,0 3 46 0,0 1-23 15,0 3-68-15,0 9-82 0,8-3-69 0,-8 6-45 16,6 3-25-16,7 3-20 0,0 6-12 0,0 5-13 15,-7 4-10-15,14 0-16 0,-14 4-21 0,8 1-15 16,-2 2-16-16,-5 0-10 0,-1-2-8 0,1 3-2 16,-7-4 0-16,7-1 3 0,-7-6 4 0,0-1 10 15,0 1 17-15,0-4 22 0,-7-8 17 0,7 2 13 16,-7-5 0-16,7-5-5 0,-6-1-14 16,6-5-16-16,-7-4-16 0,7-3-9 0,-6 0 1 0,6-9 2 15,0 2 6-15,0 0 9 0,0-5 7 16,6 5 12-16,1-1 9 0,-1-4 4 0,14 8-2 15,-7 0-6-15,6 4-5 0,8 0-10 0,-1 7-14 16,0 4-4-16,-1 7-6 0,2 3-7 0,-8 5-9 16,8 3-8-16,-15 7-5 0,8 1-7 0,-14 2-10 15,1 5-29-15,-7 4-51 0,0-1-92 0,0 0-112 16,0-4-125-16,-7 4-147 0,7-2-182 0,0-6-82 16,7 1 17-16,13-3 78 0,6-8 103 0,19 0 139 15</inkml:trace>
  <inkml:trace contextRef="#ctx0" brushRef="#br0" timeOffset="2919.65">8876 14852 147 0,'-12'-12'414'0,"-2"5"60"0,1-4 46 16,-6 0-31-16,0 4-88 0,-8 0-92 0,1 3-56 0,0-3-37 0,0 7-30 0,-7 0-29 0,1 3-37 0,-1 8-24 0,1-3-27 0,6 6-20 15,-1 1-19-15,8 0-10 0,6 3-7 0,0 3-3 16,13-2-5-16,0 0-2 0,7 2 1 0,-1-6-2 16,14 3-2-16,0-4 0 0,-1 1 0 0,7-4 0 15,0-3-2-15,0-5-3 0,7 1-1 0,-7-11-4 16,0-1 15-16,7-3-10 0,-1-4 1 0,-13-2 0 15,7-2 1-15,0-3 3 0,-13 1-4 0,1-1 26 16,-2-1 28-16,-5 5 36 0,-7 0 42 0,0-1 47 16,0 5 46-16,0 3 30 0,-7 4 7 0,7 3-18 15,-12 4-33-15,5 4-42 0,0 3-52 16,1 4-46-16,6 3-33 0,-7 8-20 0,7-3-29 16,7 3-49-16,-1 4-63 0,1-4-82 0,0-1-82 15,12 1-82-15,-6 0-62 0,0-7-35 0,7-1-27 16,0-3-16-16,-2-4-21 0,2-2-27 15,-1-5 18-15,1-8 42 0,0-3 71 0,6 0 85 0</inkml:trace>
  <inkml:trace contextRef="#ctx0" brushRef="#br0" timeOffset="3210.91">9150 14837 253 0,'0'-26'399'15,"0"4"59"-15,-6 4 5 0,-1 3-39 0,0 4-53 16,1 0-67-16,-1 4-51 0,1 3-38 0,6 8-31 16,0 3-28-16,6 4-36 0,-6 4-29 15,7 4-22-15,-1-1-17 0,1 3-16 0,6 1-14 0,-7 0-7 16,8 4-8-16,-2-4-1 0,-5 1-4 15,0-6-2-15,-1 1 1 0,1-3-1 0,-1-4 1 16,0 0 2-16,-6-4 5 0,0-3 1 0,0-4 3 16,0-4 2-16,0-3-2 0,0-4-1 0,0-3-1 15,0-5-1-15,0 1 1 0,0-4 4 0,0 0 8 16,0 0 12-16,8-3 15 0,-8 2 17 0,6 2 14 16,-6 2 12-16,6 4 0 0,-6 1-2 0,6 3-9 15,1 3-14-15,0 6-14 0,-1 2-12 0,1 2-10 16,-1 6-8-16,1 3-9 0,6 3-15 0,-7 5-28 15,8 3-50-15,-8 0-58 0,13 0-75 16,-5 0-77-16,4-1-74 0,-4 1-81 0,12-3-84 0,-7-4-73 16,7-1 3-16,1-6 41 0,-1-1 63 15,6-3 95-15</inkml:trace>
  <inkml:trace contextRef="#ctx0" brushRef="#br0" timeOffset="3569.17">9795 14870 227 0,'0'-15'431'0,"-7"7"72"0,-6 1 52 0,-6 0-28 16,-1 7-69-16,-6 0-60 0,0 4-45 0,-7 3-36 15,8 4-40-15,-1 0-48 0,6 4-50 0,0 3-46 16,7-4-38-16,7 9-36 0,6-9-31 0,6 1-21 16,1 0-15-16,-7-1-18 0,6-3-16 0,14-4-9 15,-8 1-10-15,8-8-13 0,-6-4-15 16,11-3-9-16,-5-5-4 0,6-5 1 0,-7-2 8 0,1 1 15 16,0-4 22-16,-7 3 20 0,0-2 20 15,0-1 11-15,-1 3 15 0,-4-3 18 0,-2 8 13 16,-6-1 16-16,6 8 15 0,-6-1 9 0,7 5 0 15,0 3-12-15,-7 8-12 0,6 2-14 0,0 1-17 16,1 7-15-16,6 4-21 0,0 4 3 0,7-1 3 16,-1 5-1-16,1 3-2 0,6 0 4 0,-7 0 15 15,1 1-8-15,0-2 4 0,-8 4 16 16,2 1 30-16,-8-5 37 0,-6-1 47 0,0-2 55 16,0-3 53-16,-14-5 31 0,2 2 26 0,-8-9 6 0,-6 5-18 15,1-9-40-15,-9-2-52 0,-5-5-48 16,7-3-58-16,-7-3-65 0,6-5-79 0,1-2-102 15,6-6-120-15,6-1-144 0,7-2-138 0,7-3-120 0,12 0-126 16,1 0-96-16,12 0 17 0,0-1 90 16,14 2 116-16,7-1 127 0</inkml:trace>
  <inkml:trace contextRef="#ctx0" brushRef="#br0" timeOffset="3955.09">10478 14797 231 0,'-6'-18'424'0,"-7"3"57"0,-6 0 42 0,-1 5-38 0,-7-2-85 16,-5 4-68-16,-1 5-39 0,1-1-30 0,-7 8-32 16,0 3-39-16,1 0-40 0,4 4-29 0,1 8-33 15,1 0-24-15,7-1-18 0,11 3-17 0,-6 5-10 16,14-4-12-16,6 0-6 0,6-3-5 0,8-2-7 16,-2 2-9-16,8-8-10 0,7 0-13 0,-1-8-14 15,-1 1-15-15,1-8-17 0,7-3-18 0,-7-4-9 16,6-3-2-16,-12-4 9 0,7-1 15 15,-9 1 18-15,2-4 24 0,-7 3 23 0,1 5 16 16,-8-1 14-16,0 1 16 0,0 6 12 0,2 5 5 16,-2-1 2-16,-6 8-1 0,6 7-2 0,1 0-11 15,0 7-9-15,-1 3-5 0,1 5-2 16,-7 3-2-16,6 5-3 0,0-2-2 0,-6 5 1 16,0-4 7-16,0 4 13 0,0-4 17 0,0 0 15 15,-12-4 16-15,5 0 16 0,1-6 10 16,-14-2 0-16,0-2-6 0,1-4-15 0,-7-5-29 15,0-2-46-15,0-5-67 0,-1-6-77 0,1-5-89 16,7 1-97-16,6-8-123 0,0 1-137 0,13-4-38 16,0-4 18-16,6-1 55 0,14-3 83 0</inkml:trace>
  <inkml:trace contextRef="#ctx0" brushRef="#br0" timeOffset="4278.37">10576 14764 195 0,'-6'-8'442'0,"-7"1"64"0,-1 3 49 0,2 4-44 15,-8 0-110-15,14 7-108 0,-7 5-80 16,6 6-59-16,7 0-42 0,7 0-39 0,-1 8-31 16,1 0-16-16,6 0-5 0,0 2-11 0,7-2-12 15,-1 0-19-15,0-5-15 0,8 2-20 16,-1-5-25-16,-1-2-16 0,1-10-9 0,-6 2 1 0,13-12 5 16,-7 0 13-16,0-7 14 0,-7-7 21 15,-5-1 19-15,-2-2 25 0,2-5 25 0,-8-3 28 16,0 0 31-16,-6-5 37 0,-6 5 38 0,0-4 35 15,-1 4 36-15,0 3 26 0,1 9 19 16,0-3 7-16,-2 9-11 0,2 0-29 0,0 11-39 16,-1 0-44-16,1 11-44 0,6 4-63 0,6 3-16 15,1 7-14-15,-1 2-14 0,0 2-28 0,2 4-55 16,4-4-48-16,2 0-99 0,-8 1-92 16,7-5-85-16,0 1-92 0,0-8-96 0,0-3-69 15,0-4 11-15,-7-11 49 0,14 0 69 16,-1-7 104-16</inkml:trace>
  <inkml:trace contextRef="#ctx0" brushRef="#br0" timeOffset="4570.06">11149 14643 356 0,'-6'-19'473'0,"0"9"63"0,6 2 27 0,-7 8-60 16,7 3-101-16,0 4-75 0,0 9-55 0,0 2-40 16,7 4-34-16,5 3-38 0,1 5-30 15,-6 3-35-15,12-4-26 0,-11 4-22 0,4 0-16 16,-6 0-11-16,8-3-8 0,-8-5-4 15,1 0-2-15,-1-2-3 0,0-5-1 0,8-7 1 16,-14 0 3-16,6-4 0 0,-6-7 2 0,0 0 1 16,0-11 3-16,-6 0 5 0,-8-3 7 15,2-5 18-15,-1-3 26 0,-1-3 37 0,2-1 42 16,-2-3 46-16,2 0 42 0,-2-5 38 0,14 5 0 16,0-4-19-16,0 7-32 0,14-2-44 0,-2 5-49 15,8 2-53-15,6 6-26 0,7 1-22 0,-1 1-25 16,-5 6-44-16,5 4-74 0,1-1-104 15,-1 4-137-15,-6 0-147 0,0 4-152 0,-7-1-184 16,1 2-85-16,-1-3 20 0,-5 3 92 16,12-2 124-16,0-3 153 0</inkml:trace>
  <inkml:trace contextRef="#ctx0" brushRef="#br0" timeOffset="5287.39">12778 14891 64 0,'0'-3'380'0,"-7"-4"63"0,0-1 50 0,-5 5-27 0,-1-5-64 0,-7 5-84 0,7-1-55 0,-13 1-37 0,6 3-25 0,-6 0-20 0,0 3-22 0,-7 4-22 0,7 1-18 16,-6 3-11-16,6 4-10 0,0 2-15 0,0 6-9 16,6-1-8-16,8 0-12 0,5 0-15 0,7-1-14 15,0 2-5-15,13-5-9 0,-1 1-5 16,8-5-4-16,0-3-5 0,6-4-6 0,0-4-8 16,6-3-11-16,2-6-18 0,-2-2-18 0,1-6-13 15,-1-5-4-15,-6-3 6 0,0 0 7 0,-6-3 19 16,-1-1 21-16,-6 0 14 0,-7 0 12 0,8 1 8 15,-14-1 10-15,6 5 15 0,-6-2 16 16,0 9 19-16,0-1 12 0,7 8 8 0,-7 3 0 16,0 4 0-16,0 8-1 0,6-1-6 0,-6 7-8 15,7 5-8-15,-1-1-8 0,1 4-14 16,-1 3-15-16,8 2-19 0,-8 2-27 0,13-7-42 16,-6 3-61-16,0-7-70 0,1-3-77 0,5 1-67 15,0-6-65-15,1-6-63 0,-1-4-66 16,1-4-36-16,6-6 20 0,-7-6 41 0,1-2 71 15,6 0 93-15</inkml:trace>
  <inkml:trace contextRef="#ctx0" brushRef="#br0" timeOffset="5782.51">13175 14774 267 0,'0'-22'406'0,"-6"0"61"15,6 8 5-15,-7 3-37 0,-6 3-63 0,13 8-71 16,-13 5-51-16,6 5-40 0,7 8-33 0,0 1-32 16,0 11-29-16,7-5-26 0,6 8-24 15,0 0-26-15,-6-1-18 0,5 5-16 0,1-8-6 16,1 5-6-16,-2-5-8 0,8 0-2 0,-7-6-5 15,-6-5 1-15,6-4-2 0,-7-2 4 0,0-6 6 16,-6-2 4-16,0-8 8 0,0 1 15 0,-6-5 12 16,-7-2 10-16,0-5 15 0,-6-3 20 15,-1-1 18-15,7 0 11 0,-7 1 9 0,1-3 7 16,6 2-1-16,0-3-11 0,6 4-12 0,14-1-15 16,0 2-16-16,-1 1-20 0,14-2-13 15,-1 4-8-15,1-1-14 0,12 0-14 0,1 4-14 16,-1 1-17-16,7 2-20 0,1 1-16 0,-8 3-12 15,1 1-1-15,-1 3 1 0,1 3 13 0,-7 1 15 16,-7 3 19-16,1 1 16 0,-14 2 15 0,-6 5 21 16,0-1 22-16,-12 9 18 0,-2-5 17 15,-5 4 13-15,-1 1 2 0,7 2-3 0,-6-3-13 16,12 0-18-16,1-4-22 0,-1 0-28 0,14-2-26 16,-1-2-27-16,1-3-25 0,5-4-19 15,2-3-17-15,5-8-13 0,1-3-7 0,6-8 0 16,-6 0 11-16,5-3 15 0,1-4 21 0,-6 0 26 15,6-4 32-15,-13 1 38 0,0-1 36 16,0 0 36-16,-7 4 41 0,1 4 48 0,-7 0 47 0,0 7 29 16,0 4 22-16,0-1 10 0,0 8-9 15,0 8-24-15,-7 6-37 0,1 4-46 0,6 4-41 16,-6 4-39-16,6-1-33 0,0 5-56 0,6-5-79 16,0 4-101-16,1-6-113 0,6 3-119 0,6-8-110 15,-5 1-103-15,6-9-92 0,-8 1-47 16,8-7 34-16,-7-8 77 0,-1 1 92 0,15-8 118 15</inkml:trace>
  <inkml:trace contextRef="#ctx0" brushRef="#br0" timeOffset="6082.68">13989 14852 49 0,'0'-15'414'0,"0"0"78"0,0 4 66 0,0 0 11 0,-7 4-79 0,7 7-97 0,-6 4-67 0,6 3-39 0,0 4-27 0,0 7-28 0,0 1-31 0,0 6-30 0,6 0-37 0,1 2-38 0,6 2-36 16,0 0-28-16,1 0-13 0,5-7-12 0,-6 4-3 15,6-7-2-15,1-1-4 0,-1-4 3 16,1-2-4-16,0-9-3 0,6-6 3 0,-1-2-3 16,1-5 0-16,-6-5 0 0,0-3 6 0,-1-4 13 15,-5-8 24-15,-2 5 47 0,1-9 51 0,0 5 56 16,-6 0 57-16,-1 0 43 0,0 7 18 16,-6 3 4-16,0 1-15 0,0 7-37 0,0 4-46 15,0 7-54-15,0 4-38 0,0 6-49 0,8 9-37 16,-2 3-28-16,0 3-47 0,-6 4-85 0,6 5-141 15,-6-1-182-15,0-1-190 0,8-3-206 16,-8 1-192-16,0 0-43 0,0-4 73 0,0-5 146 16,6-3 173-16,0-7 204 0</inkml:trace>
  <inkml:trace contextRef="#ctx0" brushRef="#br0" timeOffset="6944.98">5248 15789 313 0,'8'-10'420'0,"-8"-3"50"0,0 3 7 0,-8 3-49 0,-4-1-70 0,-1 1-35 0,-7 3-13 0,0 1 1 0,1 3-1 16,6 0-15-16,0 3-31 0,0 4-37 0,6 5-36 15,7 2-28-15,7 9-26 0,6-1-11 16,6 7-2-16,7 4 1 0,-6 3 4 0,13 1 0 16,-7 7-1-16,6-4-7 0,1 5-18 0,-7-2-18 0,7-3-22 15,6 1-25-15,-7-4-19 0,7-5-16 0,1 1-28 16,-2-7-48-16,-5-1-71 0,-7-9-91 0,0-2-99 15,-7-7-94-15,1 0-63 0,0-2-45 0,-14-10-39 16,1-2-39-16,-1-3-22 0,-12-1 31 0,-1-5 53 16,-6 2 71-16,-6-4 98 0</inkml:trace>
  <inkml:trace contextRef="#ctx0" brushRef="#br0" timeOffset="7190.67">5353 16145 107 0,'-20'-11'368'0,"1"0"55"0,6 3 16 0,0 1-43 15,13 0-74-15,-7-1-92 0,7 5-59 0,7-6-38 16,6 7-19-16,13-5-5 0,0-1 0 15,7-2 0-15,6-2 5 0,-7 1 0 0,7 0 2 0,1 0-3 16,5 0-3-16,-6 0-2 0,0 1-2 0,0 1-1 16,-6-1-2-16,-7 6-4 0,6-3-1 15,-12 7-1-15,6 0 2 0,-13 0 5 0,0 7 9 0,7 0 10 16,-8 9 7-16,8-2 6 0,0 4-6 0,5 4-10 16,-5 3-14-16,0 0-21 0,-7 6-22 15,7-2-20-15,-2 1-13 0,2-2-14 0,-6-2-11 0,5 0-17 16,-6-4-33-16,0 0-54 0,0-5-77 15,-6-5-79-15,-1 3-85 0,1-8-75 0,-1-4-79 0,-6-3-94 16,-6-3-78-16,-1-4 0 0,1-8 42 0,-1 0 67 0,-6-10 96 16</inkml:trace>
  <inkml:trace contextRef="#ctx0" brushRef="#br0" timeOffset="7323.96">6043 15676 150 0,'0'-15'418'0,"0"4"54"16,0 0 33-16,-6 8-66 0,6-2-117 0,-6 5-120 15,6 0-97-15,0 0-77 0,6 5-68 0,0 2-87 16,-6-3-130-16,6 3-130 0,-6 4-59 0,14-3-14 16,-1 2 17-16,7-3 63 0</inkml:trace>
  <inkml:trace contextRef="#ctx0" brushRef="#br0" timeOffset="7679.33">6584 15647 357 0,'0'0'436'0,"0"0"54"16,-6 7-3-16,6 4-54 0,-7 3-72 0,7 5-46 0,0 6-12 15,0 4-9-15,0 5 3 0,7 3 6 16,-1-1 0-16,13 9-11 0,1-2-23 0,6-3-9 16,7 4-26-16,-7-3-31 0,6-1-40 0,1-4-33 15,-7 1-33-15,7-4-34 0,-1 0-22 0,-6-8-20 16,7-3-8-16,-14-3-10 0,7-5-4 0,-6-6-1 15,-14-1-3-15,0-4-3 0,2-3 0 0,-16-6-2 0,2-2-6 16,-6-3 3-16,-8-4 0 0,-7 1 3 16,-5-1 0-16,-1-3 6 0,-5 4 8 0,-1-5 4 0,-7 8 8 15,7-1 11-15,0 5 15 0,-1 0 14 0,1 7 16 16,1 0 12-16,11 4 3 0,-5 4-4 0,12 2-12 16,1 5-14-16,12-4-17 0,-6 4-17 0,13 3-10 15,13-4-8-15,-6 1-13 0,12 0-34 0,1-1-54 16,12-2-87-16,-5-1-111 0,5-4-120 0,1-3-107 15,5-1-91-15,9-6-90 0,-2-1-107 0,7-3 14 0,-7-8 67 16,14 0 90-16,-7-3 103 0</inkml:trace>
  <inkml:trace contextRef="#ctx0" brushRef="#br0" timeOffset="7994.33">7339 16072 60 0,'-19'-8'415'16,"6"-2"78"-16,-14 2 57 0,-5 0 18 0,7 8-83 15,-9 0-87-15,2 0-64 0,-1 8-46 0,7 2-31 16,1 2-32-16,5 6-30 0,0 0-30 0,14 1-28 15,-7 3-22-15,13 4-18 0,0-5-24 0,6 5-21 16,7-4-16-16,1 0-12 0,4-4-10 0,2 0-6 16,7-4-6-16,-1-2-4 0,0-1-6 0,6-7-6 15,1-4-7-15,0 0-6 0,-1-10-2 0,-6-2-3 0,7-3 3 16,-7 0 5-16,-7-7 7 0,-6 0 6 16,0 1 5-16,-7-2 10 0,-6 1 10 0,-6 0 17 15,0 4 25-15,-1-1 35 0,0 5 34 0,1 3 32 0,0-1 25 16,-7 10 5-16,6-2-10 0,-6 4-27 0,7 4-32 15,-1 3-33-15,0 8-33 0,7-1-21 0,7 1-15 16,0 7-8-16,-1 0-1 0,14 0-12 0,-7 0-25 16,-1 3-37-16,14 1-59 0,1-8-74 0,-8 4-94 15,20-7-89-15,-6 0-70 0,-1-5-52 0,1 2-51 16,-1-8-56-16,-6-4-52 0,1-4 19 0,-1-3 52 16,-7-8 69-16,1-3 96 0</inkml:trace>
  <inkml:trace contextRef="#ctx0" brushRef="#br0" timeOffset="8161.87">7789 16034 133 0,'-20'-25'415'0,"1"-1"72"0,5 4 59 16,-4 8-22-16,-2-2-61 0,7 6-78 0,-1 3-61 0,8 7-47 16,6 4-40-16,-6 2-41 0,12 6-43 0,-6 3-39 15,6 2-28-15,8 6-21 0,-1-2-23 0,7 9-14 16,-2-4-11-16,-4 4-10 0,11-1-6 0,-5-1-14 16,-6 2-20-16,5-4-40 0,-6-1-48 0,0-3-53 15,-7 0-54-15,8-4-45 0,-8-7-40 0,0 1-39 16,1-9-56-16,0-3-78 0,-1-3-24 0,-6-1 14 15,7-7 42-15,-1 0 65 0</inkml:trace>
  <inkml:trace contextRef="#ctx0" brushRef="#br0" timeOffset="8382.99">8239 16038 16 0,'0'-4'365'0,"-8"1"64"16,-4 3 47-16,-8 3-17 0,1 1-65 0,-7 4-77 0,0 0-47 15,-7 2-20-15,1 1-3 0,-1 4 14 0,1 3 22 16,-1-3 21-16,1 7 19 0,12-5 16 0,-7 2 15 15,8-1-2-15,6 1-19 0,7-1-27 0,6-3-34 16,6-4-39-16,7 3-37 0,6-3-37 0,14-3-32 16,-1-5-31-16,7 1-27 0,7-4-40 0,-1 0-66 15,8-4-94-15,-1-2-122 0,1-2-145 0,4 0-141 16,2-3-116-16,-6 1-109 0,-1 3-119 0,-7-5-14 16,1 5 74-16,-7-4 106 0,13 4 113 0,0 0 144 15</inkml:trace>
  <inkml:trace contextRef="#ctx0" brushRef="#br0" timeOffset="8689.84">9209 15977 184 0,'-13'-16'442'0,"-1"6"78"0,-12-1 68 0,0 0-16 16,1 3-66-16,-1 1-51 0,-1 3-33 0,1 0-28 16,0 4-29-16,0 0-42 0,1 4-52 0,-2 4-63 15,7-2-58-15,8 6-47 0,5-1-35 0,0 3-29 16,14 5-18-16,0-1-7 0,5 1-7 0,8-2-3 0,7 3-4 15,-2 1-2-15,7 2-5 0,2-3 0 0,-2 3 20 16,1-5-11-16,-8 4-6 0,8-4-2 0,-14 5 1 16,1-5-3-16,-7 0-20 0,-7 0 9 0,-6 1 8 15,-6-5 2-15,-7 6 5 0,-7-10 6 16,1 5 1-16,0-4 2 0,-8-4-1 0,1 0-7 0,14-3-31 16,5-8-50-16,-6 1-67 0,6-1-86 0,1-3-92 15,0-4-89-15,12 0-96 0,0-3-107 16,1 2-75-16,13 1 8 0,-8 0 56 0,14-4 74 15,7 4 111-15</inkml:trace>
  <inkml:trace contextRef="#ctx0" brushRef="#br0" timeOffset="8912.94">9535 16276 272 0,'19'-7'401'0,"0"-4"44"16,-6 1-4-16,1-5-55 0,5 0-71 15,0 1-64-15,1-5-35 0,-1 1-19 0,1-1-7 16,-1 1-7-16,1-4-3 0,-6 7-3 0,-8-3-3 0,7 4 0 15,-13 2-2-15,-7 1 1 0,1 4 10 0,-8 0 12 16,-5 3 10-16,0 4 4 0,-1 0-3 0,1 4-3 16,-1 3-22-16,1 8-26 0,5-5-16 0,-6 9-19 15,14-1-13-15,0 4-20 0,6 4-16 0,6-5-16 16,0 5-20-16,14-3-12 0,-6 2-21 0,11-3-30 16,-5-4-57-16,6 1-69 0,7-5-90 0,-1-2-96 0,1-9-83 15,6-3-69-15,0-3-30 0,0-9-20 0,0 1-7 16,7-3-4-16,-7-8 2 0,0 0 16 0,-7-4 32 15,-6-3 61-15,1-1 87 0</inkml:trace>
  <inkml:trace contextRef="#ctx0" brushRef="#br0" timeOffset="9195.12">10212 16031 133 0,'0'-33'308'16,"-7"0"70"-16,-6 4 19 0,1-1-13 0,-2 5-44 15,1-1-52-15,0 8-56 0,0 4-24 0,13 2-13 16,-6 5-12-16,6 3-13 0,0 4-19 0,-8 4-11 16,2 7-11-16,0 4 1 0,6 3-3 15,6 4-2-15,0 0 0 0,2 7 0 0,-2 1 2 0,0 2-6 0,1 2 10 16,-1-2 7-16,1 5-2 0,6-5-10 0,-7-2-22 15,2-1-22-15,-2-2-25 0,6-9-22 0,2 0-11 16,11-3-14-16,1-8-2 0,-6-7-26 0,7-4 6 16,-1-6 2-16,-1-2 2 15,1-10 4-15,-6 4 1 0,6-7 24 0,-7-1 1 0,1-1 13 0,0 7 21 16,-1-6 32-16,1 8 31 0,-8-2 37 16,2 6 32-16,-1 6 20 0,0 1 10 0,0 4 1 15,-1 3-9-15,2 3-23 0,-8 4-28 0,1 8-34 16,6 0-33-16,0 4-39 0,-7-1-63 0,8 4-92 15,-2 4-135-15,-5-1-159 0,6-3-155 0,6 0-134 16,-5-4-124-16,-2 1-114 0,8-9-12 0,0 2 80 16,-7-5 116-16,13-7 122 0,-6 0 148 0</inkml:trace>
  <inkml:trace contextRef="#ctx0" brushRef="#br0" timeOffset="9541.16">11071 15961 105 0,'-13'-3'405'0,"-7"-1"70"0,1 4 59 0,-1 0-13 16,-6 4-63-16,7 6-74 0,-7-1-51 0,6 1-39 16,1 5-36-16,6 3-37 0,0 0-46 0,7 0-46 15,6 1-37-15,0-1-28 0,0 1-22 0,12-1-18 16,1-3-12-16,1-1-5 0,5 1-3 0,0-4-4 16,8-4-3-16,-1 0-6 0,0-7-6 0,7-3-5 15,-15-5-1-15,9-3-1 0,-1-4 0 0,-6 1 7 16,-1-4 5-16,1-4 9 0,-8 4 12 0,2-4 19 15,-8 3 28-15,-6-3 36 0,6 4 49 0,-6 0 52 16,0 7 53-16,-6-1 50 0,6 2 30 0,-6 6 2 16,6 4-15-16,0 4-32 0,0 6-45 15,0 2-56-15,0 2-51 0,0 4-35 0,6 4-33 16,-6 0-23-16,6 3-37 0,1-2-35 0,0 3-61 16,-7-1-83-16,6-3-106 0,1-3-123 0,-1-4-110 15,8-4-94-15,-2-4-61 0,-6-7-55 0,14 0-66 16,-13-7 1-16,6-4 64 0,-6-4 86 0,11-4 97 15,-4-6 126-15</inkml:trace>
  <inkml:trace contextRef="#ctx0" brushRef="#br0" timeOffset="9714.94">11436 15921 41 0,'7'-15'404'0,"-7"5"90"0,0-2 80 0,0 5 26 16,0 7-32-16,0 0-57 0,0 4-35 0,0 7-20 16,6 1 1-16,1 2-29 0,-1 4-39 0,0 4-42 15,-6 0-47-15,7 3-54 0,-7 1-70 0,7 4-42 16,-1-1-39-16,0-1-36 0,1-1-47 0,0-1-61 15,-1-1-85-15,1-3-97 0,5 0-108 0,-5-7-105 16,0-5-78-16,-7-2-43 0,6-5-18 0,-6-6-13 16,6-1 14-16,-6-7 14 0,-6 1 12 0,0-5 36 15,-8-4 61-15,-5 1 90 0</inkml:trace>
  <inkml:trace contextRef="#ctx0" brushRef="#br0" timeOffset="9835.98">11429 16118 280 0,'-20'-10'390'16,"8"0"74"-16,6 2 30 0,-8 4-4 15,8-1-24-15,-1 3-44 0,7 2-34 0,0 2-27 0,7-2-35 16,13 5-42-16,-8-5-55 0,8 0-53 15,0 0-54-15,5 0-53 0,1-5-57 0,-6 5-64 16,6-2-76-16,-7-5-90 0,8 3-91 0,-14-3-106 16,6 2-144-16,-5-2-110 0,-8 0-18 0,7 3 38 15,-6-3 66-15,-1 3 99 0</inkml:trace>
  <inkml:trace contextRef="#ctx0" brushRef="#br0" timeOffset="11091.21">13220 15687 212 0,'14'-11'430'0,"-14"-4"63"0,0 1 57 0,0-2-33 0,-6 6-72 0,-2-5-41 0,2 8-12 0,6-5 10 0,-6 5 9 0,6 0 1 0,-7 3-15 0,7 1-29 0,0 3-37 0,0 3-48 16,7 5-46-16,5 6-37 0,8 8-49 0,-7 4-38 16,13 8-33-16,-6 2-24 0,-1 4-21 0,7 4-25 15,-6 4-3-15,6-2-2 0,-7 7-1 0,1-2-1 16,0-4-3-16,6 1-1 0,-7-4-1 15,1-3-2-15,-8-6-5 0,8-1-8 0,-7-9-29 0,1-3-13 16,-2-7-17-16,-6-5-15 0,2-5-12 0,-8-5-13 16,6-8 10-16,-6-3-3 0,-6-7-1 15,-8 0 9-15,-6-4 10 0,1-4 19 0,-7 0 21 16,-6-3 20-16,-7 7 20 0,-1-3 11 0,-5 6 7 16,-1 1 10-16,1 4 12 0,-8 7 11 0,14-1 8 15,13 8 6-15,0 0 0 0,7 3-1 0,-1 9-11 16,8-1-9-16,-2 3-14 0,14 1-7 0,14 2-2 15,-8-1-20-15,13 2-15 0,7 1-43 0,0-2-75 16,7-1-104-16,-1-2-114 0,14-3-99 0,-1-7-114 16,2-1-123-16,-2 1-84 0,1-8 18 0,5 4 69 15,-5-7 89-15,7 0 114 0</inkml:trace>
  <inkml:trace contextRef="#ctx0" brushRef="#br0" timeOffset="11411.91">13885 16049 135 0,'-14'-11'402'0,"2"4"56"15,-1-4 43-15,-7 8-44 0,0-2-82 0,-6 2-78 0,1 6-50 16,5 5-31-16,0-1-25 0,1 0-15 0,-1 8-21 16,8 0-30-16,-2 2-25 0,14 6-22 15,0-4-15-15,0 3-19 0,6-5-17 0,8 2-11 16,-1-1-5-16,7 1-5 0,-8-8-5 0,14 0-2 16,-6-3-3-16,6-8-4 0,1 0-6 0,-8-5 2 15,7-5 4-15,0-1 1 0,0-7 10 0,-7-1 17 16,1 1 35-16,-14-4 37 0,8 0 48 0,-14 0 63 15,6 0 58-15,-6 4 57 0,0-1 41 16,0 1 27-16,-6 3 6 0,6 8-9 0,-14-1-27 16,8 1-44-16,6 7-53 0,-6 0-57 0,6 7-53 15,0 4-52-15,0 4-38 0,0-1-27 0,6 8-19 16,0 1-16-16,8-1-27 0,-2 0-43 0,1 3-62 16,1-2-79-16,-2-2-99 0,8 1-110 0,-7-3-105 15,0-4-81-15,0-5-48 0,1 1-25 0,-2-7-29 16,1-4-43-16,0-4 13 0,-6-3 59 0,-1-4 78 15,8-4 87-15,-8-7 120 0</inkml:trace>
  <inkml:trace contextRef="#ctx0" brushRef="#br0" timeOffset="11713.04">14217 15983 19 0,'0'-10'386'0,"0"5"78"0,0-2 57 16,0 7-6-16,0 0-50 0,0 7-86 16,0 2-65-16,7 1-45 0,-1 5-32 0,0 3-33 15,8 0-32-15,-2 5-38 0,2-3-33 0,5 0-28 16,-5 2-23-16,4-4-17 0,-4 0-8 0,-1-3-5 15,-1-1 1-15,-4-3 11 0,-2-4 24 0,0 1 30 16,-6-4 29-16,0-4 24 0,0-4 19 0,0-4 14 16,0-2 5-16,-6-1 0 0,0-7-2 0,6-1-2 15,0-2-4-15,0-2-3 0,6 0-11 0,0-2-11 16,0 0-3-16,2 3 5 0,4 4 13 0,1 0 11 16,1 3 13-16,4 4 6 0,-4 0 1 15,-1 4-5-15,7 2-12 0,0 2-14 0,-2 6-159 16,9 4 0-16,-1 5 0 0,-6 3 0 0,-1 4 0 15,1 2 0-15,-8 1 0 0,2 7 0 0,-2-3 0 0,1 3 0 16,-6-3 0-16,0-1 0 0,-7 1-545 0,6-1-229 16,-6-6-193-16,0-1-200 0,0-3-38 15,0-8 83-15,0 1 165 0,13-8 198 0,6 0 214 16</inkml:trace>
  <inkml:trace contextRef="#ctx0" brushRef="#br0" timeOffset="12295.93">16002 15823 3 0,'0'-12'414'0,"0"1"96"0,-7 4 78 0,0 0 35 0,7 2-64 0,-6 5-112 0,6 0-93 0,-6 8-87 0,6 3-52 0,0 7-39 0,0 1-30 0,0 6-16 0,0 5-2 0,6 7 22 0,0-1 1 0,8 4 2 0,-1 1-1 16,-7-1-8-16,7 1-14 0,0-6-24 0,0 2-27 15,0-7-23-15,0-8-13 0,0-4-3 0,0-7 1 16,7-4 5-16,-7-7 3 0,0-11-13 0,0-3-2 16,-13-8-10-16,6-7-13 0,-6-5-10 0,0-2-7 15,0-1 6-15,0-3-3 0,-6 0 0 16,-7-1 0-16,0 1 1 0,0 3 1 0,7 4-1 15,-8 4 1-15,8 8 1 0,-1-2 5 0,7 9 5 16,0 2 7-16,0 9 11 0,7 3 8 0,-1 8 14 16,8 2 6-16,-2 9 8 0,8 3 6 0,-1 0 7 15,7 7 2-15,-6 0-8 0,6 1-3 0,-7-2-9 16,7-2-13-16,1 0-12 0,-1-4-12 0,0-3-7 16,-1-1-5-16,-5-7 3 0,-6-3 2 15,-2-8 4-15,1-5-2 0,1-2-1 0,5-7-3 0,0-4-8 16,-6-5-5-16,7-3-5 0,-6 1-1 0,-2-4 0 15,1-1 0-15,-6 1 4 0,-1 4 4 16,1 2 11-16,-1 2 16 0,0 6 21 0,2 0 28 16,-2 8 31-16,0 2 38 0,0 3 29 0,2 4 20 0,4 10 4 15,1-1-14-15,1 8-56 0,4-1-130 16,-4 3 0-16,-8 4 0 0,7 2 0 0,1 2 0 16,-8 1 0-16,0-5 0 0,-6 1-312 0,7-1-265 15,0-2-200-15,-1-2-188 0,-6 1-183 0,6-7-17 16,1 3 103-16,0-7 176 0,6 1 184 0,-1-2 202 15</inkml:trace>
  <inkml:trace contextRef="#ctx0" brushRef="#br0" timeOffset="12565.37">16939 16240 186 0,'7'-4'386'0,"-1"1"39"0,8-5 5 0,-2-3-67 0,2 3-95 0,5-2-89 0,1-5-59 0,-1 1-29 0,0-1-9 0,8-3-3 0,-14 2 6 0,6-1 11 0,-5-3 16 16,-8 3 21-16,0 2 24 0,1 0 26 0,-7 1 26 15,-7 3 26-15,1 0 24 0,0 4 19 16,-8-1-11-16,1 5 8 0,0 0-6 0,-6 3-16 16,-1 3-18-16,0 4-20 0,-5 4 4 0,5 3-25 15,0 5-17-15,1-1-8 0,6 5-8 0,6 3-13 16,1-6-17-16,6 10-20 0,0-7-25 0,0 2-22 16,13 1-29-16,0-5-43 0,6-2-70 15,7-1-100-15,1-3-122 0,5-8-138 0,1 0-129 0,5-7-99 16,2-3-72-16,-1-5-41 0,0-6-19 15,0-5 37-15,0-3 81 0,-6 1 96 0,-1-5 113 16</inkml:trace>
  <inkml:trace contextRef="#ctx0" brushRef="#br0" timeOffset="12851.3">17499 16038 135 0,'-6'-14'387'15,"0"-1"77"-15,-1 0 40 0,-13 4-14 0,8 5-33 16,-2-3-52-16,2 6-43 0,-2 3-30 0,8 0-13 16,-1 8-9-16,1-1-25 0,6 0-35 0,-7 8-31 15,14 0-33-15,-1-1-38 0,1 4-37 0,5 1-34 16,2 3-22-16,-1-4-15 0,0 4-4 0,-7-4 0 15,7 1 1-15,1-1 0 0,-8-4-2 16,-6 1 0-16,6 0-5 0,1-8 2 0,-7-3-1 0,0-1-2 16,0-3 0-16,-7-3-1 0,1-8-4 0,6 0-9 15,0-3-6-15,0-5-6 0,0-4-3 16,0 2-2-16,13-5 4 0,-6 1 15 0,-1-4 28 16,7 6 38-16,0-3 45 0,0 5 43 0,-7 3 31 15,8 3 17-15,-2 0 6 0,-5 3-5 0,0 10-12 16,-1-6-13-16,7 8-13 0,-7 8-19 0,2-6-26 15,-2 10-123-15,0 3-14 0,0 0 0 0,8 6 0 16,-8-3 0-16,1 8 0 0,-1-3-211 0,8-3-162 16,-8 3-137-16,6 0-127 0,2-5-90 0,5-1-51 15,-5-2-24-15,5-7-7 0,7-1-4 0,-13-3 71 16,6-4 94-16,7-4 103 0,7-7 116 16</inkml:trace>
  <inkml:trace contextRef="#ctx0" brushRef="#br0" timeOffset="13230.19">18073 16009 273 0,'0'-22'440'0,"-7"3"75"0,-6 5 43 0,-13 0-3 15,-1 5-16-15,-5 7-28 0,-1 2-4 16,1 2 3-16,-7 7-4 0,7 2-30 0,-1 6-66 0,7 6-71 16,0-2-75-16,7 9-74 0,5-4-70 15,8 4-56-15,6-5-40 0,6 0-34 0,8 1-42 16,-2-4-45-16,8-4-73 0,-1-3-41 0,7-4-41 16,1-8-23-16,5-3-2 0,-6-7 21 0,1-4 56 15,-1-3 37-15,-7-5 45 0,1 1 40 0,-8-4 35 16,2 0 23-16,-14-4 17 0,0 3 15 0,0 3 12 15,-14-3 14-15,8 5 6 0,0 0 24 0,-1 7 18 16,-6 3 9-16,13 2 0 0,-7 6-6 0,14 3-6 16,-1 4-25-16,8 8-21 0,-2 3-17 0,8 8-9 15,-7 3-8-15,13 4-2 0,-6 4-2 0,6-1-3 16,-7 12 5-16,1-4 1 0,0 0 6 16,-1 4 21-16,-6-1 30 0,0-3 43 0,-7-4 45 15,-6 1 50-15,0-5 44 0,-13 1 31 0,0-8 19 16,-12 0 2-16,-2-7-11 0,-5-3-27 0,-8-5-39 15,1-6-45-15,-6-2-49 0,-7-6-53 0,13-3-61 16,-1-4-66-16,1-3-81 0,1-2-102 0,-1-3-128 16,13 1-148-16,-1-1-139 0,7-3-122 15,2 4-134-15,10-5-83 0,8 5 33 0,8-5 107 0,10 1 135 16,9 2 152-16</inkml:trace>
  <inkml:trace contextRef="#ctx0" brushRef="#br0" timeOffset="13610.73">18769 16012 22 0,'-19'-10'397'0,"-1"-1"81"0,1 0 65 0,-7-1 19 0,0 2-63 0,0 3-97 0,-7 3-75 0,1 0-60 0,5 1-44 15,1 6-35-15,0 1-31 0,7 7-16 0,-1-1-9 16,8 5-3-16,-2 4 3 0,8-1-1 0,-1 4 2 15,7 0 11-15,7 0-15 0,5 0-11 0,8 0-18 16,6 0-14-16,1-3-36 0,-1-2-34 16,6-6-5-16,7 1-12 0,-6-9-10 0,5-3-17 15,-5-3 3-15,-1-4-7 0,1-5-1 0,-1-6 1 16,-5-1 6-16,-1-6 14 0,-13 7 20 0,0-8 35 16,0 4 35-16,-6-4 50 0,-1 5 48 0,-6-2 49 15,0 2 48-15,0 6 34 0,-6 0 23 0,6 3 4 16,-7 10-21-16,0-3-38 0,7 5-51 0,-6 7-64 15,6 2-160-15,0 5 0 0,0 0 0 0,6 5 0 16,8 3 0-16,-8 0 0 0,7 3 0 0,-6 0-159 16,6-2-148-16,-1 3-126 0,-4-4-130 0,11 0-112 15,-6-4-64-15,0-4-55 0,7-2-25 0,-8-8-6 16,15-1 46-16,-15-6 91 0,8-5 93 16,0-2 119-16</inkml:trace>
  <inkml:trace contextRef="#ctx0" brushRef="#br0" timeOffset="13930.63">19186 16068 7 0,'0'-26'331'0,"0"-4"78"0,0 5 55 0,-6-1-10 0,0 5-37 15,6-1-48-15,-8 3-52 0,2 4-29 0,6 1-14 16,-6 6 2-16,6 5 2 0,0 3 7 0,6 3 1 16,-6 5-1-16,14 3-5 0,-8 4-17 0,0 3-21 15,1 4-30-15,6 0-30 0,-7 3-31 0,1-3-33 16,5 4-29-16,-4-3-27 0,-2 2-25 16,0-6-12-16,1-2-11 0,-7-2 2 0,7-4 7 0,-7-4 14 15,0 0 11-15,-7-7 6 0,7-3 13 16,0-4 8-16,-7-8 5 15,7 0 2-15,0-7 3 0,-6 1 1 0,6-5-2 0,0 0-8 16,6-3-7-16,-6-4-6 0,7 4-9 0,0-1-3 16,-1 1-3-16,7 3 1 0,0 0 5 0,0 5 5 0,7 5 12 15,-8 1 6-15,8 9 6 0,-1 2 6 16,1 4 5-16,0 4 1 0,-1 7-88 0,-5 4-7 0,-8 3 0 16,14 8 0-16,-14-1 0 0,7 7 0 0,-7-1 0 15,8 2 0-15,-8-4 0 0,0 3-117 0,-6-2-291 16,7-4-172-16,-7-4-148 0,13-4-107 0,-7-3-85 15,-6-4-81-15,7-4 37 0,-1-7 112 0,1-7 132 16,6-4 134-16,1-4 152 16</inkml:trace>
  <inkml:trace contextRef="#ctx0" brushRef="#br0" timeOffset="14451.8">19616 15786 199 0,'-12'-20'465'0,"4"6"100"0,-4-1 90 0,-2 8-2 0,8 0-71 15,-7 7-84-15,7 4-73 0,6 3-78 0,6 5-76 16,0 5-75-16,1 1-63 0,-1 1-44 0,14 7-37 15,-6 0-19-15,11-1-15 0,-5 2-10 0,0 0-5 16,-2 3-5-16,2 0-12 0,-7-1-8 0,1-7-4 16,-2 0-2-16,-6-5-4 0,-6 0 4 0,8-3 13 15,-8-3 3-15,0-4-6 0,-8-7 14 16,2 0 17-16,-6 0 19 0,-2-7 20 0,1-1 26 16,-7-3 37-16,8-3 12 0,-2-1 10 0,8-4 5 15,0-3 6-15,-1 0-6 0,7 1-11 0,0-2-14 16,0 2-23-16,7-5-25 0,-1 4-28 0,0 0-23 15,14 4-22-15,-7 3-17 0,7 1-12 0,-7 2-8 16,6 2-2-16,1 2 1 0,6 8 5 0,-7 0 10 16,1 4 13-16,-7 7 12 0,7 4 8 0,-14 3 9 15,0 1 9-15,2 1 8 0,4 7 3 0,1-1-2 16,0-1-2-16,0-3-10 0,1 0-12 0,-2 0-25 16,8-4-28-16,-7-6-33 0,7-1-35 0,-2-8-34 15,2-6-32-15,7-5-21 0,-1-2-3 0,6-6 37 16,-6-2 15-16,-7-8 24 0,1 5 36 15,0-9 34-15,-7 5 32 0,7-1 6 0,-14-4 38 16,-6 5 29-16,0-1 27 0,0-4 34 0,-6 5 34 16,6-1 26-16,-8 5 26 15,16 2 24-15,-8 2 11 0,6 5 3 0,-6 1-7 0,-6 4-10 0,6 7-12 16,0 0-18-16,0 7-13 0,6 4-14 0,0 4-18 16,8 2-16-16,-2 6-18 0,-5 2-20 0,6 5-18 15,0-1-17-15,0 4-15 0,7-4-16 0,-8 5-30 16,-5-6-44-16,0 2-67 0,-7-4-91 15,0-1-114-15,0-6-131 0,6-5-123 0,0-3-92 16,8-4-68-16,-8-2-51 0,7-10-50 0,0-2 13 0,6-4 75 16,1-3 96-16,0-5 111 0,-1-3 130 0</inkml:trace>
  <inkml:trace contextRef="#ctx0" brushRef="#br0" timeOffset="14635.67">20528 15693 149 0,'-7'-28'421'0,"-6"2"84"0,0 0 79 0,7 4 2 0,-1 8-17 0,1-1-43 0,6 8-3 0,6 4 3 0,1 6-6 0,-1 0-20 0,7 5-58 0,7 6-38 0,-7 5-59 0,0 3-61 0,0 0-62 0,0 8-53 0,7-1-45 16,-8 3-38-16,2 0-34 0,-2 2-46 15,2-1-60-15,-1-4-85 0,-7 1-112 0,0-1-122 0,2-7-131 0,4-4-107 16,-6-6-64-16,14-2-49 0,-7-2-41 16,1-8-33-16,-2-4 54 0,2-6 84 0,5-2 89 15,-6-6 112-15</inkml:trace>
  <inkml:trace contextRef="#ctx0" brushRef="#br0" timeOffset="14869.39">20983 15631 276 0,'-12'-2'413'0,"-1"4"63"0,0-2 9 0,-14 8-22 16,-5 0-39-16,6-1-33 0,-7 7-8 0,1 1 5 0,-7 0 12 16,6-1 7-16,1 4-11 0,6 1-20 15,-1-5-32-15,9 4-43 0,-2-2-54 0,13-2-53 0,7-2-42 16,7 2-37-16,5-3-35 0,8-4-26 0,0 0-16 15,13 1-11-15,5-5-19 0,7-3-14 0,-5 4-17 16,5-4-31-16,2 0-44 0,-9-4-66 0,-5 4-78 16,6-3-99-16,-7 3-102 0,1-8-89 15,-1 5-96-15,-6-1-110 0,1 1-67 16,-8-1 25-16,8 0 75 0,-2-3 99 0,7 3 125 16</inkml:trace>
  <inkml:trace contextRef="#ctx0" brushRef="#br0" timeOffset="16088.26">12042 15248 47 0,'-20'0'398'0,"7"3"74"0,-13-3 58 0,0 3 2 0,0 1-79 0,0 0-80 0,0-1-54 0,6 1-35 0,0 4-22 15,8-1-16-15,5 4-14 0,7 0-14 16,7-1-5-16,13 6-6 0,6-2 35 0,6 1 37 0,13 3 30 16,14 4 28-16,12 0 11 0,8 0 13 0,12-1-31 15,13 2-42-15,14-1-43 0,5-4-46 16,14-4-42-16,0-2-35 0,13-1-30 0,0-8-26 0,6-3-36 16,0-3-30-16,1-8 0 0,-1-4 0 0,0-7 0 15,-6-3 0-15,-7-2 0 0,0-9 0 16,-19-1 0-16,-7 2 0 0,-19-11 0 0,-7 3 0 15,-26-4 0-15,-13-5 0 0,-25 0 0 16,-8 2 0-16,-26-9 0 0,-19 0 0 0,-13-3 0 16,-19-4 0-16,-27 0 0 0,-7 3 0 0,-11 2 0 15,-15 1 0-15,-12 6 0 0,-20 7 0 0,-6 10 0 16,-7 7 0-16,-19 9 0 0,-7 13 0 0,-7 11 0 16,-5 9 0-16,-1 13 0 0,7 12 0 0,12 7 0 15,21 11 0-15,12 8 0 0,26 6 0 16,26 4 0-16,33 4 0 0,26 0 0 0,39 0 0 15,32 0 0-15,40-4 0 0,26-6 0 0,32-6 0 16,20-2-5-16,19-11-324 0,13-4-204 0,20-12-209 16,7-6-229-16,-1-11-177 0,-6-11-29 0,-7-4 92 15,-6-8 168-15,-19-6 194 0,-20-5 240 16</inkml:trace>
  <inkml:trace contextRef="#ctx0" brushRef="#br0" timeOffset="19038.8">12498 12968 173 0,'6'-3'374'0,"-6"-1"53"15,6 1 6-15,-12 3-46 0,6-5-71 0,0 5-71 0,0-3-42 0,0-1-25 0,0 4-7 0,0-3-4 0,0-1-6 0,0 4-7 16,6-3-11-16,-6-1-11 0,0 4-16 0,7 0-3 16,-7-4 3-16,7 4 4 0,-1 4 11 0,7-4 17 15,-7 4 25-15,8 3 19 0,6 3 16 0,-1 2 14 16,1 2 9-16,-2 9 2 0,9-2-3 0,-7 5-7 16,-1 8-10-16,7-2-9 0,-6 0-16 0,-1 5-30 15,-6 0-17-15,7 0-21 0,-7-1-26 16,0 1-24-16,6-4-20 0,-5 0-2 0,-2 0-18 15,1-8-10-15,0 1 0 0,-6-4-2 16,-1-3 2-16,8-8 8 0,-8 0 10 0,0-1 22 0,1-6 23 16,0 0 32-16,5-1 26 0,-5-6 15 15,-1 3-100-15,-6-8-56 0,7 5 0 16,-7-4 0-16,7-4 0 0,-1 0 0 0,-6-3 0 0,6 2 0 16,8-3 0-16,-8-2 0 0,14-6 0 0,-7 1 0 15,13-4 0-15,6-3 0 0,1-1 0 16,12-7 0-16,1 1 0 0,7-4 0 0,-2-4 0 15,1 0 0-15,-7 0 0 0,8 4 0 0,-7 0 0 16,-7 7 0-16,-13 0 0 0,0 6 0 0,-7 6 0 16,1-2 0-16,-14 9 0 0,8 3 0 0,-8 4 0 15,1 0 0-15,-7 3 0 0,0 4 0 16,6 0 0-16,-6 4 0 0,0-1 0 0,-6 5 0 16,-1-5 0-16,7 5 0 0,-6-1 0 0,-1 0 0 15,0 1 0-15,1 4 0 0,0-2-848 16,-2 0-231-16,-10 2-153 0,4-1-26 0,-11 0 98 0,5 4 171 15,0-5 197-15,1 1 203 0</inkml:trace>
  <inkml:trace contextRef="#ctx0" brushRef="#br0" timeOffset="21237.39">14914 15737 17 0,'6'-10'392'0,"1"3"83"0,-7-4 66 0,-13 0 29 0,6 0-35 0,-5 3-50 0,-8-6-16 0,0 3 2 0,-5-4 14 0,-9 5 14 16,2-6 2-16,-7 2-13 0,-6-1-19 15,-1 0-21-15,-13 1-29 0,0-1-33 0,-6 1-35 16,-6 3-161-16,-8 0-190 0,2 0 0 0,-15 3 0 16,-11 2 0-16,-9 1 0 0,1 5 0 0,-19 5 0 15,-6 1 0-15,-14 5 0 0,-6 8 0 0,0 3 0 16,-8 7 0-16,8 7 0 0,6 5 0 0,1 6 0 15,12 9 0-15,7 9 0 0,12 5 0 0,7 7 0 16,21 7 0-16,24 4 0 0,7 4 0 0,20-2 0 16,27 3 0-16,12-2 0 0,32-3 0 0,21-7 0 15,24-4 0-15,27-8 0 0,20-3 0 0,26-7 0 16,20-8 0-16,18-7 0 0,21-11 0 0,0-11 0 16,-2-15 0-16,2-10 0 0,-7-12 0 15,-7-11 0-15,-6-6 0 0,-7-12 0 0,-19-4 0 16,-19-10 0-16,-14-5 0 0,-26-7 0 0,-12-6 0 15,-21-5 0-15,-12-7 0 0,-33-3 0 0,-13-1 0 16,-20-3 0-16,-6 2 0 0,-6-1 0 0,-14 1 0 16,-7 10 0-16,2 6 0 0,-15 8 0 0,-5 10 0 15,-8 7 0-15,-5 16-843 0,0 7-430 0,-8 14-107 16,2 12 30-16,-8 13 157 0,13 9 223 16,-6 13 245-16,13 1 291 0</inkml:trace>
  <inkml:trace contextRef="#ctx0" brushRef="#br0" timeOffset="22178.43">13384 17742 54 0,'6'-4'393'0,"7"0"75"0,-7 1 60 0,1-1 2 0,-7 0-64 0,7 4-81 0,-7-3-58 0,0 3-36 16,0 0-28-16,0 3-36 0,-7-3-34 15,0 8-27-15,-6-1-23 0,1 9-2 0,-14-3 14 16,6 6 24-16,-7 3 34 0,-5 3 29 16,-7 9 29-16,0-2 1 0,0 5-17 0,-7 3-26 15,-6 1-35-15,7-2-34 0,-1 3-41 16,7-3-34-16,6-2-29 0,1-7-19 16,6-1-15-16,6-7-15 0,7-4-5 15,7-7-7-15,6 0 2 0,6-7-3 0,7-8 0 16,7 1 3-16,6-9 0 0,13-6 3 15,0-1 14-15,0-6-7 0,13-4-3 0,-6-4 3 16,-1 0 4-16,1-4 7 16,-1 5-4-16,-5-5 20 0,-7 0 19 0,-1 0 13 15,1 5 11-15,-7-2 16 0,-7 1 16 16,-6 4 17-16,6 7 9 0,-5 0 0 0,-2 5 0 16,2-3-29-16,-8 9-106 0,1 5 0 15,5-2 0-15,2 4 0 0,-2 4 0 16,8 4 0-16,-7 4 0 0,13 2 0 0,-12 8 0 15,5 1 0-15,1 6 0 0,-8 4 0 16,2 5 0-16,-2 2 0 0,2 5 0 16,-8 3 0-16,1 7 0 0,-1-3 0 0,0 3 0 15,1 0 0-15,6-3 0 0,-7-4 0 16,8-4 0-16,-1-7 0 0,-1 1 0 0,-5-9 0 16,0-3 0-16,5-8 0 0,-4-3 0 15,-2-7 0-15,0-1 0 0,-6-6 0 16,7-4 0-16,-7-4-487 0,-7-4-678 15,-5-3-171-15,-2-1-22 0,-6 1 95 16,1-1 198-16,6 6 244 0,-6-6 275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22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11599 13236 76 0,'-7'0'360'0,"1"0"54"0,-1-3 36 0,1 3-40 16,0-5-65-16,-8 2-71 0,8-1-35 0,-1 1-14 16,0-1 4-16,1-3 10 0,0 3 16 0,-1 0 17 15,1-4 14-15,-1 6 19 0,0-3 12 16,-5 2 8-16,5-1-4 0,0 0-11 0,-5 4-17 16,-1 0-32-16,-1 0-37 0,-6 0-41 0,2 4-39 15,-9 0-34-15,1 4-31 0,-6 2-24 0,-1 1-20 16,1 4-11-16,-1 0-10 0,1-1-7 15,5 4-5-15,1-3-2 0,7 3-4 0,6 0 0 0,0 0 1 16,13-2-1-16,0 2-3 16,0 0-4-16,6-3-10 0,7-1-20 0,1-2-24 0,5-2-20 15,0-6-23-15,8 0-19 0,-1-1-9 0,6-6-3 16,-5-5 2-16,5 1 0 0,1-3 7 16,5-2 10-16,-5-2 16 0,-1-4 23 0,1-1 16 15,-13-4 21-15,6 5 18 0,-7-3 16 0,1-1 9 16,-14 0 4-16,0 4 6 0,8 3 4 15,-8-3 2-15,-6 2 3 0,7 6-1 0,-7-1-1 16,6 3-2-16,-6 1-3 0,7 4-4 0,-7-2-5 16,0 5-1-16,6 5 5 0,-6-2-3 15,7 8-3-15,-1 0-4 0,-6 3 0 0,0 5-1 16,0-1-3-16,0 4 3 0,0 0 3 0,0 3 4 16,0-2-2-16,0-2-2 0,0 2-6 0,6-1-7 15,-6-4-31-15,8 0-54 0,4-6-72 0,2-2-78 16,-8-2-88-16,1-5-76 0,-1-3-80 15,7 0-78-15,0-3-86 0,-7-5 0 16,1-2 44-16,6-2 61 0,0 2 98 0</inkml:trace>
  <inkml:trace contextRef="#ctx0" brushRef="#br0" timeOffset="263.27">11912 13023 91 0,'-7'-4'362'0,"0"4"53"0,7 0 19 0,-6 0-40 16,6 4-62-16,6 3-72 0,-6 2-56 15,7 1-30-15,0 5-16 0,-1 4-14 0,0-2-17 16,-6 5-15-16,7 0-18 0,-7 4-9 0,0 3-12 16,7 0-15-16,-7 1-13 0,0 3-13 0,0-4-11 15,6 1-12-15,0-2-8 0,1-2-6 16,6 0-16-16,-6-4-35 0,5 0-29 0,-4-5-43 0,-2 0-42 15,0-11-48-15,7 2-51 0,-6-5-59 16,-1-6-80-16,-6 3-45 0,0-8-4 0,-6 2 27 16,-1-6 52-16</inkml:trace>
  <inkml:trace contextRef="#ctx0" brushRef="#br0" timeOffset="672.15">11924 13327 169 0,'0'-7'376'0,"0"1"49"0,0-6 16 16,7 4-58-16,0 1-79 0,-1 0-84 0,13-1-61 15,-5 1-44-15,6-4-38 0,-2 4-19 0,9-4-21 16,5 3-18-16,1 1-19 0,-1 0-13 16,1 0-15-16,7-1-13 0,-8 5-8 0,1-4-5 15,-1 2 5-15,1 2 6 0,-15-1 11 0,-4 4 11 0,5-4 13 16,-12 4 10-16,0 4 10 0,-7 0 8 16,-7-1 7-16,0 4 2 0,1 5-3 0,-13-1-5 15,5 3-3-15,-5 5-8 0,-1 3-8 0,0 0-3 16,2 1-3-16,4 2-8 0,1 0-7 15,7 1-9-15,-1-1-8 0,7-3-9 0,7-4-6 16,-7-2-1-16,6-2 0 0,7-8 8 0,1-1 7 16,4-1 9-16,2-8 8 0,7-3 7 15,-9-8 5-15,2 0 4 0,0 0 2 0,5-7 5 16,-11 1 5-16,-1-2 12 0,0 2 11 0,-6-2 14 16,-7 3 17-16,0-3 13 0,-7 4 17 15,7 5 14-15,-6-1 8 0,6 5 0 0,0 2-8 16,6 4-12-16,-6 4-13 0,7 0-13 0,-7 4-13 15,0 7-9-15,6 0-4 0,0 3-4 0,8 5-10 16,-2-2-9-16,2 6-9 0,5-2-7 16,-6 2-17-16,-6-1-32 0,5 4-46 0,-4-8-66 15,-2 0-102-15,0 0-156 0,-6-3-95 0,-6-5-28 16,0-1 16-16,6-6 52 0,-8 2 94 0</inkml:trace>
  <inkml:trace contextRef="#ctx0" brushRef="#br0" timeOffset="3565.51">13468 17694 50 0,'0'-3'297'0,"0"-1"60"16,0 4 2-16,0 0-31 0,0 0-41 0,0 0-42 16,0 0-54-16,0 0-41 0,0 0-24 15,0 0-12-15,0 0-15 0,0 4-10 16,0-1-9-16,0 1-5 0,0 0-8 15,-7-1-6-15,1 4-5 0,6-2 0 0,-6-2-4 16,6 0-5-16,0 1-2 0,0 3 1 16,-8-3 0-16,8 3-1 0,-6-3 1 0,0 3-1 15,-7 1 1-15,0 3 0 0,6-5 1 16,-5 6-1-16,-8-1 0 0,6 0 1 16,2 4 1-16,-8-1-2 0,7-3-1 15,-7 4-2-15,1 3-1 0,-1 0 0 0,2-2-5 16,-2 1-1-16,-7 2-3 0,-5 3-4 15,6 0-6-15,-13 0-2 0,6 0-7 16,-5 0-7-16,-2 3 0 0,1 1 0 0,0 0-3 16,7 3-3-16,-8-7 1 0,7 4 0 15,-5-5 1-15,5 2-2 0,1-2 6 16,5-2-1-16,1-4-17 0,0 3 3 0,7-3 3 16,5 0 2-16,-5-1 0 0,6-7 1 15,7 4 16-15,-7-7 0 0,6-1-6 16,0 1-5-16,7 0-3 0,-6 0-2 0,0-4-1 15,6 3-2-15,6-3 1 0,0 0 1 16,1 0 0-16,13-3-2 0,-1 3-7 16,8-8-16-16,-2 1-23 0,1-4-25 15,7 0-28-15,-1-3-28 0,1-5-22 16,-1 5-10-16,-6-9-2 0,7 2 8 0,-7-2 12 16,7-3 26-16,-7 1 26 0,0-4 27 0,0 3 22 15,0-4 19-15,7 2 17 0,-1-2 6 16,1 1 3-16,-1 3 4 0,1-3 7 15,-1 3 7-15,1-3 9 0,-7 7 10 16,7-4 13-16,-13 5 10 0,5-2 11 0,1 5 11 16,-12 0 13-16,-2 3 6 0,2 1 5 15,-2 2-3-15,-5 5-12 0,-1 1-11 16,-6-3-18-16,7 6-17 0,-7-1-14 16,7 4-10-16,-1 4 4 0,0-1-9 0,0-3-6 15,-6 9-1-15,8-7 18 0,-2 6-3 16,0-1-6-16,1 1 11 0,0-1 13 15,-1 4 11-15,1 0-8 0,5-1 14 0,-5 2 5 16,0-1 4-16,-1 3 0 0,0-2 0 16,1 2 9-16,0 4 2 0,-1 0 10 15,7 1 5-15,-7-1 7 0,14 8 4 0,-6-4-9 16,-2 3-8-16,1 4-13 0,1-2-10 16,-2 2-10-16,8-4-7 0,-7 5-6 15,7-1-4-15,-8-3-1 0,-5 0 0 0,6-1-3 16,0-3-6-16,-6 4-6 0,-1-5 4 15,1-2-8-15,-1 3-8 0,0-4-6 16,1-3-2-16,0 0-2 0,-1-4-6 16,0-1 3-16,-6 1 4 0,0-3 0 0,0 0 1 15,8-6 1-15,-8 6 0 0,6-3-1 16,-6-2-1-16,6 4-1 0,-6-3 4 16,7-1 2-16,-7 5 2 0,0-8-2 0,0 7 2 15,0-7 21-15,0 4-15 0,0-4-36 16,0 3 9-16,0-3 3 0,0 4-1 15,0-4-25-15,0 0-4 0,0 4 14 0,0-4-36 16,-7 0-35-16,7 3-33 0,0-3-35 16,0 0-28-16,-6 0-31 0,6 0-34 15,-6 0-30-15,6-3-39 0,-8-5-57 0,2-2-90 16,-7-2-106-16,6-2-21 0,-5-4 16 16,-1-9 50-16,6-5 82 0</inkml:trace>
  <inkml:trace contextRef="#ctx0" brushRef="#br0" timeOffset="5590.48">11879 17287 100 0,'0'-18'364'0,"0"7"46"0,-6 1 26 0,-1 2-48 15,0 1-76-15,1-4-75 0,0 7-47 0,-2-8-22 16,-4 2-8-16,5 2-1 0,1-1-3 0,6 0-6 16,-7 1-5-16,7 2-5 0,-6 6-4 0,6-4-5 15,0 4-3-15,0 4-3 0,0-4-3 0,0 6 4 16,0 2 2-16,0 7 5 0,6 4 4 15,1 6 9-15,6 4-2 0,-1 5-10 16,2 5-10-16,6 9-11 0,-1 0-15 16,-6 11-15-16,6-1-2 0,-5 0-3 15,5 1 1-15,1 3 8 0,0-6 15 0,-2 2 18 16,2-7 14-16,-1-3 22 0,7-4 16 16,-12-4 12-16,5-6 3 0,-5-9-6 15,-8-3-6-15,0-4-10 0,1-4-17 0,-7-5-23 16,-7-6-26-16,1-6-23 0,-7-2-22 15,-7-5-23-15,0-1-15 0,2-7-9 0,-9-1-6 16,1 1-2-16,0-5-2 0,0 2 0 16,0-1-1-16,0 0 0 0,6 3 0 15,1 1 2-15,0-1-2 0,-1 8 0 0,0-3-2 16,1 3 2-16,5 4 3 0,-5 0 0 16,6-1-1-16,0 4-1 0,-7 4 2 15,8 0-3-15,-8 4-1 0,1 4 1 16,-7 2 3-16,-1 5 1 0,1 4 2 0,0-1 0 15,6 4 1-15,8 3 1 0,-1-3-1 16,13 0 0-16,0 0-1 0,13-3 1 0,13-1 1 16,0-7-2-16,6 0-2 0,14-4-2 15,6-7-4-15,-7-3-29 0,14-1-70 16,-7-7-115-16,1-4-158 0,-2 1-180 0,-5-5-171 16,-7-3-168-16,0 4-153 0,-6 0 1 15,-7-1 95-15,0 5 151 0,6-4 154 16,1 2 189-16</inkml:trace>
  <inkml:trace contextRef="#ctx0" brushRef="#br0" timeOffset="6161.46">12628 17797 123 0,'6'-4'345'0,"8"-3"56"0,-8 0 0 16,0-5-26-16,1 5-42 0,-7 1-45 0,-7-3-38 15,1 6-18-15,-8-5-1 0,2 8-2 16,-8-7-4-16,1 7-9 0,-14 0-10 0,1 0-10 16,-1 7-6-16,-6 1-7 0,0 6-9 15,6 1-3-15,1 0-6 0,-1 7-11 16,1 3-11-16,12 1-18 0,7 0-19 16,7 0-25-16,6-4-21 0,13-1-18 0,7-2-17 15,5-5-16-15,-5 1-7 0,12-8-2 16,1-7-4-16,5 0-3 0,-4-7-4 0,5-8 7 15,-7 1 1-15,1-5-11 0,-7-2 6 16,-7-1 6-16,1-1 5 0,-14 5 0 16,0-4 3-16,-6 0 11 0,-6 8-4 15,6-5-3-15,-6 5-3 0,6 6-1 0,0-3-2 16,0 7 0-16,6 2 17 0,0 2 21 16,14 2 29-16,-6 6 19 0,11 7 15 15,-5-1 8-15,6 5-13 0,0 2-16 0,-7 1-28 16,8 4-19-16,-8-1-16 0,0 2-10 15,1 2-8-15,0 0-40 0,-7-3-91 16,0-5-144-16,0-5-167 0,-7-6-201 16,8 1-238-16,-2-7-93 0,1 0 21 0,7-8 107 15,6-7 149-15,13-3 192 0</inkml:trace>
  <inkml:trace contextRef="#ctx0" brushRef="#br0" timeOffset="9624.01">17448 12840 146 0,'-14'0'359'0,"-12"4"49"16,7-4 8-16,-1 3-56 0,0-3-64 0,1 0-72 0,6 5-48 0,6-5-28 0,-5 3-14 0,5-3-8 0,0 0-4 15,7 3-5-15,-6-3-2 0,6 0-2 16,0 0 2-16,0 0 2 0,0 0 6 0,0 0 10 15,0 4 12-15,6-4 14 0,1 4 14 0,6-4 10 16,0 3 7-16,7 0 2 0,0 2-4 16,5-1-15-16,1-1-16 0,14 2-23 0,-1-5-26 15,-1 2-26-15,9-2-26 0,4-2-18 0,1 2-17 16,1-5-9-16,5 2-9 0,-12-1-5 16,6-1-4-16,-13 2-3 0,0 0-5 0,-1-1-4 0,-11 4-6 15,-1-4 2-15,-13 4-5 0,0-3-3 16,-7 3-7-16,-6 0-5 0,-12-3-5 0,5 3-8 15,-6-5-9-15,0 5-10 0,0 0-12 0,0 0-17 16,-7-3-17-16,8 3-14 0,-2-4-9 0,1 4-4 16,1-4-1-16,4 1-2 0,2-1 1 15,0-7 3-15,6 4 6 0,-6-4 11 0,6 0 21 16,0 0 25-16,0-1 26 0,0 2 25 16,-7-5 23-16,0 5 23 0,1-2 23 0,-14 5 23 15,7-4 24-15,-7 4 24 0,1-1 19 0,6 0 9 16,-6 5 6-16,5 0-2 0,-5-1-17 0,12 0-15 15,1 4-18-15,-1 0-20 0,7 0-21 16,7 4-16-16,-1 0-6 0,8 2-12 0,5 6-5 16,0-5-1-16,8 8-5 0,-8 0-1 0,14-1-1 15,-7 4-1-15,7 1 0 0,-14 3-1 0,7 0 3 16,0 3-2-16,-13-3-1 0,-6 4 6 16,6-5 5-16,-13 2 13 0,-7-1 9 0,-6 0 11 15,0-3 9-15,-7-2-3 0,8 3-4 0,-8-10-18 16,1 5-39-16,-1-4-64 0,7-3-98 0,-7-2-118 15,0 2-151-15,-6-5-214 0,7 0-102 16,-1-3-14-16,8 0 56 0,12 5 94 0,6-2 140 16</inkml:trace>
  <inkml:trace contextRef="#ctx0" brushRef="#br0" timeOffset="10495.38">17428 13719 122 0,'-6'0'373'0,"-2"0"65"0,2 0 27 0,-7 0-19 0,7 0-41 0,-1 3-52 16,0-3-38-16,7 0-28 0,-6 0-24 15,6 0-29-15,0 0-44 0,6 0-45 0,1 0-35 16,6 0-26-16,0 0-22 0,13 0-13 0,-6 0-7 15,13 0-5-15,5 0-11 0,1 0-9 0,7-3-9 16,-1 0-2-16,2 3-4 0,-2-4-2 16,1 4-2-16,-7-4-4 0,6 4-8 0,-5 0-11 15,-8-3-16-15,-6 3-21 0,-1 0-18 0,-5 0-15 16,0 0-11-16,-7 3-9 0,-7-3-3 16,-6 0-1-16,0 0-2 0,0 0-4 0,-6 0-2 15,0 0 0-15,-7-3 1 0,6 3 4 0,-6-3 7 16,7-2 11-16,-8 2 12 0,2-1 16 15,5 0 18-15,-6-3 15 0,13 0 15 0,-7 0 16 16,7-5 11-16,0 2 10 0,-6 2 11 0,-8-3 15 16,8 3 14-16,0 1 14 0,0 0 17 0,6 3 15 15,-7-3 11-15,0 3 4 0,1 1 4 16,-7-1-2-16,13-4-3 0,-7 8-10 0,7-3-14 0,-7 3-12 16,7 0-17-16,0-4-14 0,0 4-13 15,0 4-11-15,0-1-6 0,7 5-3 0,0-1-3 16,6 1-1-16,0 3 1 0,0-1-3 0,-1 2-2 15,8 3-4-15,0 0-3 0,-1-5-3 16,7 5-8-16,1-1-8 0,-8-3-8 0,0 0-9 16,-5 0 5-16,-1 0 5 0,0-4 8 0,-7 4 12 15,-6-6 14-15,0 2 24 0,-6 0 18 16,-7 0 17-16,0 1 19 0,-7 2 20 0,0 2 13 16,-5-1 3-16,-1 0-7 0,6-1-16 0,-6-2-24 15,13-1-38-15,-1-3-52 0,-4 3-60 0,11-3-67 16,0-4-67-16,1 3-65 0,-1-3-71 15,1 0-68-15,-1 0-101 0,0-3-38 16,1 3 12-16,-14 0 43 0,8-4 70 0</inkml:trace>
  <inkml:trace contextRef="#ctx0" brushRef="#br0" timeOffset="10829.1">17637 13525 148 0,'12'8'347'0,"-6"3"46"16,-6-1-10-16,8 1-49 0,-8 1-60 0,-8-2-60 0,2 5-47 15,0-3-23-15,0 2 0 0,-8 1 8 0,1 0 11 16,0 2 9-16,-6-2 7 0,13 0 5 15,-8 2-4-15,8 0-14 0,-14-4-21 0,13 1-23 16,1 2-25-16,0-2-26 0,6-2-23 0,6-2-18 16,0 1-16-16,7 0-25 0,7-4-32 15,-6-2-46-15,11-2-56 0,-5 0-65 0,6-3-83 16,6 0-112-16,-12-3-146 0,-1 0-49 0,7-2 8 16,-13-2 38-16,13 4 76 0</inkml:trace>
  <inkml:trace contextRef="#ctx0" brushRef="#br0" timeOffset="13200.06">2468 15569 140 0,'0'0'373'16,"-7"4"50"-16,7-4 14 0,-6 0-49 0,6 0-75 16,-6-4-81-16,6 4-48 0,-7 0-30 15,0-3-14-15,7 3-10 0,0 0-12 16,0-4-11-16,0 4-12 0,0 0-9 0,14-4-4 16,-8 1-2-16,0 3 0 0,7 0 3 15,1-3 2-15,-2 3 3 0,8-4 7 0,-1 4 9 16,1 0 17-16,0 0 15 0,6 0 21 15,7 0 21-15,12 0 14 0,1 0 8 0,11 0 4 16,-4 0 2-16,-7-5 3 0,13 5-5 16,-8-3 2-16,-5 3 2 0,13-3 0 0,-14 3-5 15,7 0-11-15,7-4-12 0,-7 4-18 16,6-4-21-16,-5 1-18 0,5 3-12 0,1-4-10 16,6 4-6-16,0-4-5 15,0 1-7-15,6 3-2 0,-5-4-13 0,6 4-14 16,-1-3-11-16,1-1-25 0,0 4-18 0,-1-5 0 15,8 2 0-15,-8 0 0 0,8 3 0 16,-2-4 0-16,8 4 0 0,-7 0 0 0,13 0 0 16,-6 0 0-16,0 0 0 0,6 4 0 0,0-4 0 15,-6 0 0-15,6 0 0 0,-7 0 0 0,8 3 0 16,-1 0 0-16,6 2 0 0,-12-5 0 0,6 0 0 16,1 0 0-16,-1 0 0 0,6-5 0 0,1 2 0 0,0 3 0 15,0-3 0-15,6-1 0 0,0-3 0 16,0 4 0-16,7-5 0 0,0 3 0 0,6-2 0 0,0 0 0 15,0 0 0-15,0 3 0 0,1-3 0 0,-1 3 0 16,1-3 0-16,-8 3 0 0,1 1 0 0,-1-1 0 16,-12 4 0-16,6-4 0 0,-6 4 0 0,-7 4 0 15,-6-4 0-15,6 0 0 0,-13 4 0 0,0-1 0 16,0-3 0-16,1 4 0 0,6 0 0 0,-8-1 0 16,8 1 0-16,-6-1 0 0,-2 1 0 0,8 0 0 15,6-4 0-15,-6 0 0 0,13 0 0 0,-7 0 0 16,7 0 0-16,-1 0 0 0,-6-4 0 0,-12 4 0 0,-1-4 0 15,-13 4 0-15,-13 0 0 0,0 0 0 0,-6 0 0 16,-8 4 0-16,-11-4 0 0,-8 4 0 0,-6-4 0 16,1 0 0-16,-14 0 0 0,0 3 0 0,-14 1 0 15,8 0 0-15,-14-4 0 0,1 3 0 16,-20 0 0-16,-1-3 0 0,-5 0-606 0,-7-3-642 16,-1 0-140-16,8-1-2 0,-1 0 117 0,14 1 226 15,-1-5 277-15,33 8 331 0</inkml:trace>
  <inkml:trace contextRef="#ctx0" brushRef="#br0" timeOffset="14330.82">6773 13269 210 0,'6'-11'398'0,"-6"0"51"0,7 4 21 0,0 0-56 0,-7 2-86 0,6 5-69 0,-6-3-44 0,0 3-33 16,6 3-8-16,-6 2-3 0,7 5 2 0,-1 1-10 15,8 7-4-15,-8 7-1 0,7 5-6 0,6 7-13 16,-5 3-11-16,-1 8-3 0,-1 8-5 0,2-6-6 15,-2 6-8-15,2 2-10 0,-1-3-19 0,-7 0-7 16,8 0-20-16,-8-3-9 0,0-5-6 0,0-4-7 16,2-2-9-16,-2-4-24 0,-6-5 9 0,6-2-1 15,1-8-3-15,-7-4 1 0,6 0 3 0,-6-6 26 16,7-5 6-16,0 0 23 0,-7-3 13 0,0-4 15 16,0 0 16-16,-7-4 4 0,0-3-10 0,1-5-18 15,-7-2-13-15,-1-4-16 0,2-1-13 16,-8-6-12-16,7 0-3 0,0-6-9 0,0-5-5 15,1-1-2-15,-2-3-4 0,1 0-2 0,7-4-6 16,-1-3 1-16,7-2-2 0,0 6 0 0,0-5-1 16,0 4 3-16,7 0 5 0,-1 4 2 0,1 3 2 15,-1 0 4-15,0 5 0 0,2 2-2 0,-2 4 0 16,6 5-2-16,-5-2 2 0,6 5-3 0,0-1 1 16,7 9-1-16,-8 0-1 0,15-2 1 0,-1 5-1 15,13 3 3-15,0 0 2 0,0 8-2 0,14 0 0 16,-8 7-2-16,0 0 0 0,1 3-1 0,-1 6-2 15,-12 0 3-15,0 3 1 0,-14 6 2 16,-5-3 5-16,-14 3 6 0,-8 1 15 0,-11 2 23 16,0-2 23-16,-14-1 28 0,-6 0 17 0,0 1 11 15,-7-8 0-15,8 0-20 0,-1-4-19 0,5-4-29 16,9-3-31-16,-1 0-50 0,6-3-86 0,7-5-139 16,6 1-184-16,1-4-200 0,-1-4-253 0,7 4-156 15,13-8-28-15,-6 2 82 0,12-5 150 0,14 3 184 16</inkml:trace>
  <inkml:trace contextRef="#ctx0" brushRef="#br0" timeOffset="16282.38">5952 16709 170 0,'-6'0'258'0,"-7"0"34"0,13 0 6 0,-7-4-13 0,0 4-31 0,1 0-43 0,-6 0-48 0,4 0-49 16,2 4-29-16,-7-4-17 0,0 3-5 0,6-3 1 15,1 0 1-15,0 0 2 0,-1 0 1 0,0 0 2 16,7 0 2-16,-12 0 3 0,12 0 4 0,-7 0 8 16,7 0 5-16,-7 0 6 0,7 0 11 0,0 0 9 0,0-3 14 15,-6 3 12-15,6-4 11 0,0 4 13 16,0 0 13-16,0 4 24 0,6-4 29 0,20 3 34 15,0-3 38-15,21 0 36 0,4 0 19 0,8 0 10 0,13 0-6 16,12 0-17-16,13 0-24 0,21 0-32 0,12 5-28 16,20-5-31-16,20 0-60 0,6 0-173 0,19 0 0 15,6-5 0-15,8 5 0 0,6 0 0 0,0-3 0 16,0 3 0-16,0-4 0 0,-1 4 0 0,1-4 0 16,-6 1 0-16,0-1 0 0,-8-3 0 0,1 3 0 15,-7-3 0-15,-12-4 0 0,-1 4 0 0,-19-4 0 16,-13 3 0-16,-20 0 0 0,-13 6 0 0,-26-6 0 15,-12 4 0-15,-28 4-189 0,-11-4-92 0,-14 4-64 16,-19 0-78-16,-7 4-77 0,-20-4-76 0,-6 4-55 16,-13-4-47-16,-14 3-54 0,-5 2-75 0,-7-3 17 15,0 3 69-15,-7 6 85 0,0-4 108 16</inkml:trace>
  <inkml:trace contextRef="#ctx0" brushRef="#br0" timeOffset="16837.82">9150 17038 301 0,'13'-7'412'0,"-6"0"48"0,5 0-13 0,-12-1-53 15,0 1-69-15,0-1-57 0,-12-2-20 0,12 2 0 16,-14 0 8-16,2 2 1 0,-8 2-3 0,-7 0-14 0,2 4-39 16,-7 4-24-16,-2 0-26 0,2 7-23 15,-7-4-31-15,6 7-25 0,7 1-10 0,0 3-21 16,1 1-18-16,5-1-14 0,14 4 0 0,-8-4 15 15,14 4-7-15,14-3-10 0,-2-2 0 0,8 2-6 16,6-4-6-16,7-5-24 0,6-1 3 0,-1-6 5 16,1-3-1-16,7-7 3 0,-7-5 2 15,0-2 7-15,-6-1 2 0,0-3 0 0,0 0 4 0,-15-1 6 16,9-3 9-16,-14 1 7 0,6-2 24 16,-13 5 12-16,-6-4 13 0,8 4 22 0,-8 0 24 0,0 3 31 15,0 5 18-15,0 2 21 0,6-1 10 16,-6 3-6-16,6 6-12 0,1 0-16 0,-1 6-14 15,8 6-15-15,-2-1-10 0,8 8-4 0,-7 2-8 0,7 5-13 16,6 3-16-16,-7 5-13 0,1 2-9 16,-1 4-13-16,8 5-11 0,-8 2-12 0,0 0-7 15,-6 1-6-15,1-1-10 0,-2-3-33 16,-5 0-57-16,0-2-137 0,-7-6-175 0,0-8-198 16,0-5-237-16,6-4-206 0,0-9-69 15,-6-10 74-15,0 0 138 0,27-3 181 0,5-9 231 16</inkml:trace>
  <inkml:trace contextRef="#ctx0" brushRef="#br0" timeOffset="17470.2">15891 17012 16 0,'0'0'399'0,"6"8"59"16,8-4 40-16,5-4 13 0,13 3-112 0,14-6-109 15,13 3-71-15,12-4-34 0,14-4-9 0,6 8-3 16,13-7 9-16,7 4 3 0,-1 3 4 0,14-4-1 15,0 4 4-15,0-4 1 0,7 4 0 0,-1 4-1 16,0-4 3-16,0 0-2 0,7-4-12 0,-13 4-23 16,6-3-31-16,0 3-29 0,-6-4-28 0,-1 1-26 15,1-5-23-15,0 5-15 0,-13-2-7 0,-1-1-6 16,-12 2-5-16,-14 0-19 0,-5 1 6 0,-8 0-29 16,-12-2-56-16,0 5-78 0,-7-3-97 0,-13 3-85 15,-7 0-109-15,-12 0-102 0,-13 0-123 16,-14 3-35-16,-13-3 36 0,-12 8 70 0,6-1 90 15,-19 3 125-15</inkml:trace>
  <inkml:trace contextRef="#ctx0" brushRef="#br0" timeOffset="18092.25">17864 17592 50 0,'-13'3'470'0,"13"1"131"0,-7-1 115 15,1 1 77-15,0 3-32 0,-1 1-64 16,7 2-75-16,-6 6-76 0,6-2-66 0,0 5-69 16,0 6-77-16,0-3-73 0,13 11-65 15,-7 0-52-15,0 0-44 0,8 0-40 16,-2 4-26-16,2 0-16 0,-1-1-8 15,0 1-9-15,-6-5-1 0,-1 2 0 0,-6-5-1 16,6 0-4-16,-6-7-3 0,0-4 1 16,-6-7-13-16,0-3-14 0,-1-5-14 0,0-6-9 15,1-5-3-15,-7-6-6 0,-1-8 9 16,8-4 12-16,-7-7 15 0,0 1 9 16,0-5 11-16,0-4 5 0,-6 1 11 15,5-4 15-15,-5 4 21 0,6 0 31 0,0 3 30 16,7-4 40-16,-2 9 34 0,16-2 27 15,-2 9 14-15,7-5-1 0,0 9-61 16,6-1-156-16,7 7 0 0,1-3 0 16,11 7 0-16,2-1 0 0,5 6 0 0,8-2 0 15,-8 8 0-15,7 0 0 0,1 0 0 0,-2 4 0 16,1 3 0-16,1-4 0 0,-21 6 0 16,-5-3-318-16,-2-2-410 0,-12 0-222 15,-13-4-225-15,0 0-64 0,0 0 62 16,0 0 155-16,0 0 209 0,0 0 233 0</inkml:trace>
  <inkml:trace contextRef="#ctx0" brushRef="#br0" timeOffset="21545.16">24293 7253 368 0,'0'-11'459'0,"0"0"64"15,0-3 40-15,-7 0-50 0,0-1-53 16,7 1-14-16,-6-1 12 0,6-1 20 0,0 5 18 16,0 1-2-16,0 2-23 0,0 1-45 0,0 3-64 15,0 4-68-15,6 0-70 0,-6 7-64 16,14 8-54-16,-8 7-36 0,0 8-22 0,8 6-16 15,-2 4-11-15,-5 4-7 0,6 4-6 0,0 4-5 16,7-2-5-16,-8 6 0 0,8-2-3 0,-1 2-1 16,1-6-1-16,-6 2 0 0,11-4 0 15,-12-1 0-15,6-7 1 0,-5 1-1 0,5-8 4 16,-12-8-2-16,-1-2 5 0,1-5-10 0,-7-7 0 16,0-5 4-16,-7-6-2 0,1-6 4 0,-7-2-3 15,0-6 13-15,-7-8-1 0,1-4-2 16,-1-2 2-16,0-6-1 0,-6-7 7 0,7-2-2 15,-7-1-1-15,0-8 1 0,0-2 0 0,7-2 0 16,-1-2-14-16,14-2 5 0,-8-1 8 16,14 2-6-16,7 4 0 0,6 0-2 0,-1 8 7 15,8 3-5-15,0 7-10 0,6 4 3 0,0 7-3 16,0 8-3-16,6 3 0 0,1 8-2 16,-1 12 3-16,1 2 1 0,-13 7 1 0,0 5 4 0,-8 6 2 15,-5 4 2-15,-7 4 0 0,-13 5 2 0,-7-2 0 16,1 1 1-16,-13 2 1 0,5-1 0 15,-5 1-2-15,-1-5-1 0,7 1 7 0,0-6-8 16,0-2-25-16,6-5-59 0,-5 0-101 0,11-7-143 16,2-1-176-16,12-7-153 0,0-3-166 15,0 0-161-15,6-4-13 0,6 0 82 0,8-4 136 16,0-3 142-16,13-1 182 0</inkml:trace>
  <inkml:trace contextRef="#ctx0" brushRef="#br0" timeOffset="22219.31">25523 7174 198 0,'-13'-20'422'0,"7"6"64"0,-7-4 58 16,-7 3-25-16,7 0-76 0,6 1-39 0,-5-1-20 15,-1 1-16-15,6 6-17 0,7 1-38 0,0 3-27 16,0 0-40-16,13 8-38 0,0 2-27 15,7 11-22-15,-8 4-10 0,8 1-24 0,-7 11-11 16,7-1-10-16,-8 10-13 0,2-3-13 0,-1 9-14 16,0-4-14-16,6 4-14 0,-5-5-14 0,-2 6-8 15,8-6-5-15,-7-3-2 0,13-3-1 16,-13-3-2-16,7-2 2 0,-1-6 4 0,-6-5 17 16,1-2 32-16,-2-9 50 0,8-2 29 0,-1-3 22 15,1-13 15-15,-7-4-4 0,6-6-16 16,-6-4-34-16,1-7-10 0,-2-3-9 0,2-10-5 15,-8-2-4-15,-6-6-7 0,6-1-10 0,-6-8-16 16,0 1-24-16,0-5-22 0,7 5-14 0,-7 2 0 16,0 5 0-16,0 4 0 0,-7 9 0 15,7 6 0-15,-6 2-8 0,6 12-72 0,-6 3-70 16,6 8-94-16,-7 7-130 0,0 7-144 0,7 0-129 16,0 8-93-16,0 4-99 0,0 3-119 0,0-1 16 15,14 5 90-15,-2-3 119 0,8 2 122 0,7 1 160 16</inkml:trace>
  <inkml:trace contextRef="#ctx0" brushRef="#br0" timeOffset="22774.32">26761 6967 36 0,'-7'0'368'0,"1"0"68"0,-1 0 59 0,1 5-9 16,-1-5-49-16,-6 3-72 0,13-3-45 0,-7 0-35 15,7 0-23-15,0 0-16 0,7 0-13 0,6-3-17 16,0 3-22-16,13-5-20 0,-6 1-43 16,6 1-21-16,-1 0-31 0,2-5-23 0,5 5-20 15,1-5-12-15,-1 1 10 0,2 4-12 0,-16-5 3 16,9 4 5-16,-15-3 15 0,8 4 18 15,-6-1 24-15,-2 0 19 0,-5 0 17 0,-1 1 12 16,1-2 6-16,-7 3-1 0,7 2-19 0,-7 0-18 16,0 0-26-16,0 2-19 0,0 6-23 15,0 0-13-15,0 6-10 0,0 5 1 0,0 3 1 16,-7 3 4-16,7 9 8 0,-7-6 10 0,7 9 12 16,-6-1 7-16,6 1 1 0,-13 3-3 0,13-3-10 15,-6-4-11-15,6 0-14 0,-8-3-14 0,8-4-16 16,-6-5-43-16,6 2-76 0,0-9-101 15,0 0-122-15,0-7-123 0,6 2-105 0,2-6-95 16,-2-6-104-16,7-2-37 0,0-2 47 0,0-4 85 16,7 0 96-16,-1 1 126 0</inkml:trace>
  <inkml:trace contextRef="#ctx0" brushRef="#br0" timeOffset="23218.73">27783 7132 13 0,'6'-15'408'0,"2"1"91"16,-16 3 76-16,2 0 43 0,0-3-44 0,-8 6-61 16,2-2-50-16,-1 2-45 0,-7 3-42 15,7-1-54-15,-6 6-67 0,-1 0-69 0,1 4-66 16,-1 3-41-16,0 5-33 0,-5 2-18 0,5 4-14 16,7 0-7-16,0 8 1 0,0-1-3 0,6 1-3 15,7 0-2-15,7-1 0 0,-1 1 0 0,1 0-2 16,6-8 5-16,0 5-1 0,7-9-2 15,-1-3-2-15,7 0-2 0,0-8-2 0,0-3-7 16,0-3 3-16,7-4 1 0,-1-5-1 0,1-2 4 16,-7-5-2-16,-1-3 3 0,2-3 0 0,-14-1 4 15,6-3 3-15,-12 0 6 0,-7-5 19 16,0 5 27-16,0 3 42 0,0 1 49 0,-7-2 45 16,-6 10 43-16,7-2 31 0,0 5 13 0,6 3-26 15,-7 3-36-15,7 4-28 0,-7 8-21 16,1 4-17-16,6 6-15 0,0 6-2 0,6 5 1 15,1 8-58-15,0 3-75 0,-1 4 0 0,0 5 0 16,7-2 0-16,-6 9 0 0,0-5 0 16,-7 5 0-16,6-5 0 0,-6 2 0 0,6-6 0 0,-6 1 0 15,14-1 0-15,-8-6 0 0,0-4 0 16,7 0 0-16,1-8 0 0,-8-2 0 0,8-4-248 16,-8-5-242-16,13-7-125 0,-6 1-105 0,0-8-76 15,7-4-82-15,-7-3-84 0,6-1 45 0,-12-6 88 16,6 3 118-16,0-8 123 0,-7 1 164 0</inkml:trace>
  <inkml:trace contextRef="#ctx0" brushRef="#br0" timeOffset="23937.25">29249 7056 108 0,'12'-15'409'16,"-5"4"71"-16,0-3 58 0,-1 2-9 0,-6 1-78 0,7 7-70 15,-7-3-52-15,6 7-44 0,-6 0-36 16,0 0-31-16,-6 4-35 0,6 7-36 0,-7 3-24 16,-6 9-15-16,6-1-10 0,-11 10-13 0,4 2-7 15,-12 3-11-15,7 3-9 0,-1-1-10 0,-6 2-12 16,6-4-10-16,1 0-13 0,-1-5-4 16,1 1-1-16,6-7-5 0,0-4-1 0,-1-4 2 15,8-3 10-15,0-4 13 0,6-4 9 16,0-3 8-16,0-8-1 0,6 0 1 0,0-6-2 0,2-5-17 15,4-4-7-15,1 1-1 0,0-4 13 0,0-3 19 16,1-5 27-16,5 1 39 0,-6-5 36 16,0-2 39-16,0 3 27 0,0-6 19 0,0 2 7 15,6-4-4-15,1 1-14 0,-1 4-14 0,-5-2-17 16,5 6-20-16,1 6-22 0,0 4-17 16,-8 0-12-16,8 11-75 0,-1-1-48 0,1 10 0 15,6 4 0-15,0 6 0 0,-1 7 0 0,-5 4 0 16,7 2 0-16,-7 9 0 0,-2 2 0 0,-4 6 0 15,-1 1 0-15,-1 2 0 0,2 4 0 16,-8-2 0-16,8-3 0 0,-8 0 0 0,0 1 0 16,1-8 0-16,-1-4 0 0,8 0 0 0,-8-3 0 15,-6-3 0-15,0-6-152 0,0-2-559 0,6-4-175 16,-6-4-192-16,-6-3-113 0,6-4 22 16,0 0 125-16,12-4 184 0,8-3 193 0,13-4 245 15</inkml:trace>
  <inkml:trace contextRef="#ctx0" brushRef="#br0" timeOffset="24528.79">30630 6942 400 0,'0'-11'490'0,"0"0"66"0,-8 0 33 0,8 4-72 15,-6-1-91-15,6 0-82 0,0 6-69 0,0 2-51 16,0 0-44-16,6 7-43 0,2 4-42 0,4 7-26 15,1 0-13-15,1 11-11 0,-2 1-9 0,8 3-11 16,-14 4-4-16,1-1-3 0,0 4-5 16,6-3-5-16,-13 0-4 0,6-4-3 0,-6 0-1 15,6-5-3-15,1 2-3 0,6-8 2 0,-7-3 3 16,-6-4 1-16,7-5 1 0,0-3 1 0,-1-3 3 16,7-8 2-16,-7-3 10 0,1 0 26 15,0-8 37-15,-7-3 44 0,6 0 48 0,-6-7 46 16,-6 2 33-16,6-3 17 0,-7-2-6 0,-6-2-15 15,0-3-24-15,7 0-22 0,-8-4-23 16,8 1-23-16,0-1-19 0,-1-4-14 0,7 1-9 16,0 3-5-16,7-2-4 0,-1 2 1 0,7 3 1 15,-6 6 0-15,12 2-2 0,-6 3-6 16,0 5-8-16,1 0-60 0,-2 3-30 0,8 8 0 16,-1-4 0-16,1 8 0 0,6-5 0 0,0 5 0 15,0-2 0-15,6 2 0 0,2 0 0 0,4 3 0 16,8 0 0-16,0-4 0 0,5 4 0 15,1 0 0-15,7-4 0 0,-6 4 0 0,-8 0 0 0,-6 0-203 16,0 0-297-16,-6 0-142 0,-7 0-117 16,-1-3-91-16,-5 3-94 0,-14 3-52 0,-6-3 57 15,-6 0 120-15,-6 4 134 0,-8 0 140 0</inkml:trace>
  <inkml:trace contextRef="#ctx0" brushRef="#br0" timeOffset="34717.71">26611 6611 41 0,'0'-2'139'0,"0"2"-20"15,0 0-35-15,0-4-42 0,0 4-47 0,0 0-49 16,0 0-53-16,0 0-26 0</inkml:trace>
  <inkml:trace contextRef="#ctx0" brushRef="#br0" timeOffset="35126.14">26806 6503 186 0,'0'-8'350'0,"0"4"34"0,-6-3-13 0,6 4-57 0,-7-1-79 0,1-4-66 16,0 5-33-16,-2-2-12 0,8 3 7 0,-6-3 3 15,0 2 8-15,6 3 4 0,-13 0-3 0,6-4-4 16,1 4-10-16,-1 4-6 0,1-4-4 0,-8 8 4 15,2-1 14-15,-2 0 17 0,-5 8 20 16,-1 3 23-16,-6 8 22 0,0 3 18 0,7 7 19 16,-7 9 19-16,0 5 16 0,-1 13 8 0,-5 7 0 15,-7 3-7-15,7 11-19 0,-7 1-26 16,6-1-33-16,1 3-36 0,6-1-35 0,6-6-36 16,0-3-31-16,7-4-28 0,13-8-22 0,0 2-17 15,13-4-20-15,7-5-44 0,6-4-76 16,-6-6-129-16,12-8-166 0,7-7-192 0,0-8-196 15,0-6-213-15,7-12-61 0,6-7 56 0,6-7 132 16,14-8 173-16,6-3 199 0</inkml:trace>
  <inkml:trace contextRef="#ctx0" brushRef="#br0" timeOffset="35572.61">28284 6568 72 0,'0'-14'386'0,"8"2"52"0,-2 2 33 0,0 2-22 15,0 1-106-15,1 3-94 0,6 1-46 0,14 3-19 16,-1 3-2-16,-1 8 1 0,7 4-7 0,2 7-12 15,5 8-19-15,-7 7-21 0,1 10-20 0,-13 7-18 16,-1 9-10-16,-6 10-6 0,-13 0 1 16,0 8 2-16,-13 0-2 0,-6 3-3 0,-1-7-12 15,-6 3-10-15,-1-7-20 0,8-3-19 16,-7-4-43-16,6-3-64 0,-6-8-88 0,14-8-109 16,-15-3-166-16,1-7-166 0,7-8-60 0,-7-4 11 15,12-10 61-15,-4-8 93 0</inkml:trace>
  <inkml:trace contextRef="#ctx0" brushRef="#br0" timeOffset="39027.31">29288 6371 94 0,'0'0'347'0,"-7"0"45"0,7 3 13 0,-6-3-53 0,-1 0-87 16,0 0-91-16,1 0-52 0,0 4-32 16,0-1-13-16,-8 8 0 0,8-3 7 15,-14 6 13-15,7 6 14 0,-13 0 22 0,0 10 23 16,0 3 32-16,-7 11 34 0,-6 6 35 0,-7 10 34 16,1 10 35-16,-7 6 32 0,6 5 19 0,0 7 9 15,-5-4-8-15,5 5-30 0,7-10-50 0,13 2-58 16,13-8-64-16,6-4-60 0,7-2-49 15,7-4-36-15,18-12-34 0,2 0-54 0,5-8-89 16,1-5-126-16,6-9-155 0,0-7-156 0,14-8-164 16,-8-3-185-16,7-11-39 0,1-7 61 15,-2-8 122-15,8-6 139 0,6-5 172 0</inkml:trace>
  <inkml:trace contextRef="#ctx0" brushRef="#br0" timeOffset="39345.74">29894 6417 79 0,'0'-6'382'0,"6"-2"50"15,0 8 35-15,8 0-23 0,-2 4-118 16,15 3-109-16,-1 4-48 0,13 8-41 0,0 6-28 16,-1 4-22-16,-5 8-20 0,0 7-9 15,0 8-24-15,-8 2-11 0,-5 13-6 0,-6 3-3 16,-14 2-1-16,-8 6-3 0,-11-1 1 0,-7-1-1 16,-13-2 0-16,0-6-2 0,-13 3-17 0,0-5-28 15,-1-9-52-15,2-1-104 0,-8-8-176 16,7-5-91-16,-7-9-34 0,14-1 3 0,5-8 36 15</inkml:trace>
  <inkml:trace contextRef="#ctx0" brushRef="#br0" timeOffset="41490.68">25477 3601 244 0,'7'-19'426'0,"0"1"67"0,-1 0 46 0,-6-1-51 0,0 1-84 16,0 0-51-16,0 0-20 0,0-1-5 16,0 4 15-16,0 1 25 0,-6-1 23 0,6 1 9 15,0 6-7-15,-7 2-23 0,0-3-46 0,7 6-56 16,0 3-58-16,0 3-42 0,7 6-36 0,0 5-26 15,-1 8-17-15,7 6-9 0,-6 10-11 16,6 5-16-16,-7 6-15 0,0 5-16 0,2 1-6 16,4 3-9-16,-5 2-4 0,6-2-6 0,0-3 1 15,7 3-2-15,-8-3-1 0,8-3 1 0,-1-1 2 16,1-7 1-16,0-4-2 0,-1-7 1 16,-6 0-1-16,0-11-1 0,-7-3 3 0,-6-6-1 15,0-4 1-15,0-6-2 0,0-6-5 0,-19-6-4 16,6-4-8-16,-6-6-6 0,-1-3-3 0,-6 0-1 15,7-3-11-15,-7-5 10 0,-1 4 10 0,1-2 6 16,-6 5 8-16,-1-2 0 0,1 7 18 16,-7-1-6-16,6 5-1 0,-6 3 0 0,6 4-2 15,7 2 3-15,1 5 1 0,-1 5 1 0,6-1-3 16,0 2-1-16,13 9 0 0,1-1-5 16,12 5-6-16,1-4-12 0,13 3-32 0,0-1-56 15,6 3-91-15,13-6-106 0,-1-4-116 0,8 2-101 16,0-8-76-16,12-1-37 0,-5-3-17 0,12-3-13 15,0-1-18-15,-7-3 34 0,7-5 63 16,-12 1 74-16,-2 2 96 0</inkml:trace>
  <inkml:trace contextRef="#ctx0" brushRef="#br0" timeOffset="42111.91">26116 4078 167 0,'13'-12'403'0,"0"-2"64"0,-13 0 44 16,-13 2-33-16,6-3-72 0,-5 5-74 0,-8 1-39 0,1-1-24 16,-1 2-14-16,0 1-12 0,1 4-31 15,-1-1-33-15,0 4-35 0,8 4-35 0,-8-1-31 16,7 4-27-16,0 4-16 0,6 5-15 15,-5-2-8-15,5 0-4 0,7 5-1 0,0-1-4 16,0-3-3-16,7-1 0 0,5 1 1 0,8-4-2 16,-7 0 0-16,7-4 1 0,0-4 1 0,-2 1 1 15,2-8 0-15,7 1 1 0,-1-4-3 16,-7 0 0-16,7-4 0 0,-13-4 2 0,6 1-2 16,-12 2 7-16,-1-2 12 0,-6-1 18 0,-6 5 27 15,6-3 37-15,-7 3 36 0,7 3 26 0,-6 4 10 16,6-6-4-16,-6 9-17 0,-1 0-33 0,7 0-30 15,-7 12-34-15,7-5-19 0,0 8-12 16,0-3-11-16,7 5-9 0,6-2-12 0,-7 0-16 16,7 3-15-16,1-4-57 0,6-3-52 0,-8 0-52 15,14-4-44-15,-7-2-31 0,7-2-26 16,1-6 18-16,-7 3 26 0,6-9 32 0,-1-1 39 16,-5-1 42-16,-8 0 37 0,8-7 34 0,-13 4 30 15,0-5 29-15,-7 1 27 0,0-2 27 16,-7 3 29-16,0-2 23 0,1 5 23 0,0 0 13 15,-2-1 6-15,2 4-7 0,0 0-15 0,0 7-19 16,6 1-17-16,0-1-15 0,0 8-10 0,0-1-7 16,6 4-4-16,0 8-2 0,0 0-2 15,2-1-5-15,-2 4-9 0,7 1-6 0,-6-2-7 16,12 3-1-16,-13-2-6 0,8 1-1 0,5-5 1 16,-12 1-3-16,6-1 0 0,-13-7 1 0,6 1 3 15,-6-5 2-15,0-3-2 0,-6-3 0 16,6-1 0-16,-7-3-1 0,1-4-2 0,6-4-1 15,-7-3 3-15,7 3 3 0,0-7-1 0,0-1 3 16,0 3-3-16,7-3 0 0,-1 2-2 16,1-2-2-16,6 5 1 0,0 3-4 0,-1 1 4 15,2 6 0-15,-1 0 1 0,6 5 0 0,0 3 1 16,1 0 1-16,-6 8-3 0,-8 3-2 0,7 0-4 16,-7 4-17-16,1 0-34 0,0 2-57 0,-1 2-79 15,-6-1-81-15,6 1-130 0,1-5-184 0,0 0-92 16,-1-2-11-16,7-5 43 0,13 0 67 15,0-3 121-15</inkml:trace>
  <inkml:trace contextRef="#ctx0" brushRef="#br0" timeOffset="42823.24">28454 3648 109 0,'0'0'371'0,"0"-3"54"0,-6-1 33 0,-2 4-46 0,2 0-81 16,0 4-92-16,-7-1-60 0,0 5-37 0,0 6-23 16,-7 1-10-16,1 3-3 0,-1 5-2 0,7 2-2 15,-6 1-6-15,5 4-6 0,2-5-12 16,-1 4-11-16,-1-3-10 0,8 0-10 0,6-5-11 0,-6 2-11 15,6-9-10-15,0 0-6 0,0 2-3 16,0-6-3-16,6-3 5 0,-6 1 12 0,0-5 10 16,0-3 4-16,6-3 5 0,-6-2 3 15,7-1-3-15,0-2-4 0,-7-3-6 0,13-3 0 16,-7-4 3-16,8-1 5 0,-2-3 4 0,-6-7 1 16,8 3 6-16,5 0 4 0,-5-6 5 0,4 2 2 15,-4-2 5-15,-1-2 7 0,7 9 5 16,-14-1 3-16,6 8-1 0,2 0-1 0,-8 7 2 15,1 4 18-15,6 2 19 0,0 14 25 0,0-3 21 16,0 13 21-16,0 3 9 0,0 3-7 16,0 4-12-16,7 5-19 0,-8 2-21 0,2-3-23 15,-1 4-26-15,-7-7-26 0,8 2-28 0,-2-3-62 16,-6-3-105-16,2-5-150 0,-2-6-172 16,-6-1-198-16,-6-1-251 0,-2-6-96 0,-10-4 22 15,4 1 105-15,1-8 150 0,7 4 189 0</inkml:trace>
  <inkml:trace contextRef="#ctx0" brushRef="#br0" timeOffset="45471.8">25784 4813 260 0,'-7'-7'373'0,"1"-1"41"0,0 5-24 0,-14-4-59 0,7 0-77 0,-7 3-61 16,0-3-31-16,-6 3-13 0,1 4-1 0,-9 0 2 16,-4 4-1-16,5-1-5 0,-6 5-9 0,0 3-11 15,0 0-10-15,6 3-12 0,7 1-12 16,1 3-10-16,5 0-15 0,14 0-13 0,-1-2-11 15,7 2-12-15,7-4-6 0,5 5-7 0,8-5-3 16,13-6-4-16,-7 3-1 0,13-11-4 0,-1 0-2 16,2-8-2-16,5 1-4 0,-6-4-1 15,1 0-3-15,-15-4 3 0,8-3 0 0,-13 0 1 16,-7-4 3-16,-7 0 2 0,1 3 3 0,-7-3 0 16,-7 4 9-16,-6 0 13 0,0 0 15 0,0 3 20 15,0 0 21-15,0 4 22 0,6 0 5 16,1 4-4-16,0 4-11 0,-1-2-17 0,7 5-20 15,0 5-21-15,7 1-9 0,-1 5-7 0,0 4-2 16,8 4-2-16,-2-1 0 0,2 8-4 0,-1-1-2 16,0 0-4-16,6 1-11 0,1 0-16 0,-7-4-29 15,0 4-38-15,0-8-51 0,7 0-51 16,-8-4-50-16,2 1-39 0,5-7-20 0,-13-5-5 16,8-3 8-16,-2-3 3 0,2-5-1 0,-2-7-12 15,8-2-24-15,-7-2-28 0,1-6-21 16,-2-1 12-16,1-3 38 0,0 3 73 0</inkml:trace>
  <inkml:trace contextRef="#ctx0" brushRef="#br0" timeOffset="46302.63">26037 4759 18 0,'8'-30'222'0,"-2"1"92"16,-6 3 41-16,0 0 11 0,0 5-36 16,-6 3-50-16,6 7-61 0,-8-1-56 0,8 5-30 15,-6 7-20-15,-7 3-5 0,7 8-5 0,-1 7-4 16,7 5-2-16,-7 3-7 0,7 3-6 16,0 4-13-16,0 0-11 0,7 0-12 0,0 0-12 15,-1 0-10-15,13-1-10 0,-5-2-5 0,-2-1-10 16,2-7-4-16,-1 0-6 0,0-4-9 0,-6-2-8 15,-1-5-5-15,0-4 2 0,1-7-5 0,-7 0 4 16,0-7 5-16,0-1 8 0,7-3 8 16,-7-3 8-16,-7-5 8 0,7-3 11 0,-7 0 10 15,1 0 12-15,0-3 8 0,6-1 5 0,0 3 1 16,6-2-1-16,0 0-7 0,1-6-9 16,12 10-10-16,-6-5-8 0,13 4-9 0,-6 1-7 15,13 3-3-15,-1 3-6 0,1 0-6 0,-1 3-4 16,1 2-8-16,-7 7-5 0,6-2-4 15,-5 5 0-15,-8 8 2 0,-6 0 6 0,0 2 6 0,-13 9 11 16,0 3 6-16,-7 3 7 0,-5 1 7 16,-8 3 6-16,1 1 10 0,-1-2 8 0,-6 2 9 15,6-1-1-15,1 0-2 0,13-6-4 0,-2-1 0 16,2-4-14-16,12-3-10 0,2-4-6 16,4 0-4-16,8-11-5 0,5 0-14 0,2-8-10 15,5-3-7-15,8-3-7 0,-8-5-5 0,1 1 1 16,-7-4 1-16,-1-4 13 0,-5 0 9 15,-6 1 10-15,-8 3 14 0,-6-3 13 0,0 3 15 16,-6 0 13-16,-8 3 15 0,2 1 16 0,4 7 12 16,-4 0 5-16,5 4-1 0,1 4-3 15,-1 3-5-15,7 3-6 0,0 4-6 0,0 4-4 0,0 8-2 16,0-2-3-16,13 5-9 0,-6 3-11 16,-7-2-12-16,6 3-12 0,8-4-16 0,-2 0-24 15,2-4-30-15,-1-4-48 0,-1 2-50 0,-5-5-52 16,6-4-47-16,-7-4-32 0,8-3-22 0,-1-3-19 15,-7-4-32-15,7-4-33 0,0-5-30 16,-7-2-7-16,8 0 16 0,-1-4 58 0,-7 0 109 16,1 0 140-16,-1-1 156 0,1 2 148 15,-1-5 97-15,0 9 51 0,-6-6 7 0,0 6-26 16,-6 1-48-16,0 2-66 0,6 3-42 0,0 6-25 16,0 3-13-16,0 2-7 0,0 7-5 15,0 7-5-15,0 1-6 0,0 7-10 0,0 3-10 16,12 1-12-16,-4 0-18 0,-2 3-11 0,7 1-13 15,6-5-10-15,8 4-9 0,-8-7-8 0,7 1-6 16,-6-5 0-16,6-4-3 0,6-3-2 16,-5-7-2-16,-1-4 8 0,6-4-5 0,1-7-11 15,-1-3-2-15,-5-4 0 0,-2-8-1 0,-5 0-6 16,0 0 13-16,-8-3 20 0,1 0 23 0,-6-1 29 16,-7 1 31-16,0 0 29 0,0 4 28 0,0-1 17 15,0 8 16-15,0-1 3 0,0 8-3 16,0-1-12-16,-7 9-20 0,7 3-21 0,-7 3-27 15,1 12-25-15,6 4-21 0,-6 7-18 0,6 0-11 16,0-1-12-16,0 8-13 0,0-4-25 16,6 1-49-16,0-2-77 0,8 2-94 0,-8-4-105 15,7-4-101-15,1-4-101 0,-2 1-115 0,-6-4-89 16,14-9 6-16,-7 2 60 0,7-5 81 0,19-6 106 16</inkml:trace>
  <inkml:trace contextRef="#ctx0" brushRef="#br0" timeOffset="46774.57">28304 4557 266 0,'0'-7'427'0,"-6"-4"59"0,0 0 25 0,-2 3-56 0,2 1-84 0,0 0-60 0,-1-1-36 0,1 5-25 0,-1-1-16 0,0 1-23 0,7 3-46 16,0 3-24-16,0 4-27 0,0 1-25 15,14 6-19-15,-8 1-13 0,7 7 2 0,1 0-17 16,-2 0-13-16,1 4-9 0,7 0-7 0,0-1-7 15,-2-3-3-15,2 4-1 0,7-4 1 0,-15-4-1 16,8 0 0-16,0-4 3 0,-7 1 3 0,-1-4 8 16,-5-3 12-16,0-1 24 0,-1-4 23 15,0-3 21-15,-6 0 12 0,7-3 8 0,0-8-3 16,-7-4-11-16,0 0-17 0,0-2-11 0,0-5-3 16,0-3-8-16,0-6-2 0,0 2-9 15,0-4-9-15,0 1-9 0,6 2-13 0,-6-3-8 16,7 0-6-16,-7 4-8 0,6 4-9 0,-6-2-24 15,7 5-40-15,-7 8-54 0,7 0-68 16,-1 2-84-16,-6 1-82 0,6 8-71 0,0-1-66 16,2 4-84-16,-2 0-92 0,0 7 0 0,7-3 47 15,-6 3 69-15,12-4 92 0</inkml:trace>
  <inkml:trace contextRef="#ctx0" brushRef="#br0" timeOffset="47344.78">30141 4293 244 0,'0'-18'426'0,"6"3"60"0,-6-3 42 0,0 8-51 0,0-2-84 0,0 5-51 0,7-1-30 15,-7 5-25-15,0-1-12 0,0 4-11 0,0 4-17 16,6 7-14-16,-6-1-19 0,7 9-17 0,0 3-21 16,-7 3-28-16,6 9-32 0,-6-1-34 15,6 3-25-15,1 1-21 0,-7 3-16 0,0-3-19 16,7-1-38-16,-7-2-50 0,0-1-70 0,0-4-80 16,0 0-84-16,-7-7-74 0,7-4-53 0,0 1-49 15,-7-9-63-15,1-2-55 0,-7-4 13 16,0-1 44-16,0-6 63 0,6-5 85 0</inkml:trace>
  <inkml:trace contextRef="#ctx0" brushRef="#br0" timeOffset="47531.33">29920 4480 182 0,'-14'-3'416'16,"8"3"55"-16,0-4 40 0,6 4-55 0,0 0-103 15,6 4-81-15,7-4-61 0,6 0-40 16,1 3-31-16,6-3-28 0,6 0-34 0,2 4-29 15,4-4-23-15,8 0-27 0,-7-4-27 0,6 4-30 16,-6-3-32-16,-6 3-43 0,-1-4-42 0,1 0-55 16,-13 4-75-16,6-8-100 0,-20 8-59 15,0-2-7-15,-6-6 22 0,-6 4 53 0</inkml:trace>
  <inkml:trace contextRef="#ctx0" brushRef="#br0" timeOffset="47794.3">29900 4103 89 0,'-20'0'387'0,"1"4"56"0,-7 3 46 0,6 4-23 15,-6 3-77-15,13 9-68 0,-7 1-32 16,8 6-13-16,-2 7-1 0,2 3 1 0,-1 8-9 15,6-4-20-15,7 7-32 0,0-3-35 0,0 3-41 16,7-4-44-16,-1-2-54 0,7-1-68 16,0-4-82-16,0-7-92 0,7 0-95 0,-1-7-102 15,7-5-122-15,0-6-133 0,0-4-26 0,7-7 35 16,-1-4 67-16,7-7 90 0</inkml:trace>
  <inkml:trace contextRef="#ctx0" brushRef="#br0" timeOffset="48013.37">30434 4213 214 0,'6'-15'449'0,"1"3"71"0,0 10 56 0,5 2-26 15,2 2-99-15,5 10-71 0,-6 3-62 16,14 4-54-16,-9-2-44 0,2 9-52 0,-1 3-53 16,1 3-43-16,0 2-30 0,-7 3-18 0,0-1-22 15,-6 5-19-15,-7-1-24 0,-7 3-22 16,0-6-26-16,-12 4-31 0,5-1-27 0,-12-3-30 15,7-4-31-15,-1 0-31 0,2-8-52 0,-2-3-97 16,0-3-102-16,1-5-32 0,-1-3 7 16,0-6 33-16,20-13 66 0</inkml:trace>
  <inkml:trace contextRef="#ctx0" brushRef="#br0" timeOffset="49167.75">30109 3205 75 0,'6'-3'322'0,"0"3"45"0,-6 0-4 16,7 0-28-16,-7 0-62 0,0 0-69 0,0 0-55 15,0 0-29-15,-7 0-12 0,7 3-7 0,0 1 5 16,-6 0 9-16,0 6 8 0,-8 2 11 0,1-2 9 16,0 9 8-16,-6 3 8 0,-7 4 7 15,0 3 4-15,-1 3-1 0,-5 2-8 0,-1 2-14 16,1-3-22-16,6 0-26 0,-1 0-28 15,8-4-22-15,0-4-24 0,6 2-19 0,-1-5-27 0,2-4-39 16,5-4-50-16,0 1-60 0,-5-7-60 16,12-5-58-16,0 1-58 0,0-8-61 0,0-3-82 15,0-4-51-15,-7-7 1 0,7 3 36 0,0-7 58 16,7 1 86-16</inkml:trace>
  <inkml:trace contextRef="#ctx0" brushRef="#br0" timeOffset="49371.55">29770 3275 281 0,'0'-11'391'0,"0"-1"35"16,0 5-19-16,0 4-58 0,0-1-89 0,6 4-64 16,1 0-28-16,-1 4-8 0,7-1-3 0,0 9-2 15,7 2 0-15,-1 4-11 0,1 2-14 0,0 5-15 16,6-3-18-16,-1 4-13 0,1-1-23 16,1 4-15-16,-8-3-17 0,8 0-13 0,-15-5-13 15,8 5-17-15,-7-4-22 0,-7 0-34 0,0 0-37 16,2 0-43-16,-2-4-44 0,-6-3-42 0,6-4-61 15,-6-1-90-15,-6-2-85 0,6-1-20 16,-6-3 12-16,6-4 36 0,6-7 71 0</inkml:trace>
  <inkml:trace contextRef="#ctx0" brushRef="#br0" timeOffset="49682.84">29633 3132 48 0,'-7'-4'361'16,"1"1"52"-16,0-1 33 0,-8 0-38 16,8 4-88-16,0-3-96 0,6 3-60 0,-8 0-30 15,8 3-10-15,-6 5-1 0,0 2 3 0,6 9 0 16,-13-2 0-16,-1 10-6 0,8 2-5 0,-14 8 0 15,14 0-5-15,-7 7-6 0,0-1-8 16,6 1-14-16,1 0-23 0,6-3-19 0,0-1-19 16,0-4-28-16,0-2-43 0,6-1-50 0,8-8-55 15,5-7-65-15,1-4-87 0,12-5-120 16,-5-6-109-16,11-3-28 0,1-3 19 0,1-6 41 16,5-5 76-16</inkml:trace>
  <inkml:trace contextRef="#ctx0" brushRef="#br0" timeOffset="49896.97">30375 3176 125 0,'0'-22'411'0,"14"7"60"0,-8 4 51 0,0 0-9 16,14 8-90-16,-1-1-66 0,7 8-32 0,-6 3-7 16,6 7-13-16,1 5-21 0,-2 3-28 15,1 11-31-15,0 0-36 0,-6 7-52 0,-1 4-28 16,-5 3-29-16,-8 5-30 0,0-4-28 0,8-1-24 15,-14-3-40-15,0 1-64 0,-14-6-81 16,8-2-85-16,-7-5-86 0,0-1-104 0,-6-9-156 16,5-1-66-16,-6-5 9 0,-5-6 52 15,5-3 70-15,8-3 104 0</inkml:trace>
  <inkml:trace contextRef="#ctx0" brushRef="#br0" timeOffset="59744.32">16027 8488 116 0,'0'0'242'0,"-6"0"11"0,6-4-4 0,0 4-14 0,6 0-27 0,-6 0-35 0,0 0-37 0,-6 0-38 0,6 0-32 16,0 0-27-16,0 0-15 0,0 4-8 15,0-4-3-15,0 0 2 0,0 0 1 0,0 0 1 0,0 0-1 16,0 0 1-16,0 0-1 0,0 0 1 16,-6 0 1-16,6 0 0 0,0 0 4 0,0-4 1 15,-7 4 0-15,1 0-1 0,6 0-2 0,0-3-3 16,-7 3-2-16,0 0-5 0,7-5-2 15,0 5 2-15,-6 0 0 0,6 0 4 0,0 0 5 16,0 0 7-16,0 0 3 0,0 5 6 0,0-5 3 16,0 0 3-16,0 0 2 0,0 0-3 15,0-5 0-15,0 5 0 0,0-2-2 0,0 2-1 16,0 0-4-16,6 0-4 0,-6 0 0 0,7-5-5 16,0 5-5-16,-7 0-5 0,0 0-5 15,13 0-1-15,-7-3-1 0,7 3 3 0,13 0 4 16,7-3 0-16,0-2 0 0,12 5 0 0,1-3-4 15,5-1-2-15,8 0-2 0,6 1-2 0,0 0 0 16,7-1-2-16,0-1 1 0,-7 2-6 16,6 0 1-16,-5-1 2 0,-1 0 0 0,0 4 0 15,-14-3 1-15,2 3 5 0,-14 0-2 0,-6 0-2 16,-8 0 1-16,-11 0 3 0,5 0 7 0,-12 3 9 16,-7-3 4-16,0 0 5 0,-7 4 3 15,1-4 0-15,-7 4-5 0,-1-4-6 0,-5 0-4 16,6 0-4-16,-6 0-4 0,-1 0-3 0,14 0-1 15,-8 3-1-15,2-3-3 0,5 0-1 16,-6 0-1-16,6 0 0 0,-5 0-1 0,4 0-1 16,2 0 0-16,0 0 1 0,-7 3-1 0,6-3 0 15,1 0 1-15,-1 0-1 0,1 0 1 0,0 0 0 16,-2 0-4-16,8 0 2 0,-6 5 0 0,6-5 1 16,-6 0 0-16,6 4 0 0,-7-1 5 15,7 0-3-15,-6 5 0 0,-7 0 1 0,13 3 1 16,-7-4-2-16,7 7 0 0,-6-3 0 0,6 8 0 15,-6-1-1-15,6 1 1 0,0-2-1 16,-8 3 2-16,8 1 1 0,0 1 0 0,0-4-1 16,0 4 0-16,-6-4 1 0,6 1-2 0,0 3 0 15,0-7 0-15,0-1 0 0,0 1 0 0,0-4-1 16,0 0 1-16,-6 0-1 0,6-4 0 16,0 0 0-16,0 1 0 0,0-5-1 0,6 1-5 15,0 0-6-15,-6-8-13 0,8 4-20 0,-8 0-27 16,6-4-33-16,0 1-43 0,1-1-72 0,-7 0-121 15,6 1-98-15,1-5-35 0,-14 1 1 0,1 3 28 16,6-3 71-16</inkml:trace>
  <inkml:trace contextRef="#ctx0" brushRef="#br0" timeOffset="61468.49">16301 10041 76 0,'0'-4'247'0,"0"1"19"0,0 3 5 0,0-3-17 16,0 3-29-16,0 0-37 0,7 0-41 16,-7 0-39-16,0-5-38 0,6 5-26 0,1 0-13 15,-7 0-8-15,0-2-6 0,6 2-1 0,-6 0 0 16,6 0-1-16,-6 0 1 0,0 0 3 0,0 0 3 15,0 0 5-15,0 0 2 0,0 0 7 16,0 0 6-16,0 0 7 0,0 0 7 0,0 0 4 0,0 2 3 16,0-2 4-16,0 5 0 0,0-5-2 15,-6 0-6-15,6 0-6 0,-6 3-8 0,-1 0-9 16,-6 1-8-16,6 4-6 0,-5-1-3 16,-2 5-1-16,2-6 3 0,-2 8 8 0,-5-2 13 15,6 3 14-15,-14 2 15 0,8 2 14 0,-7-1 14 16,-6 5 11-16,6-6 5 0,-1 6 4 15,-5-1 1-15,6-4-4 0,0 4-9 0,0-4-11 16,6-4-17-16,0 2-19 0,8-2-18 0,-8-2-15 16,14-2-10-16,-1-2-9 0,1-1-2 0,6-3-5 15,-6-1-1-15,6 1-1 0,0-4-3 16,0 0-4-16,0 0 0 0,6 0-1 0,-6-4-3 16,6 4 2-16,1-3 1 0,6-5 2 0,0 1-3 15,-1-4-6-15,2 0-3 0,5 0-7 0,1-4-6 16,0 0-5-16,-8 1-2 0,15-4-2 0,-8-1-3 15,0 1 1-15,1-4-3 0,6 3 1 16,-7 2 1-16,1-6 8 0,6 5 7 0,-13-1 4 16,7 5 7-16,-7 0 9 0,-6-2 3 0,-1 2 1 15,0 3 2-15,-6 4 3 0,0-4 2 16,0 3 0-16,-6 2 4 0,6 1 5 0,-6 3 1 16,6-3 3-16,0 5 1 0,0 0-2 0,0 0-1 15,0 5-1-15,6 2-1 0,7-4-1 16,0 4 0-16,0 3 0 0,7 2 2 0,-8-1-1 15,15 3 1-15,-7 2-1 0,5 2 0 16,1 0 1-16,0 0-1 0,0 0 0 0,1 5 0 0,-1-4 1 16,-7 2-1-16,1-3 1 0,0 1 0 0,-2-1-1 15,-4 0-1-15,-1-4-5 0,-1-2-2 16,2 3-4-16,-2-5-6 0,-4-2-15 0,4-1-29 16,1-3-37-16,-6 3-49 0,0-3-62 0,-1 0-56 15,0-4-79-15,0-4-101 0,-6 4-86 16,-6-4-14-16,0 1 29 0,0-1 42 0,-1 0 82 15</inkml:trace>
  <inkml:trace contextRef="#ctx0" brushRef="#br0" timeOffset="62463.49">16158 11068 203 0,'0'-9'286'0,"0"-2"23"0,0 5-8 0,0-5-26 16,-7-1-43-16,1 5-47 0,-1-4-49 0,1 4-44 0,0 0-22 15,-8-5-11-15,1 1-2 0,7 4-1 16,-1 0-3-16,1 0 1 0,-1-1-1 0,1 5 0 16,-1-1-3-16,7 0 2 0,-7 1 2 0,7 0 1 15,0 3-1-15,0 0-2 0,0 0 3 16,0 0 0-16,0 3 1 0,7 0 2 0,6 8 3 16,0 0 0-16,0 4-3 0,0 3-6 0,7-3-7 15,6-1-9-15,-7 4-7 0,14 1-4 0,-7 0-4 16,-6-1-5-16,6-4 0 0,-7 5 0 0,1-2 1 15,0 2-5-15,-2-4 6 0,-4 0 4 16,5 3-1-16,1-7 3 0,-8 4 1 0,2-4 7 16,-1 0-4-16,0-5-1 0,0 3-1 0,-7-3-1 15,1 2-2-15,0-5 2 0,-1 1 1 16,-6 0 8-16,0-4 8 0,6 3 10 0,-6-3 10 16,0 0 4-16,0-3 0 0,0 3-2 0,0-4-5 15,7 0-12-15,-7-3-12 0,6-3-10 16,1-2-6-16,0-6-8 0,13 4-6 0,-2-5-2 15,2-4-1-15,7 2-1 0,-1-5 3 0,6 0-1 16,1 5-3-16,6-5-2 0,-7 1-1 0,1-1-3 16,-1 8-2-16,-6-5-2 0,0 9-8 0,-13 3-2 15,7 0-2-15,-14 4-11 0,1 4-17 16,-1-1-21-16,-12 4-18 0,-1 0-33 0,-5 4-40 16,-8-1-39-16,0 4-37 0,1 4-48 0,-7-4-67 15,6 4-104-15,-6 4-54 0,7-5-1 16,-1 2 26-16,7-1 57 0</inkml:trace>
  <inkml:trace contextRef="#ctx0" brushRef="#br0" timeOffset="63637.75">15903 12987 21 0,'0'0'341'0,"0"0"61"0,0 0 33 0,0 0-30 16,0 0-59-16,0 0-80 0,0 0-67 0,0 0-43 0,0 0-28 16,0 0-24-16,0 0-20 0,0 0-16 0,0 0-15 15,8 0-11-15,4 0-5 0,1 0 0 0,7 0 1 16,6 3 3-16,0 1 2 0,7-1-1 16,-1 5-1-16,13-4-5 0,1-1-2 0,0 1-2 15,6-1-5-15,0 1-5 0,0 3-4 0,0-3-5 16,7 1-4-16,-7-3-6 0,-7 3-1 0,8-2-2 15,-14-3-6-15,-1 4-6 0,-5-4-4 0,-7 0-6 16,0 0-3-16,-12 0-3 0,5-4 5 16,-13 4 5-16,-6-3 4 0,0-2 5 0,-12 3 4 15,-1-7 2-15,-7 6 2 0,0-5-1 0,1 5 0 16,-7-4 1-16,6 0-6 0,1-1 5 16,-1 4-4-16,0-3-1 0,8-4-4 0,-8 4-3 15,14-5 0-15,-1 2-8 0,1-1-3 0,-1-5-5 16,0 6 0-16,7-7-2 0,0 0 2 15,0 3 2-15,0-4 5 0,-6 4 2 0,6-4 4 16,-6-1 5-16,6 4 4 0,-6 0 2 0,6 1 3 16,-8 0 4-16,2 2 0 0,0 1 5 0,-8 0 3 15,8 4 7-15,-7 0 6 0,-7-1 7 16,14 5 7-16,-14 3 2 0,14-4-2 0,-7 4-1 16,7-4-3-16,-8 4-3 0,2-3-1 0,4 3-1 15,2 0-2-15,6 3-6 0,-6-3-2 0,-1 0-4 16,7 4-5-16,0 0-5 0,7-4-3 15,-1 3 5-15,8 5-2 0,-2-1-1 0,8 0 0 16,-1 1 1-16,1-1 0 0,0 3-1 0,5 5 0 16,1 0 0-16,0-1-1 0,7 5 2 15,-1-1-1-15,1 5-2 0,-1-5-4 0,-12 4 0 16,7-4 2-16,-15 4-3 0,-5-3 3 0,0-1 4 16,-7-3 10-16,0 3 4 0,0 0 4 15,-14-7 4-15,8 3 0 0,-7-3 0 0,0-2-5 16,0-2-13-16,-1-4-20 0,-4 4-30 0,4-7-41 15,8 4-49-15,-7 0-64 0,-1-4-112 0,2 0-154 16,-2 2-65-16,8-2-10 0,6 5 24 0,0-5 51 16</inkml:trace>
  <inkml:trace contextRef="#ctx0" brushRef="#br0" timeOffset="64845.18">16177 13815 91 0,'-6'3'263'0,"-1"1"28"0,1-4 0 0,-7 0-23 0,6-4-38 0,1 4-45 0,0 0-46 0,-2-3-46 0,2 3-39 16,0 0-24-16,-1-4-11 0,1 4-14 16,-1-3 2-16,7-2 6 0,-6 5 5 0,-1 0 9 15,7-3 5-15,-6 3 18 0,6 0 4 0,-7-4 5 16,7 4 5-16,-7 0 5 0,7 0 2 16,0 0-1-16,0 0 1 0,0 0-6 0,0 0-7 15,0 4-2-15,0-4-4 0,7 0 1 0,6 0-2 16,7 3 3-16,-7-3 0 0,13 0-4 15,0 5-8-15,-1-5-8 0,9 0-9 0,-2 3-8 16,7-3-7-16,0 0-4 0,7 4-4 16,-7-4-5-16,6 0-2 0,1 3-3 0,-7-3-8 0,0 0-8 15,-7 0-7-15,8 0-4 0,-7 0-4 16,-1 0 0-16,-6 0 15 0,-7 0 4 0,-5 0 8 16,-2 0 7-16,-5 0 9 0,-7 0 6 0,0 0-3 15,0-3-1-15,-7 3 5 0,-5 0 0 0,-2 0-3 16,8-4-2-16,-7 1-5 0,-7 3-1 15,14-5-3-15,-8-2-3 0,2 4-2 0,-1-5-2 16,0 1-2-16,-6 0 4 0,5 0-3 0,2-5 0 16,-8 1 2-16,0 4 1 0,1-5 1 15,5 6 1-15,2-5 5 0,-2 0 1 0,1-4 3 16,-6 4 4-16,0 1 2 0,-1-2 1 0,1 1 4 16,-1 4 3-16,6 0 6 0,8 2 1 0,0-2 6 15,-1 4 9-15,7 3 0 0,-6-4 1 0,6 4-3 16,-7-4-6-16,7 4-4 0,0 0-3 15,0 0-7-15,7 0 7 0,-1 4-7 0,1 0 0 16,5-1-7-16,2 4-3 0,-2 1 1 0,8 0-14 16,-7-1 5-16,13 0 0 0,-6 0-4 0,-1 5 4 15,7-5 1-15,0 4 1 0,-6 0 0 16,7 0 1-16,-1 3 8 0,-1-3-5 0,-5 4-2 16,0-4 0-16,-8-1 1 0,8 2-2 0,-7-1 0 15,7 0-1-15,-14-3 0 0,0-1 3 16,1 0-2-16,0 0 9 0,-7-3 16 0,0 3 21 15,-7-3 24-15,-6-1 28 0,0 5 35 0,-6-1 26 16,-8-3 24-16,7 3 16 0,-12 0 10 16,7 2-1-16,5 1-12 0,-6-3-23 0,-1 1-15 15,15-6-42-15,-8 6-45 0,7-4-38 0,0-4-51 16,6 5-61-16,7-5-84 0,-6-5-74 0,6 5-73 16,6-4-75-16,1 1-66 0,-1-4-83 15,1-1-118-15,6 4-18 0,1 1 32 0,-8-5 59 16,6 6 81-16</inkml:trace>
  <inkml:trace contextRef="#ctx0" brushRef="#br0" timeOffset="65338.49">16262 13528 133 0,'6'-3'323'16,"1"0"41"-16,0 3-14 0,-1-4-45 0,0 4-54 0,1 0-67 0,-7 0-56 0,7 4-36 0,-7-4-17 16,0 6-7-16,0 2-1 0,0 0 4 0,-7 2 6 15,0-2 7-15,1 2 9 0,0 5 13 16,-8-4 13-16,2 5 11 0,-2 2 7 0,1-4 4 15,1 5-1-15,-2-1-6 0,-6-4-9 0,8 5-13 16,-1-5-19-16,0 1-16 0,6-4-19 16,1-1-17-16,0-2-19 0,6 0-17 0,6-1-15 15,0-3-16-15,7 3-21 0,0-4-23 0,6-3-30 16,8 5-32-16,5-5-27 0,-6 3-30 0,14-3-28 16,-1 0-39-16,0 0-67 0,-7 0-119 0,1-3-49 15,-1 3-4-15,-6 0 22 0,-6 0 51 16</inkml:trace>
  <inkml:trace contextRef="#ctx0" brushRef="#br0" timeOffset="103862.42">8694 15811 64 0,'0'-3'327'0,"0"-1"49"0,0 0 12 0,-7 4-36 0,7 0-60 0,-6 0-69 0,6 0-66 0,-6-3-35 0,-1 3-25 0,7 0-14 0,0-4-5 0,0 4 0 0,0 0 0 0,0-4 1 0,0 4 1 0,0 0 2 15,0 0 6-15,0-3 3 0,0 3 9 16,0 0 6-16,0-5 3 0,-7 5 6 0,7 0 4 0,-6-2 0 15,6 2-5-15,-6-5-1 0,-1 5-5 0,-6-3-3 16,6-2-18-16,7 2 0 0,-6 0 1 0,0-1-3 16,-1 0 2-16,-6 1-3 0,7 3 12 0,6-3-6 15,-8 3-3-15,8-5-3 0,-6 1 0 0,0 1 0 16,-7-1 3-16,6 1 8 0,-6-1 6 0,1-3 8 16,-2 3 7-16,1-3 10 0,0 4 4 0,-6-1 6 15,5-4 0-15,-5 5 4 0,0-1 0 0,-1 0-1 16,-6-2-4-16,7 1-8 0,-8-2-5 0,1 0-8 0,0 0-7 15,1 3-10-15,-2-3-5 0,1 0-7 0,0-1-6 16,-6 0-8-16,5 1-9 0,1 0-3 16,0-5-6-16,-7 5-3 0,15 0-3 0,-9 0 1 0,-5-4-1 15,-1 4-2-15,1-4-35 0,-1 3-10 0,1 1 0 16,-2-4 0-16,2 4 0 0,-1-4 0 16,1 3 0-16,-1 2 0 0,-6-2 0 0,1-1 0 0,-2 3 0 15,1-2 0-15,-6 1 0 0,5 0 0 0,-5 3 0 16,6-3 0-16,-7 0 0 0,1 3 0 0,-1-3 0 0,1 0 0 15,-8-1 0-15,8 1 0 0,-7-1 0 16,6 1 0-16,-6 0 0 0,6 4 0 0,1-1 0 16,-1-4 0-16,1 5 0 0,-1-2 0 0,7 2 0 15,-6 0 0-15,5-2 0 0,1 2 0 0,0 0 0 16,1-2 0-16,-2 5 0 0,1-4 0 0,0 4 0 16,-7 0 0-16,7 0 0 0,-13 4 0 0,7-4 0 15,-8 5 0-15,8 1 0 0,-13-1 0 0,5-2 0 16,-6 5 0-16,7 3 0 0,-7-4 0 0,8 4 0 15,-2 0 0-15,1-4 0 0,1 1 0 0,5 2 0 16,-6 1 0-16,0-3 0 0,6 2 0 0,-6 5 0 16,0-5 0-16,7 7 0 0,-8-3 0 15,1 1 0-15,7 3 0 0,-1-4 0 0,1 8 0 16,-2-4 0-16,2 4 0 0,5 0 0 0,8 1 0 16,-1-2 0-16,1 1 0 0,-1 4 0 15,7-5 0-15,7 2 0 0,-1-2 0 16,8 2 0-16,-8 3 0 0,7-4 0 0,0 3 0 15,0-3 0-15,13 0 0 0,-6 4 0 16,-1 0 0-16,7-5 0 0,0 5 0 0,7 0 0 16,-1 3 0-16,7 0 0 0,0-3 0 15,0 3 0-15,1 0 0 0,-2 1 0 0,8-5 0 16,-7 5 0-16,7-5 0 0,-2 1 0 0,2 4 0 16,0-8 0-16,5 3 0 0,2-3 0 15,-1 4 0-15,0-4 0 0,0-4 0 16,7 4 0-16,-1-4 0 0,7 1 0 0,-6 2 0 15,5-6 0-15,2 3 0 0,5-3 0 0,-6-3 0 16,7 2 0-16,-1-3 0 0,8 0 0 0,-7 0 0 16,13-4 0-16,-2 4 0 0,9 0 0 0,-1-4 0 15,7 1 0-15,5-1 0 0,-4 0 0 16,4-4 0-16,2 6 0 0,6-6 0 0,-1 2 0 0,1-5 0 0,6 0 0 16,0-5 0-16,0 2 0 0,7-6 0 0,-7 6 0 15,0-4 0-15,0 0 0 0,1-1 0 0,-7 1 0 16,6 0 0-16,-14-4 0 0,2 4 0 0,-1-5 0 15,-6 2 0-15,-1-5 0 0,1 1 0 0,0-5 0 16,-1 1 0-16,-6-5 0 0,0 2 0 0,8-9 0 16,-8 1 0-16,0-1 0 0,-7-2 0 0,1-2 0 0,0-3 0 15,-8 5 0-15,2-5 0 0,-8 5 0 0,-6-1 0 16,0 3 0-16,0-3 0 0,-13 8 0 0,0-5 0 16,-7 5 0-16,-5 0 0 0,-1-2 0 0,-6 2 0 15,-7 0 0-15,0-5 0 0,0 4 0 0,-7-3 0 16,-6-1 0-16,-1 1 0 0,8 0 0 0,-7-1 0 15,0-3 0-15,7 4 0 0,-1 0 0 0,1 0 0 16,0 4 0-16,-8-2 0 0,8 5 0 0,-7 0 0 0,0 4 0 16,0 0 0-16,-1 4 0 0,2-1 0 15,-2 4 0-15,-5 0 0 0,-1 2 0 0,1 3 0 0,6 2 0 16,-7 0 0-16,1 1 0 0,-1 3 0 16,1 0 0-16,-7 0 0 0,6 0 0 0,0 0 0 0,1 0 0 15,6 3 0-15,-6-3 0 0,5 4-106 0,2-4-750 16,5 0-115-16,7 0-121 0,0 0-83 0,0 0 50 15,0 0 134-15,0 0 176 0,7 4 182 0,12-4 213 16</inkml:trace>
  <inkml:trace contextRef="#ctx0" brushRef="#br0" timeOffset="105250.63">10277 16665 83 0,'6'-4'351'0,"-6"-3"54"0,7 0 16 0,-7-1-41 0,-7 5-72 0,7-4-81 16,-6-1-56-16,6 4-31 0,-7-3-1 0,7 3-4 15,-7-3 6-15,7 4 2 0,-6-1-2 0,6-1-5 16,0 2-21-16,0-1-8 0,0 4-11 16,0 0-13-16,0 4-10 0,0-1-6 0,0 6-3 0,0 1-3 15,0 1-1-15,0 3-4 0,0 5 0 16,0 4-1-16,-6-2 1 0,0 2 1 0,6-3 1 16,0 11 7-16,12-6 5 0,-12 5 3 0,6-1 0 15,-6-4 0-15,-6 4-4 0,-6 1-3 0,12-1-10 16,-8-3-6-16,8 0-8 0,0-1-9 0,0-3-7 15,8 0-7-15,-16-4-5 0,8 4-7 0,0-3-2 16,0-2-3-16,14 0 0 0,-8-4 0 16,0-1-2-16,1 2 4 0,0-7 1 15,-7 1-2-15,0-1-1 0,0 1 0 0,0-5 2 16,-7 1-4-16,0-1 0 0,1-3 5 16,0 0-3-16,0-3 0 0,-8-1-2 15,8 1 0-15,-7-5-3 0,6 1 0 0,0-4 2 16,1 0-1-16,0-1 1 0,0-2-3 0,-2-1 3 15,8-3 0-15,0 0 0 0,0-1-3 0,8 2 1 16,-2-2 1-16,-6 1 4 0,6-5-3 0,0 9 1 0,1-5-1 16,-7 5 2-16,7-1 0 0,-7 1-2 0,0 3 1 15,0 0 0-15,0 2 3 0,0 3 3 16,0 2 0-16,-7 1 5 0,7 3 2 0,0 0 2 16,-7 3-1-16,7 1-1 0,-6 7 0 0,6 1-3 15,-6 2 0-15,6 0-2 0,0 1-1 0,0 3-1 0,0 4 0 16,0-4-4-16,0 5-1 0,0-5 1 0,6 4 3 15,7-4 0-15,-6 0-2 0,12-4-1 16,-5 5-1-16,-2-8-1 0,8 1-3 16,-7-1 3-16,7-4 11 0,-2 0 10 0,2-7 11 15,-7 0 17-15,13-4 12 0,-6 1 2 16,0-8-8-16,5 4-7 0,-5-5-13 0,0 1-14 16,-1 0-10-16,7 0-4 0,-12 0-5 0,5 0-27 15,0 0-33-15,-6 0-79 0,7 0-73 0,-7 0-84 16,-6 8-86-16,-1-4-62 0,-6 7-74 0,0-4-72 15,-13 4-73-15,13 0 10 0,-7 0 46 0,-5 4 66 16,12-4 100-16</inkml:trace>
  <inkml:trace contextRef="#ctx0" brushRef="#br0" timeOffset="106579.57">10042 16888 247 0,'6'0'340'0,"2"-4"20"0,-8 4-19 0,6-3-45 0,-12 3-52 0,6 0-57 0,-8-4-47 0,8 8-31 15,0-4-16-15,0 3-6 0,0 1 0 0,0 0 6 0,8-1 9 16,-8 6 14-16,6-7 8 0,0 6 10 0,1-1 7 15,6 1 3-15,-6 3-6 0,5 0-10 16,-12 0-7-16,0 3-6 0,0 1-10 0,6 3-8 16,2 0-7-16,-2-3-4 0,0 4-6 0,1 3-6 0,-1-7-2 15,1 2-3-15,0 2 0 0,-1-1-7 16,0-3-5-16,2-1-11 0,-2 1-10 0,0-5-10 16,0 2-8-16,-6-8-4 0,7 3 4 15,0-3 5-15,6-1 6 0,-7-3 13 16,0 0 16-16,2 0 20 0,4-3 8 0,-6-1 18 15,8 0 13-15,5-3 2 0,1 0-6 0,0 0-9 16,-1-1-15-16,7 0-18 0,-6 1-20 0,-1 0-15 16,1 0-13-16,6-1-9 0,0 1-8 15,-7 0-19-15,1 3-38 0,0 0-61 0,5-3-83 16,-12 3-93-16,6-3-96 0,1 3-72 0,-6 1-53 16,5-1-45-16,7 4-44 0,-13-4-47 0,7 4 22 15,-14 0 48-15,-6 0 71 0,6 4 93 0</inkml:trace>
  <inkml:trace contextRef="#ctx0" brushRef="#br0" timeOffset="110600.8">14830 15654 75 0,'-8'0'315'0,"8"-4"51"0,-6 4-7 15,6-3-35-15,-6 3-57 0,-1-4-63 0,0 0-60 16,1 4-34-16,0-3-18 0,-1-2-4 0,-6 5-1 15,6-2 3-15,1-3 2 0,-7 5-3 16,0-3 3-16,7-2 5 0,-8 5 5 0,1-3 7 16,1-4 8-16,-2 3 7 0,2 4 3 0,-8-3 3 15,7-1 7-15,-7 0 6 0,8 0 3 0,-8 1 6 16,0-1 6-16,1 1 6 0,-1-1-7 0,1 0-1 16,5 1-9-16,2-1-9 0,-8 0-13 0,7 1-8 15,-7 0 2-15,0-1 1 0,2-1 1 16,4 2 6-16,-5 0 7 0,-1-1 7 0,-6 0 5 0,7 1 6 15,-14-1 7-15,0 0 8 0,1 1 7 0,-1-1 0 16,-6 4-3-16,7-7-2 0,-7 2-11 0,-1-1-12 16,1 2-13-16,-6 4-7 0,5-4-7 0,-5 1-24 15,6 3-95-15,-7-3 0 0,8-2 0 0,-9 5 0 16,9-3 0-16,-15-2 0 0,8 5 0 0,0-4 0 16,-7 1 0-16,-1 0 0 0,1-1 0 15,-6 0 0-15,-1 1 0 0,-6-1 0 0,-1 0 0 16,-5 1 0-16,0 3 0 0,-14-4 0 0,0 1 0 15,1 3 0-15,-1-4 0 0,0 4 0 0,6 0 0 16,-4 0 0-16,4 4 0 0,8-1 0 0,-8 1 0 16,8 3 0-16,-1 4 0 0,7-1 0 0,-1 2 0 0,-5 3 0 15,6 4 0-15,0-1 0 0,0-1 0 16,0 9 0-16,0 0 0 0,6 8 0 0,-6-2 0 16,7 5 0-16,-1 6 0 0,-6 2 0 0,6 2 0 15,0 4 0-15,1 5 0 0,-1 2 0 0,7 0 0 16,0 4 0-16,6 5 0 0,7-4 0 0,13-2 0 15,0 2 0-15,20-5 0 0,-1-2 0 0,14-2 0 16,12-2 0-16,14-5 0 0,12 1 0 0,14-1 0 16,19-2 0-16,14-1 0 0,18 0 0 0,7-5 0 15,7 3 0-15,19-6 0 0,6 0 0 16,9-7 0-16,4 1 0 0,1-8 0 0,13 0 0 0,6-4 0 16,-7-11 0-16,2 1 0 0,-8-8 0 15,-6-4 0-15,-1-7 0 0,-12-4 0 0,0-3 0 0,-6-7 0 16,-1-9 0-16,-12 2 0 0,-8-9 0 15,-13 1 0-15,-6-8 0 0,-13-3 0 0,-6-5 0 16,-20-5 0-16,-12-1 0 0,-21-12 0 0,-12 1 0 16,-20-4 0-16,-7-1 0 0,-26-2 0 0,-5 3 0 15,-7 1 0-15,-20 7 0 0,-2 2 0 16,-4 11 0-16,-6 6 0 0,-8 6 0 0,0 4 0 0,0 9 0 16,-13 6 0-16,13 7 0 0,-6 4 0 0,7 3 0 15,-7 11 0-15,12 0-202 0,8 4-784 0,6 3-220 16,19 4-102-16,13 3 22 0,7 4 136 0,34 1 209 15,10-1 239-15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27:11.15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4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5-02-12T13:28:49.733"/>
    </inkml:context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50"/>
    </inkml:brush>
    <inkml:brush xml:id="br6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2070 1608 305 0,'0'-4'436'0,"-6"-4"58"0,6 1 34 0,-6 1-62 0,-1-2-87 0,-6 0-68 0,7 2-46 0,-7 2-29 0,-1-1-23 15,8 2-10-15,0 0 3 0,-2 3 13 16,8 6 15-16,0 6 15 0,8 7 15 0,-2 2 10 16,-6 1-3-16,-14 8 0 0,-4-1-18 15,-2 5-24-15,1-2-32 0,-8 5-37 0,1-5-34 16,6 1-45-16,1 1-21 0,0-8-18 16,6 2-16-16,-1-6-10 0,8-3-7 0,0-1-7 15,-2-7-3-15,8-3-4 0,0-6-1 16,8-2 1-16,-2-10-1 0,7-5 4 0,0-7 2 15,0 0 3-15,0-7-1 0,0 0 1 16,0-4 1-16,0-4-1 0,0 1-2 0,0-1 13 16,-6 5 4-16,-1-2 7 0,0 5 22 15,2 6 25-15,-2 5 24 0,-6 4 2 16,6 7 17-16,-6 2 6 0,7 10-8 0,-7 5-17 16,6 1-18-16,1 7-15 0,0 5-18 15,5 3-16-15,2-1-11 0,-8 4-7 0,14 1-5 16,-7-1-4-16,-1 0-1 0,2 0-1 15,-2-3 1-15,8-4-1 0,-13-4-2 0,-1-3 1 16,0-4-2-16,-6-4-3 0,-6 1-5 0,0-8-2 16,-1 0-1-16,-13-8-1 0,-6-3-4 15,1 0 2-15,-9-3 1 0,2-4 2 16,-7 3 4-16,-6-7 1 0,5 3 4 0,1 1 0 16,1 0 5-16,-1 3 3 0,6 1 4 15,7-1-1-15,12 4 2 0,2 4 2 0,-2-1 0 16,22 1-1-16,4 3-2 0,1-2 1 15,13 1-1-15,6 1 1 0,1 1-2 16,13-1-2-16,-7 4-1 0,7 0-5 0,-7-4-5 16,0 4-30-16,-1 0-74 0,-4 0-133 15,-2 0-176-15,1-3-196 0,-1-1-193 0,-5 0-206 16,5-2-98-16,-13-6 45 0,1 1 127 16,6-3 174-16,7 2 182 0</inkml:trace>
  <inkml:trace contextRef="#ctx0" brushRef="#br0" timeOffset="483.79">2833 1026 60 0,'0'-12'388'0,"-7"5"61"0,7-4 46 0,0 4-15 0,-6 4-77 0,6-6-77 0,0 9-45 0,0 0-15 0,6 5 8 0,1 2 7 0,-1 7 4 16,7 4 6-16,13 16 10 0,7 2 6 15,6 12-1-15,-13 0 6 0,-1 7 2 0,-5 3-10 16,0 8-13-16,-1 0-27 0,-5 4-32 16,-2 3-42-16,8-3-41 0,-7-1-37 15,0 0-40-15,0-2-28 0,1-4-26 0,5-5-31 16,-6-8-53-16,0-1-79 0,-1-2-96 0,2-10-113 15,-8-4-125-15,1-12-115 0,0-2-86 16,-1-8-71-16,0-7-91 0,-6-4-1 16,-6-4 67-16,-7-7 101 0,13 0 113 0,13-3 137 15</inkml:trace>
  <inkml:trace contextRef="#ctx0" brushRef="#br0" timeOffset="1414.41">3484 1809 245 0,'0'-11'391'0,"-7"1"52"16,7-1-2-16,-6-4-40 0,-1 8-59 0,7-2-58 0,-6 3-40 0,6 2-17 0,-7 1-5 0,7 6-4 0,0 1-14 0,0 7-6 15,0 0-1-15,7 7-5 0,-7 0-6 0,6 8-14 16,7 0-5-16,0 7-11 0,7 0-14 16,0 3-13-16,-1 1-20 0,1 0-5 0,-8-5-27 15,2-2-18-15,-2-5-22 0,2-3-12 16,-1-3-7-16,-7-4-10 0,-6-4 22 0,6-4 32 16,-6-3 31-16,-6-8 13 0,6 0 10 15,-6-3 2-15,-7-4-11 0,6-4-17 0,0 0-6 16,-5-7 7-16,-2 1 5 0,8-5 7 15,-7 0 5-15,6-7 5 0,1 3-6 0,-1-2-2 16,1 0-3-16,6-5-2 0,0 3 2 16,0 1-9-16,0 1-4 0,0-1-9 0,6 8-10 15,-6 2-10-15,7 4-15 0,-1 5-3 16,1 3-6-16,6 7-3 0,7 1-2 16,-8 10-3-16,15 0-1 0,-7 4-5 15,5 7-5-15,8 4-8 0,-8 4-6 0,2 0-1 16,-1 7-4-16,0-4-1 0,-6 4 0 0,-1-3-1 15,-6-1 3-15,0-4 0 0,-7-3 1 16,1-3 0-16,6-1 1 0,-13-7 1 0,7-1 2 16,-7-5 0-16,0-10 1 0,-7-2 0 15,7-7-1-15,-6-4 2 0,6-4-5 0,0-8 1 16,0-2-2-16,6-5 2 0,-6 0 2 16,7-4 0-16,-7 9-1 0,6-5-3 15,0 8 0-15,8 3 0 0,-14 0 0 0,6 12 0 16,0-1 0-16,8 12 0 0,-1 3 0 15,0 3 0-15,0 8 0 0,7 7 0 0,-1 1 0 16,1 6 0-16,-8 8 0 0,8-3 0 16,0 7 0-16,-7-5 0 0,-1 1 0 0,2 4 0 15,-8-3 0-15,8-6 0 0,-2-2 0 16,-5-1 0-16,-1-3 0 0,-6-7-406 0,13-4-267 16,-6-3-156-16,-1-5-141 0,0-6-136 15,-6-5-2-15,8-3 97 0,-2-7 168 16,0-1 170-16,8-2 190 0</inkml:trace>
  <inkml:trace contextRef="#ctx0" brushRef="#br0" timeOffset="1877.39">4291 1682 210 0,'0'-23'388'0,"-6"-3"48"0,6 8 8 0,0-1-47 15,6 6-71-15,1 1-67 0,0 2-27 0,-7 1 9 0,0 6 30 0,0 3 38 0,6 8 41 0,7 6 39 0,6 9 26 0,-6 6 3 16,7 0-15-16,0 7-26 0,-7 1-37 0,0 7-44 15,0 0-47-15,-1 0-45 0,-4 0-49 16,4 4-44-16,1-5-39 0,-6 2-29 16,6-5-21-16,-7 0-11 0,8-7-5 0,-2 0-5 15,-5-3-1-15,6-9-1 0,-7-3-7 16,1-3 2-16,-1-4 6 0,1-3 5 0,-7-5 6 16,0-3 4-16,0-7 5 0,-7 0 0 0,1-8-4 15,-7 0-2-15,7-3-5 0,-8-7 0 16,8-6-1-16,-14 4 2 0,7-10 0 0,7 0 6 15,-14-4 10-15,14 1 13 0,-8-4 16 16,8 0 24-16,0 0 23 0,-1 0 22 16,1 4 12-16,6 3-29 0,-7 4-107 15,7 0 0-15,7 1 0 0,-1 6 0 0,7 3 0 16,1 5 0-16,11-1 0 0,-5 9 0 0,12-1 0 16,1 7 0-16,-7 4 0 0,13 4 0 15,-7 7 0-15,-6 4 0 0,1 6 0 0,-7 5 0 16,-2 3 0-16,-10 5-36 0,-16 2 4 15,2 1 17-15,-6 3 9 0,-8-3 6 0,0-1 2 16,1-2 1-16,-1-5-4 0,7-4-28 16,-7 1-68-16,8-8-118 0,-2-3-169 15,8-4-201-15,6-1-212 0,0-5-253 0,0-5-99 16,6-7 33-16,8-1 122 0,12-7 178 16,7 4 202-16</inkml:trace>
  <inkml:trace contextRef="#ctx0" brushRef="#br0" timeOffset="2428.13">4956 1619 103 0,'-6'-7'361'0,"-2"-4"53"0,8-4 26 0,-6 4-42 0,6 3-66 0,0-2-77 0,6-1-54 0,-6 7-16 0,8-3 6 0,-2 7 28 16,6 0 27-16,2 3 27 0,-1 5 30 0,7 10 11 16,-2 12-5-16,2 2-18 0,-6 5-26 15,-1 3-31-15,-1 3-35 0,2 2-41 0,-2-1-35 16,-5 0-42-16,6-4-31 0,0-3-24 0,-13-1-18 16,6-2-40-16,-6-5-58 0,7 0-86 0,0-11-90 15,-1 1-92-15,-6-5-93 0,6-3-69 0,-6-3-68 0,0-8-66 16,0 0-29-16,0-8 37 0,0-6 61 15,0-1 86-15,8-7 112 0</inkml:trace>
  <inkml:trace contextRef="#ctx0" brushRef="#br0" timeOffset="2611.84">5183 1714 356 0,'-12'-26'489'0,"-2"1"81"0,8 0 51 0,0 2-36 16,-1 4-91-16,1 6-84 0,-1 1-65 0,7 5-63 15,7 7-43-15,-1 3-50 0,1 5-35 0,-1 3-27 16,0 7-23-16,8 1-14 0,-2 3-28 0,2 7-22 15,5 0-17-15,-6 1-5 0,0 3-9 0,1-1-2 0,-2 2-6 16,8-2-7-16,-14 2-21 0,7-5-43 0,-6 0-61 16,0 0-80-16,-7-7-88 0,-7 0-80 0,7-3-83 15,0-9-93-15,7 2-90 0,-7-12 1 0,0-4 44 16,0-4 67-16,0-6 88 0</inkml:trace>
  <inkml:trace contextRef="#ctx0" brushRef="#br0" timeOffset="2761.06">5151 1308 362 0,'-13'-19'459'16,"13"1"48"-16,-6 7-11 0,-1 3-90 0,7 1-132 15,-7 7-123-15,7 4-115 0,0 4-131 16,-6-2-161-16,6 5-143 0,-6-3-72 16,6-1-22-16,12 0 20 0,2 1 72 0</inkml:trace>
  <inkml:trace contextRef="#ctx0" brushRef="#br0" timeOffset="3159.22">5353 1513 273 0,'7'0'402'0,"-7"0"48"0,6 0 2 15,0 0-49-15,-6 0-70 0,7 7-51 0,-7 0-27 16,7 1-21-16,5 6-14 0,2 1-29 16,-1 7-30-16,6 0-37 0,-6 8-34 0,13-1-33 0,-6 3-19 15,-1 2-10-15,1 2-13 0,0 1-4 0,-8-1-7 16,8 1-1-16,-7-3-8 0,0-2-10 0,0 0-26 0,0-2-38 16,-6-4-46-16,-1-4-42 0,1 0-52 0,5-4-53 0,-4-6-57 15,-8-6-72-15,0-6-82 0,6-3-16 16,-6-8 17-16,6-4 40 0,-6-3 74 0</inkml:trace>
  <inkml:trace contextRef="#ctx0" brushRef="#br0" timeOffset="3413.51">5783 1594 129 0,'13'-5'361'16,"-7"2"54"-16,8 0 19 0,-2 3-29 0,-5 3-47 16,0 0-54-16,-1 4-25 0,-6 1-7 0,-6 3 4 15,-1 0 9-15,0 1 19 0,-5 6 26 0,-2 0 30 16,1 4 31-16,-7 3 29 0,-6-2 22 0,1-1 1 15,-1 0-15-15,0-1-29 0,-1-3-46 0,8 1-39 0,0-4-48 16,5 3-43-16,8-7-223 0,-1 4 0 0,7-4 0 16,7 0 0-16,-1-4 0 0,1 0 0 0,12 1 0 15,7-5 0-15,-6 1 0 0,13 0 0 0,-1-4 0 16,1 0 0-16,-1 0 0 0,1 0 0 0,-7 0 0 16,0 0-338-16,-13-4-325 0,1 0-167 0,4 1-170 15,-11-1-135-15,0 0 5 0,-1-3 101 0,-6 0 163 16,0-4 184-16,0 0 220 0</inkml:trace>
  <inkml:trace contextRef="#ctx0" brushRef="#br0" timeOffset="6125.28">6545 1630 82 0,'0'0'383'0,"0"0"67"0,0-4 50 0,0 1-23 0,0-1-59 0,0 0-66 0,-7-3-32 16,1 3-15-16,-1 1 0 0,-6-4 0 0,7 2-5 0,-7 5-10 0,7 5-7 0,-14 2-9 0,7 0-10 0,-7 0-11 0,0 4-14 16,1-4-14-16,-7 8-11 0,0 0-15 15,0-1-16-15,6 8-16 0,-5 0-12 0,-2 1-16 0,8 2-21 16,0 4-25-16,5 0-17 0,8-3-18 0,-1 4-19 16,0 0-16-16,7-5-10 0,7-3-2 0,6 0-9 15,1-4-5-15,5 1-3 0,0-5-1 0,8 1-4 16,-2-8-7-16,8-4 1 0,-7-3-1 0,6-3-5 15,2-4-3-15,-2-4-4 0,1-5 0 0,-1-2-1 16,-6-3 3-16,0-5 7 0,-7 0 7 0,-6-3 8 16,1-1 2-16,-8 1 6 0,-6-4 4 0,0 1 3 15,0-5 8-15,0 4 4 0,0 0 7 0,0 4 2 16,-6 3 2-16,6 1 4 0,0 6 0 0,0 1 3 0,-7 7 2 16,7 0 1-16,0 7 15 0,0 0 20 15,0 8 29-15,0 0 28 0,0 7 25 0,0 7-62 0,7 1-97 16,-7 2 0-16,6 5 0 0,-6 0 0 0,6 3 0 15,1 5 0-15,0-2 0 0,-7 0 0 0,6 2 0 16,0-1 0-16,1-4 0 0,0 0 0 0,6-3 0 16,-7 0 0-16,0-4 0 0,2-4 0 0,-2 1 0 15,0-5-80-15,0-3-537 0,1-4-148 0,0-7-116 16,-1 0-108-16,7-7-90 0,1 0 43 0,-2-9 114 16,8-2 154-16,6 0 158 0,0-4 182 0</inkml:trace>
  <inkml:trace contextRef="#ctx0" brushRef="#br0" timeOffset="6594.86">7255 1527 339 0,'7'-14'472'0,"-1"3"87"0,-6-8 52 0,-6 5-24 0,-1-1-42 0,0 5-2 0,1-2 2 0,-1 8 0 0,1 1 4 0,-8-1-12 0,2 0-33 0,5 1-45 0,-6 3-54 15,-6 0-60-15,-1 0-62 0,-6 7-63 16,6-3-77-16,1 7-143 0,-1-1 0 0,8 6 0 15,-2-2 0-15,8 4 0 0,6 1 0 0,0 3 0 0,6 0 0 16,1 4 0-16,6-5 0 0,7 5 0 0,5 0 0 16,-5 0 0-16,12-1 0 0,-5 1 0 0,-1-4 0 15,0 3 0-15,0-3 0 0,-7 0-7 0,1-4-37 16,-7 4 9-16,0-3 11 0,-13-4 10 0,0 0 10 16,-7-1-1-16,1-3 9 0,-7 3 4 0,-7-3 7 15,8-3 2-15,-8-2 5 0,7-1 7 0,-7-2 8 16,7-3-36-16,0 0-1 0,-6-3 0 0,5-2 0 0,8 2 0 15,-7-4 0-15,6-4 0 0,7 0 0 16,0-7 0-16,0-1 0 0,14-2 0 0,-2-5 0 0,8 4 0 16,6-4 0-16,7 1 0 0,-7-1 0 0,7 0 0 15,-1 4 0-15,1 0 0 0,-1 4 0 16,-6 3 0-16,0 1 0 0,0 2 0 0,0 9 0 0,0-1 0 16,0 8 0-16,-7 4 0 0,1 2 0 0,0 5 0 15,-1 7 0-15,-5 0 0 0,-2 7 0 0,-5 1 0 16,0-1 0-16,-1 3 0 0,0 2 0 0,8-5 0 15,-8-3 0-15,1-1 0 0,-1 1 0 0,-6-8 0 0,6 0 0 16,-6 0-154-16,-6-10-671 0,6 0-176 0,0-12-192 16,-6-3-44-16,6-12 76 0,0-3 155 0,12-3 202 15,2-5 216-15</inkml:trace>
  <inkml:trace contextRef="#ctx0" brushRef="#br0" timeOffset="6721.46">7775 1374 417 0,'8'-26'555'0,"-2"-1"80"0,-6 6 56 0,6 7-94 0,-6-1-134 0,7 4-118 0,0 3-102 0,-1 8-75 0,0 5-66 0,7-2-96 0,-6 8-122 0,0 7-147 0,-7 1-208 16,-7-6-158-16,7 3-72 0,-7-1 11 0,1-1 65 0,-1 1 114 15</inkml:trace>
  <inkml:trace contextRef="#ctx0" brushRef="#br0" timeOffset="8659.29">3171 2751 284 0,'7'-7'384'0,"6"3"33"0,-7 1-8 0,7-2-70 0,-7 2-86 0,2 3-58 0,-2 0-24 0,0 3 0 0,1 2 7 0,-7 2 6 16,0 3 2-16,7 2-1 0,-1 2-7 16,0 5-13-16,1-1-24 0,-1-3-20 15,14 3-21-15,-7-4-19 0,6 1-14 0,1-4-9 16,-1-3 0-16,8-5 1 0,-1 0 6 16,0-6 4-16,13 0 6 0,0-8-3 15,7-5-5-15,6 2-6 0,6-4-9 0,-6 0-4 16,7 3-1-16,-13-3 8 0,5 3 8 15,8 5 13-15,-13 1 16 0,6 6 12 16,-6 0 15-16,-7 3 12 0,-7 3 3 0,7 0 1 16,-7 6-7-16,2 1-11 0,-2-3-18 15,1 4-13-15,-8 4-24 0,9-4-25 16,4-4-14-16,-5 4-11 0,6-4-5 0,7-3-19 16,-7 0 4-16,13-1 3 0,-7-6 3 15,1-5 7-15,12 5 3 0,-6-9 14 16,1 6 16-16,-2-5 22 0,-5 0 29 0,-7 0 30 15,1 3 30-15,-1-3 21 0,-7 5 15 0,-6 1 8 16,1-2-4-16,-2 7-12 0,1-3-15 0,0-1-15 16,0 4-62-16,1 4-85 0,5-4 0 0,7 3 0 15,7-3 0-15,6 0 0 0,0 0 0 0,7 0 0 16,6-3 0-16,6-1 0 0,8 0 0 0,-2-4 0 16,14 5 0-16,-6-5 0 0,7 1 0 0,-8 0 0 15,8 0 0-15,-7 3 0 0,-8 0 0 0,2 1 0 16,-8-1 0-16,7 4 0 0,-6 4 0 0,-1-1 0 15,-6 1 0-15,0-4 0 0,8 4 0 0,-8-1 0 16,6 1 0-16,0-4 0 0,2 0 0 0,-2 0 0 16,0 0 0-16,8-4 0 0,-8 1 0 15,8-1-262-15,-1-7-210 0,-6 3-58 0,-1-2-34 16,8 2 3-16,-8-3 28 0,-6 4 57 0,-13-1 78 16,0 8 72-16,-20-3 61 0,-5 3 29 0,-1 3-2 15,-13-3-48-15,-6 0-111 0,-7 0-103 0,-7 0-40 16,0 5 0-16,-5-2 34 0,-2 1 81 0</inkml:trace>
  <inkml:trace contextRef="#ctx0" brushRef="#br1" timeOffset="14254.35">3842 3770 204 0,'-6'-4'460'0,"6"1"84"0,-7-1 89 0,-6-1 2 0,7 2-78 0,-2 3-72 0,2 0-63 0,6 0-39 0,6 3-27 0,8 6-11 0,-1-2 5 16,0 7 17-16,0 5 26 15,0 2 14-15,0 5-4 0,-7 8-26 0,1 5-37 16,6 9-44-16,-6 2-62 0,-1 14-234 0,0 5 0 15,2 5 0-15,-2-1 0 0,6 4 0 16,2-4 0-16,5 0 0 0,-5-4 0 16,12-2 0-16,-7-9 0 0,1 1-238 0,6-12-337 15,0-10-156-15,-1-4-105 0,1-7-63 16,-6-12-62-16,-13-3-3 0,-7-11 84 16,0-11 127-16,0-3 127 15,0-12 126-15</inkml:trace>
  <inkml:trace contextRef="#ctx0" brushRef="#br1" timeOffset="14533.45">3822 4015 406 0,'-20'-55'504'0,"8"4"80"15,-1 3 62-15,6 8-50 0,7 3-85 16,7 4-75-16,12 3-64 0,1 9-62 0,13-2-76 16,12 13-70-16,7-1-57 0,7 7-42 15,12 8-26-15,1 3-18 0,0 7-9 16,-1 9-5-16,-6 6 0 0,-6 5 0 0,-13-2 7 15,-14 8 18-15,-5 1 40 0,-15 3 48 16,-18 0 59-16,-14-1 67 0,-6 2 55 16,-19-5 37-16,0 0 7 0,-8-7-18 15,7-3-41-15,1-5-59 0,-1-7-58 0,7-3-65 16,13-4-91-16,0-4-143 0,7-3-214 16,12-8-248-16,14 0-263 0,12-3-245 15,13-4-92-15,2 0 40 0,17 5 156 0,14-6 218 16,0 5 249-16</inkml:trace>
  <inkml:trace contextRef="#ctx0" brushRef="#br1" timeOffset="15599.44">6049 4399 109 0,'-6'0'394'0,"0"0"63"0,0 0 52 0,-1 0-24 0,-6 0-64 0,13 0-63 0,-7-3-44 0,7 3-24 0,-6 0-20 0,6 0-24 0,0 0-15 0,0 0-6 0,6 0 8 16,1 0 11-16,13-4 16 0,-2 4 17 0,9-3 11 15,-7 3 8-15,6 0-5 0,0 3-16 16,6-3 0-16,1 0-10 0,6 0-19 0,6 0-30 0,7 0-30 15,1-3-23-15,5 3-40 0,7 0-35 0,0-4-25 16,0 1-16-16,-6 3-12 0,0 0-24 0,0 0-11 16,-1 0 0-16,-6 0 0 0,0 0 0 15,-6 0 0-15,-7 0 0 0,0 0 0 0,0 0 0 16,-7 0 0-16,-6 0 0 0,1 0 0 0,-1 0 0 16,-6 0 0-16,-1 0 0 0,-6 0 0 0,0 0 0 15,-7-4 0-15,1 4 0 0,0 0 0 0,-1 0 0 16,0 0 0-16,1 0 0 0,-7-5 0 0,-7 5 0 15,1 0 0-15,-7-3 0 0,6 3 0 16,-5 0 0-16,-2-3 0 0,8 6 0 0,-7-3 0 0,-1-3 0 16,8 3 0-16,-6-4 0 0,-2 0 0 0,8-3 0 15,-1 0 0-15,1-2 0 0,-8 3 0 0,2-1 0 16,5-5 0-16,-6 2 0 0,0-2 0 0,7 5 0 16,-8-4 0-16,2 4 0 0,-8-4 0 0,7 4 0 15,0-1 0-15,0-2 0 0,-1 2 0 0,2 1 0 16,6-4 0-16,-8 4 0 0,8-2 0 0,-7 7 0 15,7-6 0-15,-2 0 0 0,2 5 0 0,0 0 0 16,-8 0 0-16,8-5 0 0,0 8 0 16,-1-5 0-16,1 1 0 0,-1 4 0 0,7-3 0 15,-7 3 0-15,7 0 0 0,0-3 0 0,-6 3 0 16,6 0 0-16,0-4 0 0,0 4 0 0,0 0 0 16,0 0 0-16,6 0 0 0,-6 0 0 0,7 0 0 15,0 0 0-15,-1 4 0 0,7-4 0 0,-7 3 0 0,14 0 0 16,-6 1 0-16,5 1 0 0,1-2 0 0,6 2 0 15,-1 1 0-15,-5 2 0 0,6-2 0 16,0 1 0-16,0 5 0 0,-7-1 0 0,1 0 0 16,7 4 0-16,-15-4 0 0,8 3 0 0,-14 1 0 15,1-4 0-15,-1 4 0 0,-6 3 0 0,0-3 0 16,0 3 0-16,-6-3 0 0,-1 0 0 0,-13-1 0 16,8 0 0-16,-8-3 0 0,1 0 0 0,-1 4 0 15,0-3 0-15,-5-2 0 0,-1 1 0 0,0-3 0 16,-1 2 0-16,7-2 0 0,2-5 0 0,-2 5 0 15,1-1 0-15,5-3 0 0,2 0 0 0,-2-1 0 16,8 1 0-16,6-1-359 0,0-3-316 0,6 0-145 16,8-3-150-16,-2 3-150 0,8-4-2 15,6 1 106-15,7-5 165 0,12-3 164 0,1 1 200 16</inkml:trace>
  <inkml:trace contextRef="#ctx0" brushRef="#br1" timeOffset="16472.56">9150 3953 266 0,'6'-11'409'0,"1"3"62"0,-7 2 23 0,0-2-21 0,-7 4-36 0,1-3-16 0,-14 3 1 0,7 4 3 16,-7-4-2-16,2 4-9 0,-9-3-22 0,-5 6-27 0,6-3-31 15,-7 8-27-15,1-1-26 0,-7 8-25 0,6-1-30 16,-6 5-37-16,6 2-40 0,1 1-34 16,5 9-31-16,2-3-28 0,5 1-26 0,7 4-15 15,0 4-9-15,0-4-3 0,0 1-3 0,13-2-3 16,13-3-2-16,-6 1-3 0,12-8 1 0,0 0-1 15,1-7-6-15,13-8-13 0,-7 0-16 0,7-11-21 16,5-3-22-16,1-5-24 0,0-9-12 0,-5-1-1 16,-2-7 13-16,1-5 21 0,-1 2 24 0,-6-5 25 15,-7 1 22-15,-5-1 26 0,-2-3 32 0,-12 3 33 16,0 4 33-16,-6-4 34 0,0 7 40 16,-8 2 38-16,2 6 29 0,5 0 24 0,-6 7 15 15,0 4-185-15,7 0-101 0,-2 7 0 0,8 1 0 16,-6 6 0-16,6 8 0 0,6 0 0 0,2 8 0 15,-2 3 0-15,7 3 0 0,7 5 0 0,-8-1 0 16,2 7 0-16,-2 9 0 0,1-5 0 0,1 8 0 16,-2 3 0-16,-5 0 0 0,0 5 0 0,-7-6 0 0,6 8 0 15,0-6 0-15,-6-1 0 0,7-4 0 16,-7-3 0-16,7-2 0 0,-1-3 0 0,1-5 0 16,5-5 0-16,2-3 0 0,-8-4 0 0,0-4 0 15,1-4 0-15,6-2 0 0,-6-2 0 0,6-2 0 16,-6-5 0-16,-1-3 0 0,0 0 0 0,0 0 0 15,-6-3-243-15,0-5-434 0,0 5-88 0,0-9-66 16,0 5-73-16,-6-4-105 0,-6 4 31 0,-2-4 99 16,8 3 128-16,-1-6 124 0,-6 3 160 0</inkml:trace>
  <inkml:trace contextRef="#ctx0" brushRef="#br2" timeOffset="21870.25">3119 5586 255 0,'0'-2'387'0,"0"-3"49"0,-6 1-5 0,6 1-43 0,-7-1-60 0,7 0-55 0,-6 1-36 15,-1-1-15-15,-6 0-1 0,7 1 7 16,-8 0 14-16,2-2 24 0,-1 5 26 0,6-3 27 16,7-1 21-16,-7 1 11 0,-5-1-3 15,-2 0-8-15,-5 4-6 0,-1-3-15 0,-6 3-23 16,0 0-27-16,0 0-31 0,-7 7-38 16,1 4-40-16,-1 7-36 0,1 4-26 15,5 8-19-15,2 6-9 0,5 4-2 16,0 4-36-16,8 5-32 0,6 1 0 15,6 1 0-15,6 1 0 0,6-1 0 0,8-3 0 16,7-5 0-16,-1-2 0 0,13-5-213 16,-7-2-241-16,7-9-200 0,7-6-178 0,-7-8-198 15,-7-8-114-15,-5-3 44 0,-9-7 136 16,16 0 173-16,-9-8 171 0</inkml:trace>
  <inkml:trace contextRef="#ctx0" brushRef="#br2" timeOffset="22437.59">3672 5700 110 0,'-6'-3'398'0,"0"-5"65"0,0 4 56 0,-2-3-19 0,-4 3-60 0,-1 1-62 0,-7 3-36 0,0-4-20 0,-6 4-19 0,1 0-27 16,-8 4-29-16,0-1-36 0,0 5-42 0,8 2-43 15,-1 2-34-15,6 2-29 0,7 2-26 16,13-3-21-16,0 6-10 0,7-1-8 15,13-3-5-15,5 3-3 0,7 1 6 0,8-1-11 16,-1-4-12-16,0 4-3 0,-7 1-1 16,1-1 1-16,-13-3-9 0,-8 0 19 15,-4-1 16-15,-16 5 15 0,-4-8 23 16,-15 3 18-16,1 1 12 0,-6-5 1 0,-1 2-5 16,7-4-25-16,0-5-58 0,7 1-92 15,-1-4-110-15,14-4-114 0,6 1-125 0,6-1-150 16,-6-4-105-16,0 0-6 0,6 2 59 15,8 2 88-15,-1-3 113 0</inkml:trace>
  <inkml:trace contextRef="#ctx0" brushRef="#br2" timeOffset="23189.18">3875 6081 316 0,'6'0'415'0,"7"-3"44"0,0 3 11 0,0-5-75 0,1-1-104 16,-2-5-71-16,2-4-27 0,5 0-33 16,-6-2-23-16,0 1-17 0,-1-2-6 15,-4-1 1-15,-2 5-10 0,-6-5 14 16,-6 5 12-16,-8-1 15 0,2 0 16 0,5 1 14 15,-6 6 12-15,-6 1 10 0,5-1 1 16,-6 8-11-16,8-3-23 0,-1 6-26 0,-1 2-31 16,8 2-32-16,-7 4-26 0,6 3-19 15,1 5-9-15,6-1-7 0,6 8-1 16,1-1-4-16,6 1-1 0,0 0-1 0,13-4-29 16,0 0 11-16,0-4-3 0,7-3-4 15,-1-4-19-15,7-8-34 0,-6-6-26 16,6-5-67-16,-6-6-58 0,6-8-46 15,-7 0-23-15,1-8 4 0,-13 1 31 0,6-4 44 16,-14 0 49-16,1 1 46 0,-13-5 41 16,-6 0 33-16,-7 5 28 0,-7-2 28 15,1 5 25-15,-1 3 24 0,1 4 21 0,0 3 21 16,5 5 11-16,1 3-1 0,0 4-12 16,7 2-15-16,-1 5-18 0,7 5-17 15,7-1-16-15,-1 7-8 0,1 3 1 0,-1 1 5 16,7 7 8-16,-7 3 7 15,8 2 9-15,-1 2 12 0,-6 3 9 0,-1 5 2 16,0-4-4-16,1 4-7 0,-1-4-12 16,1-4-12-16,0-4-9 0,-7-3-2 0,6-3 15 15,7-8 31-15,6 0 31 0,-6-7 24 16,1-4 13-16,-14-8 13 0,0-4-1 0,6-2-11 16,-6-4-8-16,0-4-7 0,0-4-5 15,0 5-11-15,0-5-14 0,6 3-22 16,-6 2-26-16,14 3-19 0,-1-1-19 15,6 8-11-15,0-3-11 0,1 6-5 16,6 5 1-16,1 3-3 0,5 3 2 0,-13 5 1 16,7 3 4-16,-6 3 4 0,-14 5-2 15,1-1-2-15,-14 3 2 0,-5 6 0 0,-2-5-3 16,-5 3-4-16,6-3 5 0,0 0 2 16,-7-4-13-16,1-4-37 15,-1 2-55-15,7-9-77 0,-6-3-83 0,5 0-112 0,8-4-106 16,0 0-85-16,6-4-79 0,0 0-103 15,6-3-49-15,-6-1 43 0,6 0 84 16,14 2 100-16,0 2 127 0</inkml:trace>
  <inkml:trace contextRef="#ctx0" brushRef="#br2" timeOffset="23550.92">4930 5847 30 0,'0'-15'427'0,"0"4"88"0,-7 4 80 0,-6-1 49 0,0 1-70 0,-7 7-112 0,1 0-89 0,-7 4-68 0,0 3-70 0,6 4-68 16,-5 4-58-16,11-1-39 0,-5 4-26 16,12 5-19-16,1 2 11 0,-1-3-17 0,14 0-13 15,-1 4-1-15,1-3-5 0,6-6-3 16,-1-2-25-16,8-4 8 0,0-4 4 16,-1-7-4-16,7-3-4 0,1-5-2 15,-1-4-3-15,0-5-2 0,-7-5 4 16,1 0 6-16,-8-7 11 0,2 3 12 0,-8-3 17 15,-6 3 24-15,0 0 28 0,0 4 35 0,0 4 42 16,-6 3 37-16,6 9 14 16,0 1-3-16,-6 10-17 0,-2 1-29 0,8 9-43 15,0 3-38-15,0 1-27 0,0 2-19 16,14 1-16-16,-8 4-13 0,1 0-31 16,6-4-72-16,0 0-95 0,-1-8-97 0,8 1-96 15,0-8-91-15,-7-7-77 0,7-2-46 0,-1-10-34 16,1-3-4-16,-8-3 42 0,8 0 72 0,-6-5 87 15</inkml:trace>
  <inkml:trace contextRef="#ctx0" brushRef="#br2" timeOffset="23907.81">5229 5671 175 0,'0'-23'429'0,"-6"2"67"15,-1 3 62-15,-6-1-22 0,7 4-62 0,-8 4-70 16,2 4-57-16,-2 3-39 0,8 4-30 16,0 4-33-16,6 0-33 0,0 10-28 0,6-3-10 0,7 8 2 15,6 3 5-15,1-1 8 0,6 5 10 16,-7 0 21-16,-5 3 16 0,-8 1 7 0,7 3-1 15,-6 3-16-15,-1-3-22 0,-6 0-36 0,7 1-36 0,-7-9-34 16,6 0-30-16,-6-3-26 0,7-3-20 16,-7-4-4-16,7-1 11 0,-7-6 19 0,0-5 14 15,-7 1 10-15,7-8 9 0,-7 1 7 0,1-9-3 16,-7-2-12-16,6-5-8 0,1 1 0 0,6-3-26 16,0-5-39-16,0 3 0 0,6-2 0 0,1-1 0 15,-1 4 0-15,7 0 0 0,-6 4 0 0,12 3 0 16,-5 1 0-16,-1 6 0 0,-1 1 0 0,2 7 0 15,-2 0 0-15,2 4 0 0,-8 7 0 16,1 0 0-16,-1 3 0 0,1 5 0 0,-1-2 0 0,-6 6 0 16,0-2 0-16,0 2 0 0,0-1 0 0,-6 0 0 15,-1 0 0-15,1 0 0 0,-7-8 0 0,-1 5 0 16,8-5 0-16,-7-2 0 0,6-5-23 0,-5 0-245 16,-1-4-140-16,6-3-162 0,0-6-142 0,-5 2-122 15,5-7-132-15,7 0-68 0,-7-4 56 16,7-2 125-16,7 1 146 0,12 1 156 0</inkml:trace>
  <inkml:trace contextRef="#ctx0" brushRef="#br2" timeOffset="24124.05">5672 5590 291 0,'14'-18'501'0,"-8"3"76"0,6 0 77 0,-5 5-25 0,0-1-89 0,-1 7-76 0,7-3-56 0,7 7-32 0,0 7-31 0,12 0-42 0,1 4-46 0,6 7-38 0,-7 4-38 0,7 1-35 0,-7 6-31 15,-5 0-16-15,-1 4 0 0,-14 4 0 0,2 0 0 16,-8 3-6-16,-6-1-19 0,-6 5-16 0,-8-2-22 16,-4 2-32-16,-2-5-78 0,-7 6-137 0,-5-9-173 15,-1 1-204-15,-5-5-272 0,11-7-143 16,8-2-16-16,-7-4 85 0,19-5 158 0,1-6 186 16</inkml:trace>
  <inkml:trace contextRef="#ctx0" brushRef="#br2" timeOffset="26944.7">9000 5359 162 0,'-13'-6'396'0,"0"1"59"0,0-2 37 0,1 4-35 0,-8-1-65 0,6-3-52 0,-5 3-30 0,-1 0-13 0,8 4-9 0,-8-3-8 0,7 3-19 0,0-5-26 0,-6 5-25 0,-1 5-21 0,7-2-12 16,-7 5-12-16,0-1-1 0,1 4 15 0,6 7 25 0,-13 4 26 15,13 4 22-15,-7 3 13 0,1 8-2 0,6 3-25 16,0 4-19-16,7 4-29 0,-2-1-31 16,2 4-32-16,6-3-28 0,6 3-14 0,8-3-29 15,6 0-22-15,-1-4-16 16,13-1-16-16,1-6-33 0,7-4-76 0,-2 0-141 0,-5-11-180 15,-1 0-201-15,14-11-212 0,-7-8-229 0,0-3-62 0,-6-7 67 16,-1-7 141-16,1-5 183 0,5-3 205 0</inkml:trace>
  <inkml:trace contextRef="#ctx0" brushRef="#br2" timeOffset="30570.68">9560 5766 283 0,'0'-3'349'0,"7"-1"17"0,-1 0-12 0,-6 1-42 0,0-2-47 0,0 5-45 0,0-3-23 0,0 3-9 0,0 0 1 0,0-3 4 0,-6 3 7 16,-1-5 2-16,1 3 1 0,-1 2-3 0,1-5-1 16,-8 5-6-16,2-3-8 0,-1 3-11 15,0 0-12-15,-14 0-14 0,1 0-16 0,7 0 4 0,-13 3-14 16,6 4-13-16,-7 4-6 0,7 1-10 0,0 7-8 15,-1-5-32-15,9 0-10 0,-2 5-11 16,7-2-10-16,6 2-12 0,0-1-7 0,7 1-2 16,7-1-2-16,6-3-2 0,0 0-4 0,7-1-19 15,-1-7 7-15,1 4 3 0,0-7-2 0,-2 0 0 16,2-4 3-16,0 0 20 0,5-4-5 0,2-3 0 16,-7-4 3-16,-8 0 3 0,8 0 2 0,-14-3 1 15,1-5 4-15,-7 1 1 0,7-1 6 16,-7-3 5-16,6 0 9 0,1 0 6 0,-7 4 4 0,0-4 3 15,0 3 8-15,-7 6 14 0,1-3 16 0,6 5 15 16,-7 1 12-16,7 5 7 0,-7 2-5 0,7 3-16 16,-6 0-22-16,6 8-24 0,-6 2-14 0,6 1-11 15,-7 5-15-15,7 2 0 0,7 0 1 0,-7 4-1 16,6-4-4-16,7 8-5 0,-6-8-11 16,6 4 2-16,0 0 1 0,0-4 1 0,-7 4-3 0,14-7-3 15,-14 4-4-15,7-5-46 0,0-7-57 0,-6 0-61 16,-1-3-64-16,8-4-69 0,-2-4-62 15,2-3-44-15,-2 0-23 0,1-7-6 0,-6-2 11 16,6 2 31-16,0-5 48 0,-6-2 62 0,6-2 66 16,-7-2 66-16,7-1 59 0,-6 1 57 0,-1-5 54 15,0 1 46-15,-6-4 44 0,0 4 57 0,-6 3 41 16,6 1 41-16,-6 3 38 0,-1 7 33 0,-6 0 23 16,7 0 1-16,-1 8-1 0,1 0-22 0,-1 4-36 15,7 3-39-15,-7 3-37 0,1 8-37 0,6 0-29 16,0 7-15-16,6 3-16 0,1 2-17 0,-7 3-16 15,7 3-18-15,-1 0-18 0,7 5-13 16,0-5-9-16,0 0-5 0,7 3-5 0,-7-6-5 16,-7 4 0-16,7-5-3 0,-6-2-18 0,-7-5-37 15,6 0-49-15,0-7-46 0,2-4-45 0,4-3-46 16,2 1-25-16,-8-10-6 0,0-2 13 0,1-1 14 16,-1-6 15-16,8-1 31 0,-2 1 33 0,-5-4 34 15,6-5 36-15,-7 4 33 0,1-6 31 0,-1 6 17 16,1-2 12-16,6-1 9 0,-13 4 10 0,6 3 8 15,-6 1 14-15,0-2 22 0,-6 9 22 0,6-4 18 16,-6 4 15-16,-1 3 4 0,0 4 4 16,-6 0-6-16,1 0-12 0,-2 0-14 0,2 4-11 0,-8 0 0 15,7 3-4-15,0 0-6 0,0 5-1 16,-1-6-1-16,2 6 2 0,5-1-2 0,1 0-9 16,-1-4-3-16,7 0-4 0,0 1-8 0,7-1-11 15,-1 0-9-15,1 1-5 0,5-5-7 0,2 1-3 16,6 0-1-16,-8-4-1 0,15 0 0 0,-8 0 0 15,13 0-1-15,-6-4-2 0,7 0 1 0,-7 1 2 16,6-1-2-16,-5 0 0 0,-1 1 2 0,0-1 1 16,0 0 2-16,-7 1 4 0,1 3 17 15,-7 0 24-15,7 3 34 0,-8 1 44 0,-4 3 41 16,4 1 33-16,-6 3 17 0,1 0 4 0,-7 3-14 16,0 1-29-16,0 3-34 0,0-3-31 0,0 4-34 15,0-5-33-15,0 4-28 0,0 0-53 16,-7-3-92-16,7 1-122 0,-6-14-143 0,6 2-144 15,0-4-148-15,0-4-147 0,0-3-75 16,0-4 34-16,0-4 99 0,0-3 124 0,6 0 144 16</inkml:trace>
  <inkml:trace contextRef="#ctx0" brushRef="#br2" timeOffset="30726.79">10237 5594 88 0,'-6'-26'430'0,"0"0"81"0,-7 8 67 0,6 0 14 0,0 3-92 0,1 4-113 0,6 4-92 0,0 3-71 0,0 1-73 0,6-2-59 0,1 5-55 15,0 5-58-15,-1-2-70 0,1 1-75 0,-1 3-81 16,0-3-118-16,2 3-155 0,-2 0-63 0,0 5 5 16,0-1 40-16,8 0 72 0</inkml:trace>
  <inkml:trace contextRef="#ctx0" brushRef="#br2" timeOffset="31140.94">10420 5396 373 0,'-19'-7'481'0,"11"-1"67"0,-4 5 26 15,6 3-63-15,-1 3-83 0,7 1-55 0,7 7-37 16,-1 4-20-16,6 3-18 0,2 4-21 0,-1 0-33 16,7 8-34-16,-1-1-29 0,-6 7-22 0,7 1-13 15,-7 0-9-15,6 3-9 0,-6 4-12 16,1-4-12-16,-2-3-11 0,1 2-13 0,-6-5-16 0,6-1-11 15,-7-7-8-15,8-1-5 0,-8-7 5 16,0-3 23-16,-6-4 39 0,7-6 33 0,-7-3 22 16,0-2 14-16,-7-2-2 0,7-10-13 0,0 1-31 15,0-8-22-15,0 1-14 0,-6-3-8 16,0-5-7-16,6 0-14 0,0 0-13 0,6 4-13 16,0 0-11-16,8 0-11 0,-1 8-9 0,6-4-7 15,0 7 2-15,1 4-3 0,6 2-3 16,1 2 2-16,-2 3-2 0,-5 8 3 0,0-1-5 15,-8 7 3-15,-5 1 2 0,0-1 0 0,-7 5 0 16,-7 3-2-16,-6 0-1 0,-1-1-2 0,2 5-5 16,-8-4-16-16,1-3-26 0,5-1-47 15,-5-4-69-15,0 5-100 0,-1-8-120 0,7-4-129 16,0 0-113-16,13-3-85 0,0-4-68 0,7 0-58 16,-1-4-17-16,7 2 69 0,7-3 100 0,-1-2 109 15,14-1 129-15</inkml:trace>
  <inkml:trace contextRef="#ctx0" brushRef="#br2" timeOffset="31504.82">11130 5832 240 0,'7'-15'456'16,"-1"4"82"-16,-6-3 73 0,-6 3-12 0,-1 0-49 15,-6 0-36-15,0 7-22 0,-7-4-20 16,0 8-42-16,-6 0-53 0,1 5-71 0,5 2-71 16,0 4-70-16,1 3-59 0,6 5-35 0,0 3-25 15,13 0-20-15,0-1-11 0,0 5-8 0,6-4-2 16,7 0-1-16,1 0-10 0,-2-4-15 15,8 1 0-15,0-7-2 0,13-6-12 0,-15 1-16 16,9-7-12-16,-1-3 1 0,-6-5-8 16,5-6 0-16,-5-1 4 0,0-3 15 0,-1-4 14 15,-6-4 13-15,0 4 14 0,1-7 9 0,-8 3 23 16,0-3 25-16,0 3 36 0,-6 1 49 0,0 2 50 16,-6 5 57-16,6 0 45 0,-6 3 30 15,6 8 0-15,-6 0-28 0,-2 3-43 0,8 8-50 0,0-1-58 16,-6 8-72-16,6 1-63 0,0 6 0 15,6 3 0-15,14 2 0 0,-14 2 0 0,8 1 0 16,-8 3 0-16,1-7-45 0,-1 3-149 16,1-2-112-16,0-4-130 0,-1-5-129 0,0-3-99 15,8-4-67-15,-8-7-40 0,7-4-21 0,7-3-12 16,-8-4 37-16,8-7 79 0,-7 0 96 0,0-5 108 16</inkml:trace>
  <inkml:trace contextRef="#ctx0" brushRef="#br2" timeOffset="31734.58">11494 5755 130 0,'-6'-26'407'0,"0"4"99"16,-1 0 86-16,0 4 23 0,-5-1-26 0,-1 2-52 15,6 2-41-15,0 4-43 0,1 0-46 16,6 3-55-16,0 6-49 0,0 2-31 0,6 2-23 16,1 6-7-16,0 7 9 0,6-1 18 0,-1 5 10 15,-5 6 7-15,6-3 2 0,-7 7 4 0,8 0 1 16,-8 2-210-16,1-3-83 0,-1 5 0 0,0-4 0 16,1 5 0-16,0-8 0 0,-1 2 0 15,8-6 0-15,-2 0 0 0,-5-3 0 0,6-4 0 0,-7-5 0 16,7-2 0-16,1-4 0 0,5-8 0 15,-6 0 0-15,0-3 0 0,0 0-58 0,-6-1-542 16,-1-3-109-16,-6 0-61 0,0 0-26 0,-6-4 7 16,6 1 31-16,-7 3 47 0,-6-4 55 15,-6 5 40-15,-1-5 57 0,0 4 73 0,-6 0 87 16,7 4 122-16</inkml:trace>
  <inkml:trace contextRef="#ctx0" brushRef="#br2" timeOffset="31875.36">11514 5861 155 0,'-13'-4'329'0,"-6"1"92"0,12 3 46 15,-6-4 14-15,7 4-9 0,-1 0-29 0,1 0-23 16,6-3-3-16,13 3 25 0,-7-5 19 0,7 2 11 15,13 0 0-15,-6-1-13 0,6-3-31 0,0 3-62 16,-7-3-71-16,7 3-73 0,0-3-64 0,1 3-55 16,-8 0-47-16,0 1-74 0,-5-1-113 0,-1 4-164 15,-1-4-204-15,2 1-197 0,-2 0-226 16,-12-5-152-16,8 4-7 0,-2-3 99 0,7 0 171 16,6 2 180-16</inkml:trace>
  <inkml:trace contextRef="#ctx0" brushRef="#br2" timeOffset="32097.33">11989 5491 236 0,'-12'-18'497'16,"5"-1"91"-16,0 5 78 0,1-1-9 15,6 4-102-15,6 4-86 0,1 0-63 16,12 3-42-16,7 4-23 0,1 4-16 0,11 3-8 0,2 3-6 16,5 9-1-16,8 4 7 0,-2 6 0 15,2 4 11-15,-1 3 15 0,-1 8 21 0,-4 3 18 16,-15 12-284-16,1 0-98 0,-21 3 0 0,-5 8 0 15,-7-1 0-15,-7 5 0 0,1-1 0 0,-13-3 0 16,5-4 0-16,-18-7 0 0,-1-1 0 16,-5-11-191-16,-9 0-1207 0,15-13-138 0,-1-8 1 0,15-8 137 15,10-15 302-15,8-3 390 16</inkml:trace>
  <inkml:trace contextRef="#ctx0" brushRef="#br0" timeOffset="42315.92">12342 4480 7 0,'-14'0'123'0,"14"0"25"0,0 0 31 0,-6 0 33 0,-1 4 24 0,1-4 14 0,-8 0-15 0,2 4-23 16,6-4-27-16,-8 0-31 0,1 0-26 0,7 0-11 15,-1 0-2-15,0 0 5 0,-5 0 5 0,6 0 5 16,-2 0 10-16,2 0 12 0,0 0 17 16,-1 3 25-16,0-3 25 0,1 4 24 0,-7-4 21 15,0 3 37-15,6-3 13 0,-5 5-8 16,5-5 8-16,-6 0-5 0,0 3-12 0,-1 0-34 0,2-3-21 15,-2 4-11-15,14 0-33 0,0-1-26 16,0-3-24-16,0 0-22 0,0 4-18 0,0-4-11 16,8 0 1-16,4 0 16 0,-6 0 22 0,8 0 25 15,5 0 21-15,7 0-165 0,0 0-17 16,13 0 0-16,1 0 0 0,5-4 0 0,8 1 0 16,5 3 0-16,1-8 0 0,6 5 0 0,0 3 0 15,-6 0 0-15,6 0 0 0,0 0 0 0,-7-3 0 16,1-2 0-16,-7 5 0 0,0-3 0 0,-6-1 0 15,-7 4 0-15,0 0 0 0,-13-3 0 16,0 3 0-16,-7 0 0 0,-5-4 0 0,-2 4 0 16,-4 0 0-16,-2 0 0 0,-6 4 0 15,0-4 0-15,0 0 0 0,-6 0 0 0,-2 3 0 0,2-3 0 16,0 0 0-16,-1 0 0 0,-6 4 0 0,0-4 0 16,7 0 0-16,-1 0 0 0,0 0 0 0,1 0 0 15,6-4 0-15,-13 4 0 0,0 0 0 16,0 0 0-16,-7-3-440 0,8-1-670 0,-15-3-179 15,1-1-39-15,6 5 88 0,-6-4 180 0,7-1 219 16,-1 4 227-16</inkml:trace>
  <inkml:trace contextRef="#ctx0" brushRef="#br0" timeOffset="43183.06">12100 4319 96 0,'-6'4'328'0,"6"-4"54"0,0 3 4 0,0-3-32 0,0 0-43 0,0-3-48 0,6 3-40 0,1 0-26 0,-7 0-9 0,0-4-5 0,0 4 1 0,0 0 5 16,0-4 7-16,-7 4 13 0,1 0 11 0,6 0 12 15,-7 0 10-15,7 0 3 0,-7 0-6 16,7 0-13-16,0-4 6 0,0 4-33 0,7 0-27 15,-7 0-20-15,7 0-9 0,-1 0 5 0,1 4-5 16,13-4 30-16,-1 4 31 0,7-4 21 0,6 0 15 16,1 0 2-16,13 0-4 0,-1 0-11 0,1 0-14 15,13-4-66-15,-8 4-147 0,14-4 0 16,-6 4 0-16,0 0 0 0,6 0 0 0,-7 4 0 16,1-4 0-16,-7 4 0 0,1-4 0 0,-2 0 0 15,-5 0 0-15,0 0 0 0,-7-4 0 0,-6 0 0 16,-1 4 0-16,-13 0 0 0,1-2 0 15,-14 2 0-15,8 0 0 0,-14-5 0 0,0 5 0 16,6 0 0-16,-12 0 0 0,-1 0 0 0,0 0 0 16,-5 5 0-16,-2-5 0 0,8 2 0 0,-7 2 0 15,6 0 0-15,1 0 0 0,-1-4 0 16,1 0 0-16,0 0 0 0,6 0 0 0,0 3 0 16,-7-3 0-16,0 0 0 0,1 0-346 0,-7-3-469 15,6 3-122-15,1-4-125 0,-1 0-84 0,1 0 48 16,-1 2 133-16,1-3 173 0,6-3 175 0</inkml:trace>
  <inkml:trace contextRef="#ctx0" brushRef="#br0" timeOffset="43996.85">12139 4099 238 0,'0'0'330'0,"0"0"18"0,7 0-10 0,-7 0-20 15,7 0-37-15,-7-4-37 0,0 4-34 0,0 0-18 0,0 0-5 0,0 0-7 0,0 0 9 0,0 0 8 0,0 0-7 16,0 0-3-16,6 0-6 0,-6 0 8 0,6 0 8 0,7 0 11 15,1 0 26-15,6-3 18 0,5 3 22 16,1 0 10-16,6 0-6 0,8 0-16 0,-1 0-25 16,12 0-30-16,8 0-36 0,0 0-33 0,6 0-32 15,1 0-24-15,-1-4-21 0,0 4-16 16,-6-3-10-16,-1 3-10 0,-6 0-2 0,-6-4-5 16,-14 4 4-16,1 0 15 0,-14 0 23 15,1 0 32-15,-14 0 30 0,1 0 27 0,0 4 6 16,-14-4-9-16,7 0-24 0,-7 0-31 0,1 0-43 15,-1 0-52-15,1 3-55 0,-1-3-68 0,1 0-90 16,6 4-114-16,0-4-125 0,0 0-134 16,0-4-113-16,6 1-107 0,-6 3-137 0,0-4-19 15,7 1 62-15,-7-5 117 0,13 1 134 0,0-1 157 16</inkml:trace>
  <inkml:trace contextRef="#ctx0" brushRef="#br0" timeOffset="44793.25">12895 4041 19 0,'0'3'326'0,"-7"1"53"0,1 0 25 0,6-1-43 0,0-3-67 0,6 0-76 0,1 0-62 0,-7 4-34 0,6-4-17 0,1 0 2 16,-1 4 11-16,1-4 14 0,0 0 21 15,5 0 25-15,-5 0 26 0,0 0 23 0,5 0 19 16,1 0 7-16,1 0 0 0,-2 0-10 0,8-4-16 16,0 4-20-16,-1 0-25 0,7-4-28 0,0 4-29 15,7-3-29-15,-1-1-29 0,1 0-27 0,6 4-19 16,1 0-28-16,-2-3-47 0,1 0-68 16,-6 3-87-16,-1-4-93 0,-12-1-91 0,0 5-82 15,-14-3-92-15,-6 3-118 0,-6-5-12 0,-14 2 42 16,0 3 64-16,1-3 82 15</inkml:trace>
  <inkml:trace contextRef="#ctx0" brushRef="#br0" timeOffset="46339.27">14575 3743 88 0,'-6'5'396'0,"6"-5"76"0,0 3 63 0,0-3-4 0,0 0-52 0,0 3-63 0,0-3-47 0,0 0-39 0,0 0-34 0,6 0-33 0,0 0-35 0,8 0-32 15,-2 0-26-15,8 0-16 0,0 0-10 0,5 0-9 0,2-3-9 16,5 0 2-16,1 3-3 0,6-5-1 15,-6 5-9-15,6-3-14 0,-7 3-16 0,1-3-17 16,-1 3-19-16,-5 0-13 0,-1 0-11 0,0 0-6 16,-7 0-4-16,1 0 5 0,-14 0 22 15,0 0 34-15,2 3 42 0,-8-3 48 16,0 0 46-16,0 3 32 0,0-3 15 0,0 0-5 0,0 0-17 16,0-3-25-16,-8 3-79 0,8 0-133 0,0 0 0 15,0 0 0-15,0 0 0 0,0 0 0 16,0 0 0-16,0 0 0 0,0 0 0 0,0 0 0 15,0 0 0-15,0 3 0 0,0-3 0 0,-6 5 0 16,6 1 0-16,-6-1 0 0,6 2 0 16,0 4 0-16,0-4 0 0,0 7 0 0,0 1 0 15,0 0 0-15,0-1 0 0,0 5 0 0,0-1 0 16,0 1 0-16,0-1 0 0,0 0 0 0,-7 1 0 16,7-1 0-16,-6-4 0 0,-1 2 0 15,7-2 0-15,-6-3 0 0,6 1 0 0,-7-6 0 16,7 5 0-16,0-7 0 0,7 0 0 0,-7-1 0 15,0-6-133-15,6 3-600 0,1-4-120 0,-1 0-86 16,1-3-75-16,-1 0-50 0,0 0 78 16,2-6 137-16,-2 7 145 0,7-5 148 0</inkml:trace>
  <inkml:trace contextRef="#ctx0" brushRef="#br0" timeOffset="46924.5">15370 3721 186 0,'0'-7'427'0,"0"4"69"0,-7-5 65 0,1 5-21 0,-1-1-51 0,-6 0-42 0,1 4-29 0,4 0-24 0,8 0-31 16,-6 0-39-16,6 4-39 0,0 0-39 0,6 7-27 15,-6-1-20-15,8 6-12 0,-2-2-13 16,0 8-21-16,7 0-22 0,-6 4-18 0,6 3-11 15,7 5-5-15,-14-2-5 0,6 9-4 0,-4-6-4 16,-2 7-3-16,0 2-9 0,1-1-12 0,-1 1-9 16,1 0-11-16,6-4-7 0,-1 4-10 0,2-7-4 15,-1 0-4-15,0-5-8 0,0 1 1 16,7-6-3-16,-8-2-2 0,2-6 0 0,-1-2-3 16,-7-5 2-16,0-2-1 0,-6-6 5 0,8 0 5 15,-8-4 3-15,-8-4 3 0,2-3 2 16,0 0 2-16,-14-8-7 0,7-4-4 0,-13 1-3 15,7-8 1-15,-7-2 4 0,6-6 4 0,-6 1 8 16,-1-3 4-16,9-5 6 0,-2 5 3 0,0-5 11 16,7 4 8-16,1-3 10 0,-2 4 12 15,8-1 11-15,-1 0 10 0,1 4 3 0,6 1-4 16,6-5-59-16,1 5-39 0,5 2 0 0,2 0 0 16,5 1 0-16,-6 4 0 0,14 3 0 15,-9 0 0-15,15 3 0 0,-1 4 0 16,2 0 0-16,5 8 0 0,0 4 0 0,-1 6 0 0,9 1 0 15,-2 11 0-15,1 3 0 0,-1 4 0 0,-5 0 0 16,-8 7 0-16,-7 1 0 0,-11 2 0 16,-1 5 0-16,-20 0 0 0,-5 0 0 0,-2-5 0 0,-5 4 0 15,-7-2 0-15,0-4 0 0,-7-5 0 0,1-3 0 16,6-3 0-16,-1-5 0 0,1-3 0 16,7-3 0-16,-7-6-44 0,0-2-293 15,12-7-204-15,8 1-214 0,6-5-219 0,0-9-169 0,14 3-21 16,12 2 84-16,-1-3 171 0,15 4 200 0,5-1 238 15</inkml:trace>
  <inkml:trace contextRef="#ctx0" brushRef="#br0" timeOffset="47776.08">16809 3627 145 0,'0'-8'395'0,"0"2"57"0,0-6 45 0,-6 4-33 0,-1 2-65 0,0-5-49 0,1 2-22 0,0 2-1 0,6 4 4 0,-7-1-2 0,0 1-7 0,7 3-8 0,7 3 8 15,0 1 9-15,-1 6-11 0,7 2 11 0,0 10 2 16,0 0-16-16,7 7-30 0,0 4-41 0,-1-1-20 16,0 10-38-16,0-3-32 0,1 5-22 15,0 1-18-15,-1-1-5 0,-5-1-7 16,5 1-88-16,1 1-16 0,-1-5 0 0,-6-1 0 0,0-2 0 15,7-3 0-15,-7-9 0 0,-7 1 0 16,7-8 0-16,1-4 0 0,-8-1 0 0,0-7 0 16,7-2 0-16,-6-4 0 0,-1-4 0 0,1-2 0 15,-7-7 0-15,6-1 0 0,0-1 0 0,-6-6 0 16,8-2 0-16,-8-5 0 0,6-2 0 0,-6-3 0 16,0-7 0-16,0 3 0 0,0-7 0 15,0 0 0-15,0-3 0 0,0-2 0 0,0 6 0 16,0-1 0-16,0 8 0 0,-6-5 0 0,-2 8 0 15,2 4 0-15,-7 0 0 0,7 6 0 0,-7 1 0 16,6 4 0-16,1 7 0 0,0-4 0 16,-2 8 0-16,8 0 0 0,0 3 0 0,0 1 0 15,8-1 0-15,4 4 0 0,1 0 0 0,7 0 0 16,0 4 0-16,-8-1 0 0,2 5 0 0,-2 2-811 16,1 2-203-16,1 2-118 0,-2-3-69 15,-5 4 63-15,-7 2 141 0,7 3 177 0,5 2 178 16,2-4 219-16</inkml:trace>
  <inkml:trace contextRef="#ctx0" brushRef="#br0" timeOffset="48722.46">18568 3648 241 0,'6'-3'413'0,"0"-1"64"0,2-3 23 0,-8 0-21 0,6-1-40 0,-6 2-30 0,0-3-1 0,-6 1 14 0,6 2 20 0,-8-5 20 0,2 3 5 15,0 1-8-15,-8-4-17 0,1 4-26 16,-6 3-33-16,0 1-37 0,-8-1-38 0,1 8-37 16,-13-1-30-16,7 5-75 0,-8 2-166 0,1 6 0 15,0 1 0-15,1 6 0 0,-2 2 0 16,7 4 0-16,8 4 0 0,-1 1 0 0,12-1 0 16,-5 0 0-16,12-1 0 0,7 1 0 0,0-3 0 15,7 0 0-15,6-5 0 0,7-4 0 0,-1 1 0 16,7-7 0-16,0 0 0 0,7-7 0 0,6-4 0 15,0-8 0-15,0-1 0 0,-6-6 0 16,12 0 0-16,-5-7 0 0,-8 0 0 16,7-8 0-16,-13 4 0 0,0-7 0 0,1-1 0 0,-15 1 0 15,-6-3 0-15,1-1 0 0,-7 0 0 16,0 3 0-16,-7 0 0 0,-5 5 0 0,6 0 0 16,-14 7 0-16,13-1 0 0,-6 5 0 0,0 2 0 15,7 5 0-15,-1 3 0 0,7 4 0 0,-7 7 0 16,7 4 0-16,7 5 0 0,-7 1 0 0,7 9 0 15,5 0 0-15,-5 7 0 0,-1-1 0 16,8 10 0-16,-8-2 0 0,0 3 0 0,2 5 0 16,-8 0 0-16,0 2 0 0,0 2 0 0,-8 3 0 15,2 0 0-15,6 0 0 0,0-4 0 0,0 4 0 16,0-3 0-16,0-9 0 0,0 6 0 16,0-10 0-16,0-2 0 0,6-5 0 0,-6-1 0 15,8-6 0-15,-8-3 0 0,6-7 0 0,-6-1 0 16,0-6 0-16,0-1 0 0,6 1 0 0,-6-5 0 15,0-3 0-15,0 3 0 0,0-3 0 0,0 0 0 16,0 0 0-16,0-3 0 0,-6 3 0 16,6 0 0-16,-6 0 0 0,6 0 0 0,-8-3 0 0,2 3 0 15,6-5 0-15,0 2 0 0,-6 3 0 16,6-4 0-16,-7 1 0 0,7-1 0 0,-7 0 0 16,7-3 0-16,-6 3 0 0,6 1 0 0,0-4 0 15,0 2 0-15,0 2 0 0,0-4 0 16,0 3 0-16,0 0 0 0,0-3 0 0,0 3 0 15,0-4 0-15,-13 6 0 0,7-3 0 0,-1 2-385 16,-6 0-797-16,-7-2-165 0,7 2-11 16,-6-1 109-16,0 0 193 0,5-2 229 0,8 2 238 15</inkml:trace>
  <inkml:trace contextRef="#ctx0" brushRef="#br0" timeOffset="51859.85">14542 3169 341 0,'-12'-7'433'0,"6"7"48"0,-8-5 9 0,-5 5-79 0,5 5-88 0,-6 2-42 0,-5 3-9 0,-1 5 20 0,0 11 38 0,-7 6 51 15,1 10 43-15,-1 5 34 0,1 11 22 0,-1 9 3 16,1 9-16-16,-1 5-35 0,0 7-52 0,0 4-58 15,1 6-67-15,13 2-59 0,-1-6-53 0,14 6-44 16,12-9-82-16,20-4-17 0,7-9 0 0,12-1-117 16,14-12-247-16,13-10-259 0,5-3-289 15,21-12-252-15,1-10-89 0,4-8 41 0,15-11 161 16,5-4 234-16,-5-11 280 0</inkml:trace>
  <inkml:trace contextRef="#ctx0" brushRef="#br0" timeOffset="52494.87">19160 3370 279 0,'26'3'454'0,"0"1"65"0,1 7 63 0,-1 8-48 0,13 10-90 0,-1 4-59 0,1 11-47 0,1 7-48 0,-7 8-52 0,-1 3-58 0,-6 12-58 0,-7-1-47 15,-12 4-36-15,-7 6-17 0,-7 3-8 16,-5 4-4-16,-8-1-3 0,1-1-2 0,-15-4-9 16,2-7-44-16,-1-4-86 0,-6-7-108 0,7-8-165 15,6-2-200-15,-7-17-98 0,7-2-15 0,13-15 54 16,0-11 90-16,7-7 156 0</inkml:trace>
  <inkml:trace contextRef="#ctx0" brushRef="#br0" timeOffset="54789.52">3224 8971 378 0,'-8'4'474'0,"8"0"63"0,-6-1 38 0,6 2-60 0,0-2-67 0,0-3-43 0,14 0-21 0,5 3-20 0,7-3-25 0,20 0-30 0,5 0-34 0,22 0-30 0,-8 0-27 0,6 4-25 15,0-4-24-15,8 4-26 0,-8-4-33 0,1 3-36 16,-6 1-35-16,-8 0-42 0,-13-4-83 16,1 4-123-16,-7-4-149 0,-6 0-158 15,-1 0-199-15,-12-4-164 0,-1 4-29 0,-13-4 62 16,14 4 119-16,-6 0 143 0</inkml:trace>
  <inkml:trace contextRef="#ctx0" brushRef="#br0" timeOffset="55437.94">3262 9232 150 0,'-6'0'356'0,"-7"0"58"0,6 3 4 0,-5-3-19 0,4 3-34 0,-4 2-43 0,-1-2-32 0,6 1-17 16,1 0-5-16,-1-1 5 0,1-3-6 0,6 0-7 15,6 0-6-15,14 0-1 0,5 0 0 16,21-3-13-16,7-1-14 0,6-3-15 16,-2 2-22-16,9-1-31 0,-1 2-34 0,0 0-37 15,0-2-28-15,-6 1-25 0,0 5-16 16,-8-3-14-16,2 3-27 0,-15 0-59 16,-5 3-92-16,-7-3-113 0,0 0-125 0,1 0-146 15,-21 0-180-15,-6 0-103 0,0 0 7 16,0 0 67-16,0 0 101 0,6 5 135 15</inkml:trace>
  <inkml:trace contextRef="#ctx0" brushRef="#br0" timeOffset="55845.28">3386 9440 105 0,'-6'0'383'0,"-8"4"61"0,2-4 49 0,5 0-16 0,-6 5-51 15,6-5-57-15,-5 0-31 0,-2 2-6 0,8-2 1 0,0 0-8 0,6 4-6 0,12-4-6 16,8 0-5-16,6 4-27 0,7-4-15 16,6 0-18-16,0 0-28 0,7 0-35 0,-1 0-42 15,13-4-24-15,7 0-41 16,-6 2-34-16,6-3-25 0,0 1-21 0,-6 1-51 15,0-2-82-15,-7 2-111 0,-13 0-127 16,0-1-136-16,-7 4-158 0,-18-4-191 0,-8 4-43 16,-6 0 43-16,0-3 96 0,14 0 120 15,-8-2 159-15</inkml:trace>
  <inkml:trace contextRef="#ctx0" brushRef="#br0" timeOffset="57001.18">4786 8799 369 0,'-19'-3'436'0,"-1"0"53"0,8-5 14 0,-2 1-52 0,-5-1-79 0,12 1-48 0,-6-5-27 0,7 2-17 0,6-1-28 0,0 0-34 0,0-4-31 16,6 4-31-16,7-4-30 0,0 5-27 0,0-5-22 15,1 4-13-15,4 4 2 0,-4 3 13 16,-1 4 21-16,7 4 19 0,-8 7 13 16,2 6 9-16,-8 6 1 0,-6 6-11 0,0 7-19 15,0 6-19-15,13 5-14 0,-6-4-16 16,12 5-15-16,-5-4-16 0,11 0-11 16,-5-3-9-16,6-5-7 0,0-7-3 15,0-3-2-15,-1-3-1 0,-5-9 2 0,0-3 8 16,-1-11 8-16,-5 0 7 0,-2-4 12 0,-5-7 12 0,0 1 11 15,-7-6 19-15,-7-2 17 0,-6 3 17 16,0 1 15-16,-6-4 9 0,-1 7 6 16,1 0-5-16,-1 3-10 0,0 5-18 0,7 3-18 15,1 7-21-15,-2 8-19 0,14 3-23 16,0 7-14-16,6 1-9 0,8 4-5 16,-1 2-4-16,0-2-4 0,0 3 3 15,-1-4 3-15,-4 0 0 0,4 0 0 0,-5-3 5 16,-7 0 0-16,-7-4 11 0,-5-4 1 15,-8 1 6-15,-6-8 9 0,-1 0 3 16,-5-1 1-16,-1 2-10 0,1-9-7 0,-1 1-26 16,1-4-60-16,6-4-106 0,-1 1-165 15,15-9-204-15,6 2-211 0,-1-5-260 16,14 0-106-16,11-2 16 0,15-6 120 16,7 4 179-16,11-2 202 0</inkml:trace>
  <inkml:trace contextRef="#ctx0" brushRef="#br0" timeOffset="57740.1">5893 8943 120 0,'-6'-5'410'0,"6"5"74"0,0-3 59 0,0 3-30 0,0 0-81 0,6 0-90 0,2 0-69 0,-2 0-48 0,6 0-39 0,8 0-31 0,-1-4-29 0,1 4-25 16,6 0-18-16,1-3-26 0,5-1-24 0,1 4-16 16,-1-4-8-16,-6 1-6 0,0 3-8 0,-7-4 0 15,1 0-2-15,-7 4 1 0,-6 0-2 0,-7-3-11 16,0 3-23-16,0 0-20 0,-7-5-21 0,-6 5-18 16,-7 0-12-16,1-2 3 0,0 2 11 0,-8 0 18 15,1 0 11-15,1-5 10 0,-1 5 10 0,0-3 3 16,-1 3 8-16,7 0 6 0,2 0 9 0,-2-3 11 15,0-2 8-15,7 5 11 0,1-3 10 16,4 3 12-16,2 0 11 0,0 0 7 0,6 0 4 16,-7 0 5-16,7 3 4 0,0 2 6 0,0-2 6 15,0 7 3-15,7-2 7 0,-7 3 6 0,6 4 1 16,-6 3-4-16,0 0-1 0,-6 1 5 0,6 7 1 16,-7-4-2-16,14 3 1 0,-7 0 0 0,6 5-1 15,-6-1-1-15,6-2-1 0,-6-2 3 0,8 0 8 16,-2-3 11-16,0 0 16 0,7 0 13 0,-6-4 9 15,6-2 9-15,-7-6 1 0,0 1 5 0,2-3 11 16,-8-5 13-16,0 4 20 0,0-2 16 16,-8-5 19-16,8 3 5 0,-6-6-11 0,0-2-25 15,-1-2-28-15,1 4-32 0,-1-1-33 0,0 4-30 0,1-4-16 16,6 1-12-16,-6 3-47 0,6 0-10 16,0-4 0-16,0 4 0 0,0 0 0 0,0-4 0 15,6 4 0-15,0 0 0 0,1 0 0 0,13 0 0 16,-8 0 0-16,2 0 0 0,6 0 0 0,-1-3 0 15,1 3 0-15,-8-5 0 0,8 3 0 0,0-3 0 16,-7 2-73-16,6 0-121 0,-6-2-95 0,0 2-111 16,0-5-122-16,-6 1-94 0,-1-1-66 0,7-2-49 15,-13 3-41-15,0-4-55 0,0 0 27 16,-7 0 78-16,7 0 93 0,0 3 105 0,0-4 130 0</inkml:trace>
  <inkml:trace contextRef="#ctx0" brushRef="#br0" timeOffset="57962.53">5893 9129 233 0,'-6'3'427'0,"6"-3"68"0,0 0 32 0,0 0-39 0,6 5-77 0,-6-5-73 0,8 0-63 0,-8-5-48 0,12 2-33 0,-6 3-35 0,1-4-34 0,6 1-32 0,0-1-21 0,7 4-21 0,0-4-23 0,-8 1-16 0,15 3-26 0,-9-4-40 15,2 0-57-15,7 1-60 0,-15 3-62 16,8 0-76-16,0 0-85 0,-7-4-98 0,-1 1-52 16,2-2 4-16,6-1 34 0,-1-2 64 0</inkml:trace>
  <inkml:trace contextRef="#ctx0" brushRef="#br0" timeOffset="58517.18">6337 8857 227 0,'0'-3'394'0,"0"-4"56"0,0 7 0 0,0-4-51 16,0 4-67-16,0 4-65 0,6 0-44 16,-6 7-13-16,6-1 3 0,-6 6 12 0,7 2 10 15,-7 0 1-15,7 1-1 0,-7 6-14 0,6 0-19 16,1 1-20-16,-1 4-26 0,0-1-24 0,1 0-30 16,-7-4-26-16,7 5-23 0,5-4-25 0,-4-1-16 15,-2-3-13-15,0 0-23 0,7-3-36 0,-6-5-46 16,6-3-47-16,-7 1-45 0,0-6-38 0,2-6-22 15,-2 0-6-15,7-3 3 0,-7-5 14 0,7-3 18 16,0-4 13-16,-6-2 19 0,6-5 25 0,0 0 26 16,0 0 29-16,0-1 27 0,0-2 28 0,-6 3 25 15,5 4 21-15,-5-5 16 0,0 6 16 0,-1-3 16 16,0 7 15-16,-6-1 15 0,7 2 18 16,-7 1 19-16,0 7 17 0,0-3 12 0,-7 7 8 15,7 0-2-15,-6 0-8 0,0 3-8 0,-8 1-5 16,8 7-2-16,-7 0 10 0,-7 0-1 0,1 4 6 15,0 0 4-15,5-4 0 0,-5 3 4 0,-1 1-10 16,8-1 11-16,-8-3 5 0,7 4-3 16,13-4-7-16,0 0-11 0,0 1-17 0,6-5-18 0,-6-4-20 15,0 5-13-15,0-8-15 0,7 3-7 0,5-3-5 16,2-3-3-16,-1-1-3 0,6 0-4 0,1-4 2 16,-1-2-2-16,1 2-6 0,6 1-5 0,-7 0-4 15,1-5 0-15,0 5-7 0,-7 4 3 0,-1-5 1 16,2 8 3-16,-2 0 8 0,-5 0 15 0,0 4 34 15,-1 0 39-15,1 3 39 0,-1 1 36 16,0 2 27-16,-6 5 4 0,8-1-14 0,-8 2-36 16,6 2-36-16,-6 0-36 0,6 0-32 0,-6 1-26 15,14-5-31-15,-8 1-50 0,-6-1-81 0,6-3-98 16,1-4-113-16,-7-2-116 0,6-2-98 0,1-6-81 16,0-4-72-16,-7-4-84 0,6-5 19 0,-6-2 68 15,6-4 90-15,-6 0 109 0</inkml:trace>
  <inkml:trace contextRef="#ctx0" brushRef="#br0" timeOffset="58657.25">6793 8851 281 0,'0'-19'440'0,"-7"5"59"0,0 6 18 0,7 1-73 0,0 0-112 0,0 4-103 0,0 3-80 0,0 0-58 0,0 3-60 0,7 0-61 0,0 1-73 16,-7 3-101-16,6-3-147 0,-6 3-112 0,6-3-39 15,-6 3 2-15,7 1 41 0,-1-1 87 0</inkml:trace>
  <inkml:trace contextRef="#ctx0" brushRef="#br0" timeOffset="59065.21">6942 8843 15 0,'0'0'394'0,"-7"0"73"0,7 4 51 16,-6-4 3-16,0 4-79 0,6-1-103 0,0 0-69 0,0 6-42 15,0 1-23-15,6 5-18 0,0 0-12 16,1-1-9-16,0 9-12 0,-1-2-6 0,1 2-11 16,-1 2-6-16,0 4-13 0,-6 1-14 0,14-1-17 15,-8 0-18-15,0 0-19 0,2-3-10 0,-2 3-12 16,0-7-11-16,1 0-6 0,6 0-5 0,-6-7 2 15,-1-1-2-15,0-3 12 0,0-4 24 0,8-2 25 16,-8-5 20-16,14-5 19 0,-7-2 20 0,0-4 20 16,0-3 12-16,-7-4 16 0,1-8 19 0,0 4 18 15,-1-7 8-15,-6-1-8 0,0-2-21 0,-6-5-33 16,6 4-35-16,-7-4-34 0,7 4-32 0,-7 0-24 16,7 4-18-16,-6 7-10 0,6 0-12 15,-6 7-33-15,6 1-52 0,0 6-79 0,0 5-96 16,0 3-113-16,0 0-116 0,0 6-96 0,6 6-78 15,0 2-83-15,-6 2-88 0,7 2 16 0,0 3 71 16,-1 2 97-16,7-5 116 0</inkml:trace>
  <inkml:trace contextRef="#ctx0" brushRef="#br0" timeOffset="59455.6">7450 8993 24 0,'0'-11'426'0,"0"4"107"15,-6 3 99-15,-1 1 69 0,0-1-17 16,1 4-52-16,-7 0-50 0,0 0-35 0,0 4-49 16,-7 3-57-16,1 5-68 0,6 2-71 0,-7 1-61 15,1 3-66-15,5 4-49 0,8 4-43 0,0-1-35 16,0-3-23-16,6 4-15 0,0 0-8 0,0-6-7 16,6 3-4-16,0-4-5 0,8-5-4 0,-2 1-1 15,1-5-11-15,7-2-15 0,-7-1-15 0,6-7-14 16,1-3-4-16,-1-1-7 0,7-4 2 0,1-6 15 15,-8 0 18-15,0-5 14 0,-5-3 8 0,-1 1 9 16,0-5 14-16,-7 4 7 0,-6-4 12 0,0 1 23 16,0 3 31-16,-6 0 37 0,6-1 42 0,-7 5 44 15,7 7 39-15,-6 1 16 0,-1 2 2 16,7 4-9-16,-6 4-15 0,6 7-143 0,6 1-81 0,-6 6 0 16,7 6 0-16,-1-3 0 0,1 9 0 15,-1-5 0-15,1 5 0 0,-1 0 0 0,8 0 0 16,-8 0 0-16,0-5 0 0,-6 1-492 0,7-3-167 15,0-5-124-15,5-3-80 0,-5-3-56 0,6-8-37 16,0-5 33-16,0 2 107 0,-6-8 122 0,5-7 125 16,8 0 142-16</inkml:trace>
  <inkml:trace contextRef="#ctx0" brushRef="#br0" timeOffset="59631.7">7730 8997 239 0,'0'-26'427'16,"0"-2"72"-16,0 5 39 0,-6 2-14 0,6-2-34 15,-14 9-33-15,8 3-14 0,0 3 11 0,6 5 9 16,0 3 6-16,0 3-12 0,0 8-22 0,0 1-34 15,0 2-47-15,6 5-50 0,0 2-62 0,2 2-57 16,-2 5-50-16,0-2-41 0,0 3-32 0,1 1-25 16,0-1-19-16,6 0-14 0,-7-3-22 0,-6 0-40 15,0-4-76-15,0 0-106 0,-6 0-131 0,6-4-148 16,-7-3-135-16,7-4-123 0,-6-5-119 0,6-1-53 16,0-2 49-16,0-3 107 0,0 0 127 0,0-3 148 15</inkml:trace>
  <inkml:trace contextRef="#ctx0" brushRef="#br0" timeOffset="59982.96">7809 9261 83 0,'6'4'387'0,"0"-1"64"0,7-3 50 16,-6 0-23-16,0 0-67 0,5-3-76 0,8-1-53 16,-7 0-29-16,7-3-14 0,0 0-9 0,5-1-14 15,-5-3-9-15,0 0-8 0,-2-3 9 0,2-1 12 16,-7 0 14-16,1 1 11 0,-2-1 6 0,-6-3 4 15,2-1-14-15,-2 4-17 0,-6-2-21 0,-6-3-21 16,-2 3-21-16,2 2-11 0,-6-3-6 0,-2 4 0 16,-5-2 7-16,-1 6 17 0,0 2 15 15,1 1 12-15,-1 4 3 0,2 3-36 0,4 3-162 16,1 8 0-16,-7 0 0 0,8 3 0 0,-2 5 0 16,8 4 0-16,0-2 0 0,-1 5 0 0,7 3 0 15,7-4 0-15,-1 5 0 0,0-1 0 0,8-3 0 0,-2-1 0 16,2 1 0-16,-1-5 0 0,7-2 0 0,-8-4 0 15,8 0 0-15,-7-8 0 0,-1 0-73 16,-4-7-551-16,4 0-114 0,8-7-85 0,-1-7-59 16,7-2-29-16,7-2 61 0,6-4 75 0,0 0 60 15,0-3 100-15,-6 3 115 0,-1-3 122 0,-6-2 75 16</inkml:trace>
  <inkml:trace contextRef="#ctx0" brushRef="#br0" timeOffset="60328.02">8388 9056 222 0,'7'-22'438'0,"-1"4"120"0,-12-1 103 0,-1 1 53 15,-6 3 8-15,0 4 13 0,0 1 10 0,0-2-4 16,0 5-29-16,0 0-73 0,7 7-93 15,-8 0-124-15,8 0-116 0,0 7-276 0,6 0-30 0,0 5 0 16,6 2 0-16,0 0 0 0,0 5 0 16,8 3 0-16,-8 0 0 0,14 4 0 0,-7-4 0 15,-7 3 0-15,8 0 0 0,-2 1 0 0,2-3 0 16,-1 2 0-16,-1-7 0 0,-5 1 0 0,-7-1 0 0,0-3 0 16,0-9 0-16,-7 2 0 0,7-4 0 15,-6-1 0-15,-7-3 0 0,7-3 0 0,-8-1 0 16,2-7 0-16,-2 0 0 0,2-7 0 0,5 0 0 15,-6-1 0-15,6-6 0 0,1-5 0 0,0 1 0 0,6 0 0 16,0-4 0-16,6 0 0 0,0 0 0 16,1 0 0-16,13 3 0 0,-8 5 0 0,8 3 0 15,-7 3 0-15,13 4 0 0,-6 5 0 0,6 3 0 16,-7 7 0-16,7 3 0 0,7 5 0 0,-14 3 0 16,8 7 0-16,-1 3 0 0,-7 2 0 0,7 3 0 15,-13 3 0-15,6 0 0 0,-5 1 0 0,-8-5 0 16,7 0 0-16,-7 1 0 0,2-3 0 0,-16-2 0 15,8-5-390-15,-12-2-911 0,5-3-136 16,14-4 3-16,5-7 115 0,8-5 234 0,13 3 294 0,-7-9 368 16</inkml:trace>
  <inkml:trace contextRef="#ctx0" brushRef="#br0" timeOffset="61834.4">9892 8312 215 0,'-6'-11'366'0,"0"4"49"0,-1 0-5 0,0 2-43 0,1-2-50 0,-1 4-59 0,7-1-44 0,0 4-35 0,0 4-15 0,0 3-2 0,7 1-8 16,-1 6-6-16,8 9-2 0,5-2-2 0,0 8-11 15,1 1-13-15,7 7-9 0,-2-2-5 0,-5 7 1 16,6 2 4-16,0 3-3 0,7 1-6 0,-7-1-10 16,6 0-24-16,1 5-1 0,-7-8-6 0,7 0 2 15,-15-4 3-15,2-3 8 0,-7-8 26 16,1-2 17-16,-8-10 31 0,0 2 40 0,0-12 38 16,-6 0 13-16,0-10-1 0,-6-1-17 15,0-7-24-15,-7-7-36 0,0-4-36 0,0-4-16 0,-1 0-2 16,-4-3 2-16,4 0-3 0,8-5-12 0,-7 9-11 15,13-4-14-15,0 4-16 0,0 2-18 16,13 4-13-16,-7 5-10 0,8 3-5 0,-2 4-5 16,8 3-3-16,-7 4-1 0,13 4-2 0,-14 7-1 15,8 3 1-15,-7 5 2 0,1 3 0 0,-8 7 2 16,0-3 2-16,-6 0 0 0,0 2 0 0,-12 2-1 16,-2-1 0-16,-5 0-1 0,-7-3-2 15,0-4-5-15,6-1-20 0,-5-9-39 0,-2-1-60 16,7-3-77-16,-6-2-97 0,7-6-108 0,-1 0-106 15,8-6-82-15,4-2-50 0,8 5-45 0,8-5-46 16,-2 1-46-16,7 0 40 0,0-1 78 0,6 1 86 16,14 3 108-16</inkml:trace>
  <inkml:trace contextRef="#ctx0" brushRef="#br0" timeOffset="62533.15">10707 9093 312 0,'0'0'406'0,"6"-5"45"0,1 5-10 0,-1-6-63 16,0-2-82-16,1 1-62 0,0-9-37 0,5 3-10 0,-4-1-2 0,4-2 2 0,-5 1 3 0,6 1-2 0,-7-4-7 0,1 0-7 15,-1-1-11-15,-6 4-12 0,0-3-14 0,0 3-10 16,-6 1-4-16,-7-1-4 0,6 4 1 0,-6 0 8 16,7 4 13-16,-14 3 15 0,0 0 4 15,1 4-4-15,6 0-12 0,0 4-21 0,-7 0-17 16,8 7-21-16,5 0-11 0,-6 3-9 0,13 1-8 16,-7-1-8-16,14 9-10 0,0-1-9 0,6 0-12 15,-1-1-12-15,8 1-8 0,6 1-8 0,0-5-27 16,7-1-54-16,6-1-75 0,0-5-83 15,0-4-81-15,0-4-74 0,0-3-50 0,-7-3-12 16,7-4 18-16,-13-4 40 0,7-5 41 16,0-1 48-16,-7-1 58 0,-13-5 57 0,6 1 71 15,-11-3 66-15,-8-1 59 0,0 5 54 0,0-6 43 16,-8 2 32-16,-4-1 16 0,-2 4 11 0,8 4 12 16,-7 0 11-16,0 4 6 0,6 6 1 15,1 0-13-15,0 5-22 0,-1 6-26 0,7 5-25 0,0 2-24 16,7 6-17-16,-1 2-9 0,0 4-5 15,8 3-4-15,-2 5-4 0,1-1-5 0,1-3-7 16,-2 3-6-16,8-4-2 0,-7 1-1 0,0-4-1 16,0 0-4-16,1-7 3 0,-8 0 19 15,0-8 33-15,0-3 27 0,1-1 15 0,-7-6 8 16,-7-5 2-16,-5-3-15 0,-8-3-31 0,1-1-22 16,-1-3-9-16,0 3 1 0,-6-7-1 0,13-4-3 15,-6 1 0-15,6-4-3 0,0-1-6 16,13 4-13-16,0 1-5 0,13 0-2 0,0 2 0 15,0 4-1-15,6 1-1 0,1 7 7 16,0 4 5-16,6 4 21 0,-1 3 27 0,1 3 25 16,-6 4 22-16,7 8 17 0,-9 4 6 0,-4 3-15 15,-1-1-24-15,0 5-23 0,0 3-23 0,-7 0-22 16,8 1-17-16,-2-5-39 0,-5 1-71 16,6 0-99-16,0-8-106 0,0 0-104 0,6-6-102 15,-5-1-110-15,-1-9-119 0,6-4-6 0,-12-9 51 16,5 3 76-16,2-6 94 0</inkml:trace>
  <inkml:trace contextRef="#ctx0" brushRef="#br0" timeOffset="63617.24">11579 8631 34 0,'-6'-7'380'0,"6"-4"77"0,-6 7 68 0,-2-4 9 0,8 6-40 0,0 2-60 0,-6 0-50 0,6 2-37 0,0 6-28 0,0 3-23 0,0 4-23 15,0-1-30-15,6 5-24 0,2 6-18 0,-2 1-21 16,0 4-31-16,1 2-37 0,-1 1-23 0,1 0-23 16,-1-4-21-16,7 4-20 0,1 1-17 0,-8-6-10 15,0-2-10-15,1 1-26 0,0-10-42 16,-1 2-51-16,7-8-46 0,0 0-41 0,-6-5-27 15,-1-6-1-15,-6 0 23 0,6-3 38 0,-6-4 47 16,-6-4 39-16,6 0 34 0,-6-4 26 0,-1-2 35 16,-6-3 37-16,0-2 33 0,7 4 35 0,-8-3 32 15,2-2 27-15,4 4 15 0,-4-2-1 16,5 3-18-16,1-1-26 0,6 1-27 0,0 0-31 16,6 4-30-16,7 2-22 0,-7-2-13 15,8 3-3-15,12 4-5 0,-7-1-3 0,7 0-1 16,1 5-2-16,5 3 2 0,-6 0 1 0,0 3-2 15,1 1 6-15,-8 8 5 0,0-2 6 16,-6 5 14-16,1 4 14 0,-2 2 12 0,-5 8 14 16,0 0 10-16,-1 0 2 0,0 1-12 0,7 3-12 15,1-7-15-15,-2 0-15 0,2-4-13 16,-2-4-10-16,8-3-5 0,-7-4-8 0,7-5 6 0,-1-6-7 16,1 0-10-16,6-10-11 0,-6-5-20 15,-1-7-12-15,7-3-12 0,-12-1-2 0,4-7 8 16,-11 0 15-16,-7 0 24 0,0-1 15 0,-7-2 11 15,-5 8 8-15,6-6 5 0,-8 5 3 0,8 3 8 16,-8 4 13-16,8 8 10 0,-1-1 8 16,1 8 3-16,6 7 7 0,0 0 1 0,0 7-7 15,6 8 1-15,-6-1 5 0,7 8-7 0,6 4-4 16,0 3-12-16,-7 0-8 0,8 4-10 16,5 0-18-16,-6-4-2 0,0 5-6 0,7-8-12 15,-1 2-39-15,-6-6-61 0,7-3-72 0,-1-5-74 16,-5-6-73-16,5-1-61 0,1-7-33 0,-2-3-15 15,-4-5-5-15,-1-6 2 16,7-5 15-16,-1-7 38 0,0 5 55 0,1-9 83 0,-13 1 112 16,-7 0 128-16,0-4 126 0,0 3 92 0,-13-6 63 15,6 3 34-15,-6 0 15 0,0 4-9 0,0-1-24 16,0 8-3-16,0 0 11 0,0 7 4 0,7 4-12 16,-2 8-29-16,2 3-25 15,0 3-36-15,0 8-33 0,6 9-27 0,0-3-23 0,6 9-9 16,-6 3-11-16,12 0-19 0,-4 4-21 15,-2 1-23-15,7-2-15 0,7 1-25 0,-8 1-43 16,2-6-60-16,-2 2-64 0,2-8-67 0,-1-4-66 16,-7-3-48-16,7-4-35 0,-6-4-33 0,5-3-43 15,2-8-52-15,-8-3-4 0,1-8 27 16,-1 4 51-16,1-3 82 0</inkml:trace>
  <inkml:trace contextRef="#ctx0" brushRef="#br0" timeOffset="63830.63">12648 8722 167 0,'12'-18'326'0,"-5"3"42"0,0 1-15 0,-1 2-44 0,1 6-51 0,-1 2-51 0,0 0-40 0,-6 4-19 0,0 4 8 0,0 0 26 0,-12 2 42 0,-1 6 52 0,-7 2 57 0,0 1 53 0,-6 0 43 15,7 3 32-15,-1 1 13 0,0-1-14 16,1 1-38-16,6 2-53 0,0-3-58 0,7 1-66 16,6-4-65-16,0-1-51 0,6 0-38 0,7-2-28 15,7-1-27-15,-1-8-16 0,8 1-12 0,-2 0-20 16,1-8-36-16,7 4-66 0,-7-7-100 15,0 3-126-15,0-8-143 0,-7 2-128 0,7-1-107 16,-6-3-98-16,0-1-91 0,-1 0 25 0,-5 0 89 16,5 1 113-16,0 0 125 0</inkml:trace>
  <inkml:trace contextRef="#ctx0" brushRef="#br0" timeOffset="64165.3">12954 8657 345 0,'0'-4'416'0,"0"0"43"0,0 4-25 0,0 0-73 15,0 4-86-15,6 3-68 0,0 1-45 0,-6 6-18 16,7 4-14-16,-7 1-8 0,6 3-6 0,1 0-4 16,0 0-6-16,-1 3-10 0,0 5-2 0,2-8-4 15,-8 4-6-15,6-5-8 0,-6-2-10 16,6-4-7-16,-6-1 2 0,6-7 11 0,1-3 6 16,-7-4-3-16,0-4 0 0,0-3 0 0,0-7-2 15,-7-1-3-15,7-4 5 0,-6-2 13 16,6-5 15-16,0 0 14 0,0-3 6 0,0 0-7 15,13 0-11-15,-6-1-14 0,-1 0-13 0,1 4-12 16,5 5-11-16,2 3-5 0,-8 3 0 0,14 5 5 16,-7 2 6-16,7 8 8 15,-1 0 15-15,0 8 10 0,1 6-1 0,-13 4-4 16,5 4-10-16,-4 3-19 0,-2 4-19 0,0 1-24 0,-6 0-34 16,6 2-68-16,1-2-101 0,0-5-122 0,6 1-120 15,-1-7-107-15,2-5-91 0,5-3-75 16,1-11-53-16,0 0 24 0,6-7 68 0,-7-9 83 15,7 3 104-15</inkml:trace>
  <inkml:trace contextRef="#ctx0" brushRef="#br0" timeOffset="64555.91">13540 8756 312 0,'6'-19'453'16,"-12"1"95"-16,6 3 63 0,-14 4 15 15,8 4-27-15,0 3-37 0,-8 4-35 0,8 4-42 16,0 3-55-16,-1 4-73 0,1 4-80 0,6 7-74 16,0-4-61-16,0 4-46 0,6 0-39 0,7 0-35 15,0 0-25-15,0-3-29 0,7-5-42 0,-1 0-49 16,1-2-36-16,0-5-19 0,5-3-7 15,-5-8 15-15,0-3 35 0,-8-5 43 0,15-6 36 16,-15 4 27-16,8-8 25 0,-7 0 29 0,0-3 34 16,0-1 39-16,-7 0 34 0,1-3 34 15,-7-1 29-15,0 1 20 0,-7 0 15 0,1-1 6 16,0 4 5-16,-1 1-4 0,1 7-17 0,-1 3-35 16,0 4-36-16,1 7-41 0,6 4-33 15,0 11-31-15,6 4-17 0,1 3-13 0,0 8-2 16,6 8-4-16,-1 2-2 0,2 11-4 0,6 1 0 15,-14 3 4-15,0 8 2 0,1 0 11 0,-1-1 20 16,1 1 20-16,-7-1 24 0,-7-3 25 16,1-3 8-16,-7-5-116 0,-1-3 0 0,2-8 0 15,-2 1 0-15,-5-7 0 0,6-9 0 0,0-2 0 16,-7-8 0-16,1-5 0 0,-1-9 0 0,0-8 0 16,8-3 0-16,-8-4 0 0,7-8 0 0,1 0 0 15,-2-3-223-15,8 0-658 0,6-4-215 16,0 3-155-16,6-2-8 0,0 6 108 0,14 0 184 15,7 4 214-15,5 0 248 0</inkml:trace>
  <inkml:trace contextRef="#ctx0" brushRef="#br0" timeOffset="64898.56">14315 8616 404 0,'-14'-11'498'0,"-5"5"79"0,-1 1 39 0,-6 2-56 0,0 6-95 0,1 2-76 0,5 1-62 0,0 9-53 0,1 0-54 0,-1 7-52 0,14-1-40 16,0 5-38-16,-2 0-29 0,16 0-26 0,-2 3-21 15,0-4-11-15,14 1-11 0,-7-5-14 0,7 2-28 16,-8-9-32-16,8-2-24 0,-1-9-19 0,7-3-20 16,-6-8-2-16,0-2 12 0,-1-5 26 15,7-7 24-15,-13-3 22 0,7-1 33 0,-14-7 41 16,0 4 51-16,2-5 58 0,-8 5 59 0,0 0 67 15,0 4 59-15,0 0 44 0,0 5 16 0,0 6-9 16,0 3-20-16,0 7-27 0,6 4-26 0,0 7-40 16,-6 4-41-16,6 8-33 0,-6 3-31 15,8 4-43-15,-2 7-42 0,0-1-61 0,1 1-90 16,-1 1-149-16,-6-5-197 0,0 0-202 0,0-7-244 16,0 0-180-16,-6-8-34 0,-1 2 79 15,14-9 163-15,6-4 184 0,0-3 237 0</inkml:trace>
  <inkml:trace contextRef="#ctx0" brushRef="#br0" timeOffset="65480.1">15337 8272 292 0,'-6'-15'524'0,"6"5"105"0,-6 1 91 0,-2 3-28 0,2 2-109 0,0 4-108 0,6 0-91 0,6 7-62 0,0 1-49 0,8 6-37 0,-8 8-22 0,14 4-6 0,-7 7-4 15,-1 3-13-15,2 5-8 0,-2 2-2 0,2 2 0 16,-8 2-1-16,1-3-6 0,-1 4-11 16,1-8-16-16,0 4-17 0,-1-7-16 0,-6-4-12 0,6-4-8 15,-6-3-2-15,0-8 11 0,0-4 23 16,0-3 28-16,0-4-34 0,0-7-120 0,-6-2 0 15,0-6 0-15,-1-7 0 0,0 1 0 0,1-8 0 16,-7-4 0-16,-1 0 0 0,8-3 0 0,6-4 0 16,-6 4 0-16,6-5 0 0,0 6 0 0,6-2 0 15,0 8 0-15,8-4 0 0,-1 8 0 16,-7 4 0-16,14 2 0 0,-8 5 0 0,2 7 0 16,-8 4 0-16,8-1 0 0,-1 9 0 0,-7 2 0 15,-6 1 0-15,0 3 0 0,-6 4 0 0,-1-3 0 16,-6 3 0-16,0 3 0 0,-1-3 0 15,2 3 0-15,-8-6 0 0,7 4 0 0,1-9 0 16,-2 1-104-16,8-5-610 0,0-2-132 0,6-1-91 16,0-3-70-16,0-1-58 0,0 1 67 15,6 0 143-15,0-1 149 0,0 1 148 0</inkml:trace>
  <inkml:trace contextRef="#ctx0" brushRef="#br0" timeOffset="65748.92">15597 8857 179 0,'26'-3'402'0,"1"-4"65"0,-7 3 32 15,6-3-25-15,-14 0-53 0,8-4-58 0,-1 3-33 16,1-3-20-16,0 0-15 0,-7-3-27 16,6 3-16-16,-6-3-10 0,7-5-8 0,-7 4 1 15,-7-3 6-15,1-1 23 0,-7 1 20 0,0 4 20 16,-13-1 22-16,0 0 11 0,-7 8 10 0,-6-1-3 16,7 1-17-16,-1 7-32 0,0 5-144 15,-6-3-151-15,7 10 0 0,-1 1 0 0,8 3 0 0,5 5 0 16,0 2 0-16,1 3 0 0,6-1 0 15,6 5 0-15,1-1 0 0,0 0 0 0,5-3 0 16,8-1 0-16,-1-2 0 0,1-5 0 0,0-4 0 16,6-2 0-16,-7-5-553 0,7-7-101 0,7-7-76 15,-7-5-44-15,0-2-14 0,0-9-2 16,0-2 30-16,-7-1 14 0,1-7 59 0,-7 4 82 16,0-8 91-16,0 0 106 0</inkml:trace>
  <inkml:trace contextRef="#ctx0" brushRef="#br0" timeOffset="66103.7">16106 8426 200 0,'6'-41'432'0,"8"9"93"15,-14-2 88-15,0 5 32 0,0 7 11 0,0 4 5 16,0 3 16-16,0 4 10 0,0 4-2 0,0 7-30 16,0 7-59-16,6 1-67 0,0 7-66 0,1 2-296 15,6 9-167-15,-7 0 0 0,1 7 0 16,-1 0 0-16,8 7 0 0,-8 1 0 0,0 2 0 16,1 1 0-16,0 0 0 0,-1-3 0 0,0 2 0 15,1-2 0-15,-7-1 0 0,6-6 0 0,1-2 0 16,0-6 0-16,5-5 0 0,-5-5 0 0,6-10 0 15,-7-1 0-15,1-5 0 0,0-8 0 16,-7-7 0-16,6 1 0 0,-6-5 0 0,-6 1 0 16,-1-4 0-16,0 0 0 0,-5 4 0 0,-8-1 0 15,7 1 0-15,-13 4 0 0,6 2 0 16,0 5 0-16,1 0 0 0,-7 7 0 0,14 3 0 16,-8 1 0-16,7 7 0 0,-7 0 0 0,14 7 0 15,-1-2 0-15,0 2 0 0,7 3 0 0,7-2 0 16,-7 3 0-16,7-4 0 0,6 1 0 0,0-5 0 15,0-3 0-15,-1-1 0 0,2-2-328 16,5-4-494-16,1-8-181 0,6 1-175 0,-6-12-37 16,12 4 85-16,7-7 161 0,14-1 196 0,12 1 209 15</inkml:trace>
  <inkml:trace contextRef="#ctx0" brushRef="#br0" timeOffset="66383.17">16913 8587 274 0,'-13'-8'564'0,"-6"1"139"16,0 3 147-16,-15 1 67 0,2 3-40 0,-1 0-54 15,1 0-65-15,-7 7-82 0,6 0-113 16,1 1-128-16,-1 4-121 0,13 2-106 0,2-1-80 16,4 7-54-16,1-3-47 0,6 2-27 0,1 3 0 15,6 0 0-15,0 1 0 0,6-5 0 0,8 0 0 16,-2 0-26-16,2-3-57 0,-2-8-45 0,15 0-48 16,-7-7-50-16,-2-3-48 0,9-5-29 15,-1-3-2-15,0-6 25 0,0-2 21 0,-7-4 58 16,7-2 64-16,-12 3 74 0,5-4 81 0,-13 5 77 15,8-1 99-15,-8 7 58 0,0 0 56 16,-6 9 34-16,8 1 14 0,-8 2-10 0,6 6-43 16,0 4-56-16,7 5-247 0,0 1 0 0,-6 7 0 15,-1 2 0-15,-6 3 0 0,0 1 0 16,0 4-538-16,0-5-314 0,-6 0-315 0,6-6-132 16,-7 3 7-16,7-8 138 0,0 1 222 0,13-8 263 15</inkml:trace>
  <inkml:trace contextRef="#ctx0" brushRef="#br0" timeOffset="67859.1">5777 9946 240 0,'-8'-3'366'0,"8"-2"41"0,0-2-21 0,0 7-59 0,0-3-72 0,0-1-63 0,8 4-44 0,-8 0-27 0,6 4-15 0,0-1-5 16,-6 4 0-16,7 5 2 0,-1-5-3 0,1 8 3 16,0 3-3-16,-1 0-8 0,0 5-13 0,8 2-11 15,-8 4-3-15,7 1-1 0,0-1 5 0,0 1 9 16,1 2 1-16,4-3 3 0,-4 1-3 15,5-5-9-15,-5 1-7 0,-2-4-12 0,2-4-3 0,-8-3 4 16,0-4 9-16,1 0 25 0,-7-7 20 0,0-1 10 16,0-3 2-16,-7-3-5 0,-5-8-8 15,-2 0-17-15,2-4-8 0,-8-7 8 0,0 3 13 16,7-1 15-16,-13-7 17 0,13-2 10 0,-13 4 6 16,6-5 1-16,1 0-4 0,-1 1-9 0,-6 4-19 15,14-5-21-15,-8 5-27 0,13 0-24 0,7 2-22 16,0 4-15-16,7-2-9 0,13 3-6 0,-8-1-5 15,2 8 0-15,5-1 3 0,-6 5 0 16,6 7-1-16,-5 0 11 0,5 5 6 0,1 2-5 0,-8 0-3 16,8 8 3-16,0 3 4 0,-1 4-9 15,1 0 4-15,0 3 4 0,-8 5 2 0,8-4-2 16,-7 3 0-16,-1 0-2 0,8-3-4 0,-6 0-4 16,5-1-3-16,1-3-20 0,-1-4-37 0,-6 1-52 15,0-5-54-15,0-6-55 0,6-1-48 0,1-2-28 16,0-5 1-16,-1-9 19 0,1 6 35 0,6-8 39 15,-13 0 40-15,7-4 41 0,-8 0 35 0,2-2 31 16,-14-2 25-16,0-4 21 0,0 5 22 0,-14-3 27 16,8-1 28-16,-7 0 28 0,-6 3 28 0,-1 1 22 15,1-1 18-15,5 6 12 0,1-3 14 0,7 5 13 16,-1 4 9-16,7-1 4 0,-6 8-3 16,-1 0-5-16,1 8-6 0,0-1-9 0,6 8-9 0,-8 4-8 15,8 1-5-15,0 3-13 0,0 7-23 16,0-5-27-16,0 8-28 0,0-3-23 0,0 3-20 15,8-4-18-15,4-1-14 0,-5-2-23 0,6-3-55 16,6-5-91-16,-5-4-108 0,5-6-125 0,-6-1-117 16,6-7-100-16,1-3-66 0,-7-9-41 0,7-2-32 15,-1-4 0-15,-6-1 58 0,1-6 81 0,-8 0 100 16,0-5 120-16</inkml:trace>
  <inkml:trace contextRef="#ctx0" brushRef="#br0" timeOffset="67985.73">6402 9994 263 0,'-14'-33'410'0,"2"0"66"0,-8 4 16 0,1-1-22 0,5 8-43 0,2 0-44 0,-2 8-34 0,-5 3-30 0,13 4-38 0,-8-1-49 0,1 4-58 0,7 4-57 16,6 0-59-16,-7 7-71 0,7 1-84 16,0 3-93-16,7 0-104 0,-7-4-142 0,6 5-174 15,1-2-63-15,5 5 13 0,2-1 55 0,12 1 86 16</inkml:trace>
  <inkml:trace contextRef="#ctx0" brushRef="#br0" timeOffset="68338.73">6564 10034 100 0,'0'-3'398'0,"-6"-4"77"0,0-2 69 0,-1 6 0 0,0-1-33 16,1-3-36-16,-7 3-19 0,6 1-13 15,1 3-18-15,6-4-37 0,6 4-47 0,-6 4-51 0,7-1-41 16,-1 4-37-16,1 4-29 0,-1 0-27 0,1 4-27 16,0 3-28-16,-1 1-32 0,7 7-27 15,-6-5-22-15,5 5-15 0,1-3-21 0,1 2-46 0,-2 1-79 16,2-5-97-16,-2-2-100 0,2-2-100 15,-1 2-84-15,-1-4-55 0,8-5-39 16,-7-2-42-16,0-4-28 0,0 0 35 0,1-8 62 0,-2 0 78 16,8-4 106-16</inkml:trace>
  <inkml:trace contextRef="#ctx0" brushRef="#br0" timeOffset="68850.66">6897 10031 312 0,'-7'-12'418'0,"1"5"60"0,-1-1 3 16,0 1-40-16,-5 7-45 0,-2 0-57 0,-5 0-35 15,-1 7-22-15,8 1-14 0,-8 4-21 0,0-2-32 16,7 7-16-16,0 0-20 0,0 3-28 0,13 3-31 16,0-2-27-16,6 2-29 0,-6 3-24 0,0-4-18 15,7 0-14-15,6-4-5 0,0 1 16 16,7-5-19-16,0 0-16 0,-1-5-13 0,7-3-10 16,0-6-12-16,0-4-33 0,1 2 3 0,-9-10 8 15,9-3 8-15,-1-3 9 0,-6-1 11 0,-8-3 12 16,1 1 15-16,-6-5 11 0,0 0 12 0,-7 4 19 15,0 0 21-15,-7-3 27 0,0 3 26 0,1 4 29 16,-7-1 27-16,-1 8 14 0,2 4-3 16,6 0-14-16,6 7-20 0,0 3-29 0,6 1-32 0,-6 6-27 15,6 5-16-15,8 0-13 0,-8 7-5 16,7 0 0-16,0 0-3 0,0 3-8 0,7 1 3 16,-1-1 1-16,1 2 0 0,6-5-3 0,-7-1-6 15,1-5-9-15,-1-2-48 0,8-8-23 0,-8 2-26 16,1-8-22-16,-2-3-22 0,9-2-3 0,-14-5 32 15,6 0 13-15,-5-6 21 0,-8-5 22 0,0 2 27 16,1-3 19-16,-14 0 16 0,1 0 15 0,-7-3 19 16,0 3 19-16,-7-3 22 0,1-2 27 0,-1 5 28 15,8 4 24-15,-2-1 16 0,8 5 12 0,-1 3 1 16,1 4-3-16,0 3 4 0,6 4 12 16,-8 4 14-16,8 7 12 0,8 0 12 0,-8 11 1 0,6-1-13 15,0 5-27-15,7 1-37 0,1 1-35 16,-8 1-33-16,6 1-26 0,2-4-23 0,-1-1-20 0,0 1-28 15,6-8-55-15,-5 4-86 0,-8-7-115 16,14-3-132-16,-7-6-146 0,-1-6-126 0,8-4-96 16,-7-7-75-16,7-3-67 0,-7-8 35 0,6 0 98 15,-5-1 118-15,-2-5 129 0</inkml:trace>
  <inkml:trace contextRef="#ctx0" brushRef="#br0" timeOffset="68961.48">7509 9837 88 0,'-6'-30'434'0,"-2"8"99"0,2 0 87 0,0 8 21 0,-1-2-67 0,1 9-106 0,-1 0-102 0,7 3-92 0,-6 4-105 0,6 7-133 0,0 1-148 0,0-1-150 0,0 0-186 0,0-2-172 0,6 2-69 16,1 0 9-16,6 0 66 0,7 4 104 0</inkml:trace>
  <inkml:trace contextRef="#ctx0" brushRef="#br0" timeOffset="69484.61">8622 9953 366 0,'-12'-3'455'0,"5"-4"74"0,-12-1 31 15,5 4-18-15,-5-3-39 0,-1 0-25 0,-6-1-7 16,0 5 0-16,7-4-10 0,-14 2-23 15,7 5-38-15,-6 0-47 0,-1 0-58 16,-7 5-62-16,8-3-64 0,7 6-53 0,-2 0-41 0,8 3-46 0,6 4-12 16,13-1-7-16,0 4-3 0,6 1-4 0,1-1-5 15,5 1 11-15,14-1-9 0,-6 1-8 16,13 1-22-16,-7-1-41 0,7-1-53 0,-1-3-52 16,-6 0-50-16,7-4-44 0,-1-1-16 0,1-2 15 15,-13 0 35-15,5-1 50 0,-12 0 49 0,-6 0 47 16,-1-2 38-16,-12 2 31 0,-7-4 36 15,0 4 27-15,-6-3 22 0,-1 3 16 0,-6-3 8 0,-1 0-2 16,-5 4-15-16,6-5-26 0,0-3-42 0,7 3-67 16,-1-3-91-16,7 0-103 0,7 0-106 0,6 0-120 15,0-3-133-15,12 0-100 0,8-2-2 0,6-2 58 16,7 0 80-16,6-4 113 0</inkml:trace>
  <inkml:trace contextRef="#ctx0" brushRef="#br0" timeOffset="69834.48">8883 10063 336 0,'0'-7'433'0,"0"-4"63"0,-7 3 15 0,-5 2-33 16,-2 1-48-16,1 3-47 0,-6 2-31 15,0 2-22-15,-8 6-27 0,8-1-41 0,0 8-48 16,-1 0-45-16,7 2-36 0,-1 2-35 0,8 3-34 16,0 0-23-16,6-4-19 0,6 5-13 15,0-2-9-15,1-2-8 0,6-1-3 0,6 0-16 0,1-7-26 16,0 0-24-16,-1-2-27 0,7-9-23 0,-6 0-17 15,-1-5-4-15,7-7 16 0,-6 2 22 0,-1-5 23 16,1-3 24-16,0 0 26 0,-8 0 32 16,-5-9 39-16,0 6 39 0,6-2 46 0,-13 2 46 15,0-2 51-15,0 6 46 0,0-3 41 0,0 3 31 16,-7 7 12-16,1-2-13 0,6 4-34 0,0 5-53 16,0 3-55-16,6 3-64 0,1 5-52 0,-7 4-36 15,6 1-24-15,0 1-13 0,2 6-37 0,-8-3-60 16,6 6-88-16,0-5-93 0,0 0-110 0,2 1-109 15,4-4-85-15,-5-1-55 0,6-3-44 0,-6-4-57 16,-1 1-7-16,0-4 52 0,8-4 79 0,-2-4 97 16,1-4 120-16</inkml:trace>
  <inkml:trace contextRef="#ctx0" brushRef="#br0" timeOffset="70290.12">9189 10024 326 0,'-7'-20'462'0,"1"3"80"0,0 2 43 15,-1 0-32-15,0 8-76 0,7 0-75 0,-6 2-57 16,6 2-46-16,6 6-37 0,-6 5-45 0,7-1-37 15,0 8-27-15,5-1-28 0,2 8-32 0,-8-2-30 16,7 5-23-16,1 0-18 0,-2 1-8 0,-6-4-2 16,8 0-5-16,-8 0 9 0,1 0 14 0,-1-4 21 15,-6-3 23-15,0-4 26 0,0-4 34 0,0-3 15 16,0-1 2-16,0-6-5 0,-6-1-5 0,-1-7-8 16,1 1-10-16,-8-5-9 0,8-4 1 0,-6 1-4 15,4-4-8-15,-4 0-18 0,-1-4-19 0,6 1-17 16,7 3-17-16,0-3-13 0,0 2-10 15,7-3-7-15,6 8-5 0,-1-1-1 0,8 5-6 16,-7 3-2-16,13 4-1 0,0 2 3 0,-6 5-1 16,6 5 3-16,-7 2 4 0,1 1 5 15,-7 9 6-15,7-2 7 0,-14 7 10 0,0 0 14 0,8 0 12 16,-14 4 4-16,6-3-1 0,-6 2-3 0,6-7-11 16,1 0-11-16,-7-7-13 0,7 4-8 0,-1-8-7 15,1-3 0-15,-1-8 0 0,1 0-2 0,-1-3 2 16,1-7 0-16,-1-5 0 0,8 1 2 0,-8-8-2 15,0 3 0-15,-6-4-12 0,7 0 18 0,-1-2 17 16,7 7 25-16,-6 0 26 0,-1 4 25 0,0 3 38 16,2 4 13-16,-2 0 14 0,0 4-99 15,1 7-65-15,0 3 0 0,-1 6 0 0,7 4 0 16,-7 6 0-16,8-1 0 0,-8 8 0 0,7-4 0 16,0 3 0-16,-6 2 0 0,-1 0 0 0,-6 0-272 0,6-1-422 15,1-5-173-15,0-2-155 0,-7-1-130 16,6-6 20-16,14-2 118 0,-7 1 170 0,13-7 176 15,13-4 202-15</inkml:trace>
  <inkml:trace contextRef="#ctx0" brushRef="#br0" timeOffset="70644.95">10133 9931 110 0,'-12'-10'417'0,"-8"-2"96"0,7 9 98 0,-13-4 38 0,6 2 12 0,-6 5-22 0,0 0-24 0,1 0-19 0,-2 5-34 0,1 5-59 0,0 2-94 0,0 2-72 0,7 4-65 0,-1 4-67 16,6 4-61-16,2-3-52 0,12 4-37 0,0 0-26 16,6-1-20-16,8-1-12 0,-8 1-28 0,14-5-41 15,-8 2-47-15,8-9-51 0,-1-2-41 0,7-5-37 16,-6 0-14-16,7-11 8 0,5-3 29 16,-7-3 45-16,1-5 39 0,1-4 44 0,-7-3 48 15,-2 0 58-15,-4-7 61 0,5 3 53 0,-12-3 56 16,6 4 54-16,-7-2 46 0,2 2 27 0,-2 7 11 15,0 3 2-15,0 0-3 0,-6 12-9 0,7-1-19 16,0 11-209-16,6 5-79 0,-7 2 0 0,0 4 0 16,8 4 0-16,-8 5 0 0,7 0 0 15,-13 4 0-15,0 2 0 0,0-1-342 0,-7-5-528 16,1 2-279-16,6-7-145 0,-6-4 7 0,0 1 129 16,12-9 208-16,0-3 241 0,-6-7 287 15</inkml:trace>
  <inkml:trace contextRef="#ctx0" brushRef="#br0" timeOffset="73823.93">3275 11646 33 0,'0'-3'233'0,"0"-1"9"0,-6 0-60 0,6-3-97 0,-7 3-121 0,1 0-100 0,-7-2-61 0,0 1-27 0</inkml:trace>
  <inkml:trace contextRef="#ctx0" brushRef="#br0" timeOffset="74516.84">3230 11587 96 0,'0'0'348'0,"0"-4"48"16,0 1 13-16,6-1-35 0,1 0-59 15,-7 1-76-15,0-1-49 0,7 4-27 16,-7-3-11-16,0 3-6 0,-7 0 2 0,7 0 11 16,-7 0 15-16,1 3 14 0,-8 1 3 15,2-1-9-15,-8 5-14 0,1-1-19 16,-7 4-16-16,0 5-35 0,-7-2-25 0,7 4-18 16,0 0-12-16,-7-4-13 0,14 5-22 15,-7-1 1-15,0-3 1 0,13-4-5 0,0-1-5 16,0 3-5-16,6-10-9 0,7 1-5 15,0-8-13-15,13 1-18 0,0-10-20 16,7 3-11-16,6-9-4 0,7 1-2 16,-7-3 6-16,0-5 18 0,6 0 23 15,-6 4 15-15,-6-4 14 0,-8 5 10 0,2-1 22 16,-14 7 31-16,0 0 34 0,-7 1 34 16,-6 7 32-16,0-4 19 0,0 6-1 15,0 2-19-15,0 3-29 0,6 3-34 0,7 2-31 16,0 6-23-16,0-1-16 0,7 9-8 15,12-1 0-15,1 4 7 16,13 0 29-16,-1 7 12 0,-6 1 20 0,7 6 9 0,-7-3 7 16,7 4-1-16,-14 0-26 0,7-1-13 15,-6 1-15-15,0-1-15 0,-8-3-5 16,8-4-5-16,-14-3-5 0,7 0 0 16,-7-5-1-16,2-2 1 0,-8-8 1 0,0 4 5 15,-8-8 6-15,2 1 6 0,-7-5 7 0,7 1 10 16,-14-4-3-16,8 0 2 0,-2 0-4 15,-6-4 0-15,7 4-2 0,-6-3-3 16,0-1-3-16,-8 4-6 0,8-4-4 16,-8 1-6-16,2 3 4 0,5-4 3 0,-12-1 15 15,6 3 21-15,-1 2 21 0,1 0 22 16,7 0 20-16,6 0 10 0,-6-4 1 16,11 4-7-16,2 0 0 0,6 0 2 0,6 0 7 15,2 0 20-15,11 0 12 0,1-4 18 16,6 1-158-16,13-1-26 0,-7 4 0 15,7-4 0-15,1 0 0 0,-2 4 0 16,-5-2 0-16,-1 2 0 0,-5 0 0 0,-1 0 0 16,0 0 0-16,-13 2 0 0,-1-2-154 15,2 0-623-15,5 0-196 0,1 0-204 0,0-2-67 16,-1-3 62-16,-6 2 163 0,13-2 210 16,7-2 213-16</inkml:trace>
  <inkml:trace contextRef="#ctx0" brushRef="#br0" timeOffset="74864.13">4272 11587 211 0,'6'-11'472'0,"-6"0"94"16,-6 0 99-16,-7 0 20 0,0 4-56 0,-1 4-54 0,8-2-51 0,6 2-63 0,-6 3-73 0,6 3-81 16,-7 5-80-16,7 10-65 0,7 0-43 0,-1 8-23 15,0 4-18-15,14 3-14 0,-6 3-16 16,-2 1-14-16,8 0-9 0,-7 0-11 15,7 2-10-15,-1-2-25 0,-6-5-43 16,0-2-73-16,-7 0-101 0,2-5-119 16,-2-3-120-16,0-4-111 0,1-3-120 0,-7 0-100 15,-7-8 10-15,1-3 71 0,0 0 98 16,6-4 116-16</inkml:trace>
  <inkml:trace contextRef="#ctx0" brushRef="#br0" timeOffset="75075.2">4070 11935 86 0,'-13'-3'414'0,"0"3"76"0,0-4 67 15,7 4 19-15,6 0-41 0,-8 0-52 16,16 0-48-16,-2 0-32 0,7-4-25 16,13 1-53-16,6-4-63 0,1-1-64 0,7 0-50 15,-2 1-43-15,1 3-43 0,0 1-40 16,-13-5-62-16,7 4-98 0,-1 1-112 15,-5 0-119-15,-8-1-137 0,0 0-184 0,-5 4-93 16,-1 0 12-16,0 0 69 0,6 0 96 16,14 0 127-16</inkml:trace>
  <inkml:trace contextRef="#ctx0" brushRef="#br0" timeOffset="75544.84">4865 11778 291 0,'-7'-11'460'16,"7"0"77"-16,0 0 67 0,0 0-33 0,0-1-74 15,7 5-54-15,-1-4-35 0,0 4-38 16,8-3-47-16,5-2-57 0,13 1-53 15,-6 4-51-15,14-4-47 0,5 8-34 0,-6-1-29 16,14 4-17-16,-7 7-29 0,-8-3-24 0,1 7-25 16,0 3-23-16,-13 4-16 0,-6 1-9 0,-1 6 1 15,-5 2 11-15,-14-2 18 0,-7 4 40 0,-12 0 7 16,6 0 10-16,-13 1 20 0,-1-1 17 0,1 1 14 16,-6-8-10-16,12 3 15 0,7-6 5 15,7-5-4-15,6-3-1 0,0-1 1 0,0-1 7 16,0-6 10-16,0 1 10 0,-6-4 12 15,6 0 13-15,-8-4 10 0,8 1 5 0,-6-1 4 0,6-1 10 16,0 3 6-16,6-6 7 0,2 5 5 0,-2-1 5 16,0 0 1-16,14 4-3 0,-1-4-10 0,7 4-17 15,0 0-22-15,1 0-26 0,5 0-23 0,1 0-20 16,-1 0-27-16,7 0-56 0,-6 4-76 16,-1-4-132-16,1 4-154 0,-7-4-174 0,0-4-155 15,-6 0-154-15,-1 2-119 0,-12-3 24 0,6 2 100 0,-1-5 145 16,8 1 151-16</inkml:trace>
  <inkml:trace contextRef="#ctx0" brushRef="#br0" timeOffset="76006.2">7000 11987 76 0,'14'3'385'0,"-1"-3"58"0,0-3 48 0,0 3-20 0,7 0-77 0,5-4-82 0,-5 0-56 0,6 1-33 0,0-1-25 0,7 0-26 15,-7 1-25-15,7-1-25 0,-7 1-21 0,-1 3-22 16,1-5-19-16,-6 5-15 0,6-3-14 0,-7 3-11 16,1 0-9-16,0 0-14 0,-1 0-31 15,-6 0-46-15,0 0-54 0,-7 0-59 0,8 0-65 0,-8 0-76 16,7 0-90-16,-13 0-94 0,7-4-19 0,-7 4 20 16,6 0 45-16,1-3 77 0</inkml:trace>
  <inkml:trace contextRef="#ctx0" brushRef="#br0" timeOffset="76524.77">6942 11855 86 0,'0'0'367'0,"7"-4"60"0,-1 0 35 0,1 4-25 0,5-3-53 0,2-1-65 0,-2 1-41 0,2 3-19 0,5-4-9 0,1 0-9 0,0 4-15 0,5-4-19 16,1 4-24-16,0 0-24 0,7-3-33 0,-7 3-34 15,0 0-28-15,7-4-24 0,-7 4-33 16,0 0-56-16,0 0-67 0,0-4-80 0,-13 4-79 16,6 0-83-16,-12-3-97 0,-7 3-108 0,-7 0-44 15,-5 0 17-15,-1 0 47 0,6 0 67 0,7 0 104 16</inkml:trace>
  <inkml:trace contextRef="#ctx0" brushRef="#br0" timeOffset="76880.84">6968 11675 277 0,'0'0'400'0,"0"-3"55"0,0 3 3 0,0 0-40 0,0 0-56 16,0 0-47-16,0 0-21 0,0 0-4 0,6 0 3 15,2 0 2-15,4 0-2 0,2 0-6 0,5-4-16 16,1 4-24-16,6-4-30 0,6 1-30 0,1-1-41 16,-7 0-38-16,13 1-32 0,-7-1-35 0,7 4-58 15,-6-7-92-15,-1 3-102 0,1 4-119 16,-7-4-118-16,-6 1-134 0,-8 3-151 0,2-4-53 16,-14 4 33-16,0 0 83 0,0 0 99 0,13 0 130 15</inkml:trace>
  <inkml:trace contextRef="#ctx0" brushRef="#br0" timeOffset="77611.64">8687 11514 302 0,'-6'-11'504'0,"-7"4"83"0,6-5 74 0,1 1-40 0,6 0-93 0,6-4-102 0,8 5-64 0,12-5-70 0,-1 5-39 0,8-2-49 0,7 5-50 15,-14 0-20-15,13 3-33 0,-1 0-6 0,1 8-29 16,1 0-17-16,-1 7-9 0,0 0-5 0,-7 3-8 16,1 5-10-16,-13-1-12 0,-1 1 7 0,-12 2 0 15,5 5 1-15,-12 0 8 0,-6-1 14 0,-7-3 24 16,0 0 17-16,-7-3 25 0,1-1 24 0,-7-3 22 15,0 0 26-15,-1-5 23 0,-5 1 16 0,6 0 8 16,1-4 7-16,5-3-1 0,0-4-15 0,7 4-24 16,0-4-29-16,6 3-33 0,7 1-31 15,0 0-28-15,7 2-34 0,6-1-32 0,13 6 0 16,1-4 0-16,-2 4 0 0,15 0 0 0,-2 1 0 16,7 5 0-16,-5-2 0 0,-1 3 0 0,-6 0 0 15,-1 1 0-15,-6 2 0 0,-6-2 0 0,-1 4 0 16,-13-2 0-16,-6 1 0 0,-6-4 0 0,-13 4 0 15,-1-3 0-15,-6-4 0 0,0-1 0 0,-7 0 0 16,1-5 0-16,-7 1 0 0,7-3 0 0,-7-3-55 16,-1-4-253-16,7 0-206 0,1 0-230 0,-1-4-285 15,14-3-156-15,6-3-15 0,0 1 99 0,20-5 175 16,5 0 217-16,2 3 292 0</inkml:trace>
  <inkml:trace contextRef="#ctx0" brushRef="#br0" timeOffset="78920.25">2995 13265 64 0,'-6'-7'390'0,"0"-1"66"0,-1 1 50 0,0-3-15 0,7 2-80 0,7-3-99 0,6 0-73 15,7-1-54-15,12 2-44 0,7-1-35 16,0 0-27-16,7 4-18 0,-1 2-8 16,1 2 0-16,-7 6 5 0,0 5-3 0,-7 3-5 15,-12 4-4-15,0 7-7 0,-14 0-5 16,-6 3-8-16,-6 5 1 0,-7-1-10 16,-6 1 14-16,-8 6 13 0,1-7 17 0,0 4 24 15,-7-4 29-15,1-4 49 0,6-5 35 16,6 2 42-16,7-8 38 0,7-3 29 15,0-4 15-15,-2-3 2 0,2-4-7 0,0 0-14 16,12-4-19-16,0-3-19 0,14 0-14 16,0 0-12-16,5-1-14 0,15 0-23 0,-7 2-163 15,5 2-39-15,1 0 0 16,1 4 0-16,5 0 0 0,-6 0 0 0,1 0 0 16,-8 4 0-16,1 0-22 0,-14-1-497 15,13 0-226-15,-6-3-213 0,-12 0-210 0,5-3-46 16,-5 0 76-16,4-5 166 0,9 2 206 15,5-6 224-15</inkml:trace>
  <inkml:trace contextRef="#ctx0" brushRef="#br0" timeOffset="79206.22">4291 13184 7 0,'0'-11'408'0,"7"0"84"0,-7 1 72 16,0 2 37-16,-7 1-64 0,7 3-100 0,-6 4-62 15,6 0-33-15,-7 4-30 0,7 6-24 16,7 5-31-16,-1 4-28 0,1 3-38 16,6 3-41-16,-7 5-41 0,14 3-38 0,-7 3-26 15,0 1-25-15,0 0-24 0,1-1-41 16,-2 1-64-16,1-8-89 0,-6 4-92 15,12-7-87-15,-5-4-87 0,-2-4-79 16,-5 1-96-16,-1-8-25 0,-6-8 32 0,0 1 60 16,0-4 82-16,0-4 107 0</inkml:trace>
  <inkml:trace contextRef="#ctx0" brushRef="#br0" timeOffset="79426.62">4240 13466 367 0,'-20'0'473'0,"7"-2"83"16,0 2 58-16,0 0-28 0,-7 0-61 0,7 0-52 16,6-5-36-16,7 5-43 0,14 0-54 15,6-4-60-15,-1 1-62 0,7-1-47 16,0 0-51-16,13-3-39 0,-7 0-46 0,7-1-67 16,1 1-111-16,-1 0-134 0,0 0-135 15,0-1-164-15,-6 1-204 0,-8 4-70 16,1-5 43-16,0 4 94 0,1 1 113 15,5-1 156-15</inkml:trace>
  <inkml:trace contextRef="#ctx0" brushRef="#br0" timeOffset="79877.43">5080 13331 327 0,'-7'-8'538'0,"-6"5"119"0,6-8 119 0,-5-1 2 16,12 2-72-16,12-5-65 0,2 1-69 15,5 3-78-15,1 0-96 0,6 0-95 0,6 0-82 16,1 0-70-16,6 7-51 0,0 1-36 0,0-2-21 15,7 10-12-15,-8-2-8 0,2 8-8 0,-7 0-7 16,5 4-5-16,-11 3-6 0,-1 5-6 0,-7-3-6 16,-6 6-2-16,-13 4 1 0,0 3 0 0,-7-4 3 15,-6 0 3-15,1 4 5 0,-8-2 3 0,7-6 1 16,-13 0 3-16,6-3 4 0,0-4 2 0,1-2 12 16,0-2 24-16,0-3 36 0,-1 0 48 15,6-3 47-15,2-5 48 0,-1 1 41 0,6-4 20 0,7 0-69 16,7 0-215-16,-7-4 0 0,13 1 0 15,-1 3 0-15,-5-5 0 0,6 2 0 0,13 3 0 16,0-4 0-16,7 4 0 0,-1 0 0 0,7-3 0 16,0 6 0-16,-6-3 0 0,6 4 0 0,-6-4 0 15,-1-4 0-15,-5 4 0 0,-1-3-398 0,-1 3-708 16,-18-4-214-16,6 4-36 0,0-4 85 0,-6 4 188 16,12-3 240-16,1-1 242 0</inkml:trace>
  <inkml:trace contextRef="#ctx0" brushRef="#br0" timeOffset="80407.55">7333 13528 345 0,'0'0'450'0,"0"5"65"0,-6-2 13 15,6-3-43-15,0 0-57 0,0 0-35 0,6 0-13 0,0 0-3 0,1 0 2 0,6 0-3 0,0-3-25 0,7 3-39 0,-8 0-48 16,8-5-53-16,0 2-55 0,6 0-49 0,-1 3-39 16,-5-4-27-16,6 0-25 0,1 4-16 0,-8-3-25 15,0 3-43-15,1 0-60 0,-7-3-73 0,0 3-78 16,0-5-81-16,-7 10-61 0,1-5-40 0,0 0-22 16,-7 0-28-16,0-5-47 0,0 2-43 0,-7-1 17 15,0-1 45-15,7 3 63 0,-6-2 88 0</inkml:trace>
  <inkml:trace contextRef="#ctx0" brushRef="#br0" timeOffset="80734.6">7229 13350 286 0,'0'0'424'16,"0"-4"66"-16,0 4 12 0,0 0-32 0,6-5-58 16,-6 5-56-16,7 0-39 0,-1-2-24 15,8 2-19-15,-2 0-18 0,8-5-17 0,-1 5-21 0,1 0-18 16,6 0-19-16,0 0-22 0,0 0-25 0,0 0-30 15,0 0-23-15,6 0-24 0,-5 0-26 0,-1-3-44 16,6 3-76-16,-6-8-101 0,-6 8-113 0,6-3-116 16,-13-3-137-16,0 6-168 0,-6-9-48 0,-1 6 35 15,-6-5 81-15,0 5 97 0,7-5 132 0</inkml:trace>
  <inkml:trace contextRef="#ctx0" brushRef="#br0" timeOffset="81522.06">7262 13162 176 0,'0'0'390'0,"-7"0"64"0,0 0 23 0,7 0-27 0,-6 0-50 0,6 4-69 0,-7-4-47 0,7 0-31 0,0 4-16 0,0-4-15 0,0 0-20 0,7 3-22 0,-1-3 1 0,8 0-5 0,-8 0-18 16,6 0-24-16,15-3-22 0,-1 3 3 0,13-4-43 15,-7 0-32-15,21 1-32 0,-7-1-44 0,-1 1-56 16,1-2-80-16,-1 2-65 0,1 3-69 16,-7-4-61-16,0 1-67 0,-7-1-78 0,-6 1-81 15,-6-1-8-15,-7 4 31 0,0-4 53 0,0 1 88 16</inkml:trace>
  <inkml:trace contextRef="#ctx0" brushRef="#br0" timeOffset="82201.45">8805 13162 168 0,'-6'0'446'0,"6"-3"88"0,0-1 88 0,0 1 9 0,6-5-35 0,0 1-40 0,1 0-32 0,12-1-23 15,-6-3-22-15,7 3-37 0,0-2-46 0,5 3-57 16,9-1-49-16,-9 1-46 0,15 0-47 0,-8 3-39 15,7 0-39-15,-7 4-21 0,1 0-19 0,-1 8-15 16,-5-6-16-16,-1 10-12 0,-7-1-12 16,1 3-9-16,-7 2-4 0,-6 2-5 0,-7 0-2 15,-7 4-1-15,-6-3-1 0,0 6 3 0,-7-6-5 16,0 2 0-16,-5 1 3 0,-1-3 1 0,0-1 4 16,6-4 5-16,7-2 7 0,-7-1 4 0,14-4 7 15,0 0 14-15,-1-3 12 0,0-1 13 0,1-3 3 16,6 0 0-16,6 0-7 0,1 0-14 0,6 0-37 15,-1-3-15-15,8 3 0 0,-7 0 0 0,13 3 0 16,0-3 0-16,-6 5 0 0,13 2 0 0,-14 0 0 16,7 0 0-16,-6 4 0 0,-8 4 0 15,2-4 0-15,-8 3 0 0,1 2 0 0,-14-2 0 0,1 4 0 16,-8-3 0-16,2 0 0 0,-8-1 0 16,-6-3 0-16,7 3 0 0,-7-2 0 0,-1-5 0 0,-5 0 0 15,6-3 0-15,-7-4 0 0,7 0-46 0,1 0-69 16,-9-4-71-16,9 1-101 0,5-1-129 0,0-3-145 15,8-5-130-15,12 2-116 0,0-1-110 16,6 4-61-16,0-4 54 0,2 0 119 0,4 0 137 16,8-4 148-16</inkml:trace>
  <inkml:trace contextRef="#ctx0" brushRef="#br0" timeOffset="82555.14">10283 13083 35 0,'0'-12'430'0,"0"5"117"0,0-1 116 0,-6 1 91 0,-1-1 0 0,0 6-29 0,1-7-25 0,0 6-32 0,0-1-55 0,-2 4-75 0,2 0-86 15,6 4-76-15,0 3-63 0,6 0-51 16,-6 8-32-16,8 0-99 0,-2 3-131 0,0 1 0 0,0 3 0 16,8 0 0-16,-8 3 0 0,7-3 0 15,1 4 0-15,-8-1 0 0,0 5 0 0,0-8 0 16,2 3 0-16,-2 1 0 0,0-4 0 16,-6-4 0-16,0 1 0 0,0-1 0 0,0-7 0 0,-6 3-337 15,-8-5-268-15,8 1-135 0,6-7-106 16,-6 1-90-16,6-4-90 0,0 0 27 0,6-4 111 15,-6 1 146-15,6 0 148 0,8-2 162 0</inkml:trace>
  <inkml:trace contextRef="#ctx0" brushRef="#br0" timeOffset="82813.03">9997 13361 164 0,'-14'0'370'0,"8"0"66"0,0 0 24 0,0 0-12 16,-2 0-29-16,2 0-40 0,0 0-23 0,6-4-11 15,0 4 1-15,6 0-1 0,8-4-8 0,-2 1-17 16,8 3-22-16,-1-4-30 0,1-1-43 0,6 5-47 16,0-2-46-16,7 2-37 0,-1-5-31 0,1 5-24 15,-7-3-29-15,7 3-60 0,-1 0-99 16,1-4-113-16,-7 0-125 0,-1 4-120 0,7-3-139 15,-12-1-147-15,7 2-18 0,-8-3 51 0,7 1 90 16,0-4 106-16,14 5 141 0</inkml:trace>
  <inkml:trace contextRef="#ctx0" brushRef="#br0" timeOffset="83535.63">11156 13140 328 0,'-13'-3'453'0,"-7"3"69"0,14 0 28 16,-14 3-58-16,7 1-92 0,-7-1-73 0,8 5-54 16,-8-1-47-16,1 1-38 0,5 3-38 15,-4-1-33-15,4 2-33 0,1-1-24 0,0 3-24 16,0-2-15-16,0-2-11 0,6 5-4 0,1-8-2 16,6 4-3-16,-6-7-1 0,6 3 0 15,6-7 0-15,-6 0 1 0,6 0-1 0,8-7 3 16,-2 0 3-16,-5-4-2 0,13 0 3 0,-8-4-7 15,2-3 5-15,-2 0 4 0,2 2 7 0,5-2 20 16,-5 0 22-16,-8 3 39 0,6 1 31 0,2-1 36 16,-8 4 32-16,1 0 30 0,-1 0 18 0,1 4 6 15,0 0-1-15,-1-1-14 0,-6 8-11 16,6 0-19-16,-6 0-20 0,7 4-12 0,0 0-20 16,-1 3-15-16,7 5-11 0,-7-2-2 15,1 5-9-15,0 3-4 0,5 0 8 0,-4 0 7 16,-2 4 6-16,0 1-62 0,0 3-71 0,8-5 0 15,-8 5 0-15,1-4 0 0,-7 3 0 0,0-2 0 16,0 2 0-16,0-3 0 0,0 0 0 0,0-4 0 16,6 0 0-16,-6 1 0 0,6-2 0 15,-6 3 0-15,8-6 0 0,-2 1 0 0,-6-4 0 16,6 0 0-16,-6-1 0 0,6 2 0 0,-6-1 0 16,0-4 0-16,0-3 0 0,7-1 0 0,-7 2 0 15,0-5 0-15,0 0 0 0,0 0 0 0,-7 0 0 16,7 0 0-16,-6 0 0 0,6 0 0 15,-6-5 0-15,6 5 0 0,-6 0 0 0,-2 0 0 16,8 0 0-16,-6-3 0 0,0 3 0 16,-7 0 0-16,-1 0 0 0,-4-4 0 0,-2 4 0 0,0 0 0 15,-6 0 0-15,7 0 0 0,-8 4 0 16,1-4 0-16,6 0 0 0,-5 3 0 0,5-3 0 16,-6 0 0-16,6 5 0 0,1-5 0 0,6 0 0 15,0 2 0-15,0-2 0 0,6 0 0 0,7 0 0 16,-6 0 0-16,6 0 0 0,6 0 0 0,8 0 0 15,-2-2 0-15,8 2 0 0,6 0 0 16,-7 0 0-16,14 0 0 0,-7 0 0 0,0 0 0 16,7 0 0-16,-1 0 0 0,1 0 0 0,7-5 0 15,-8 5 0-15,1 0 0 0,-1-3 0 0,-6 3 0 16,7-4 0-16,-14 0 0 0,1 4 0 16,-8-3 0-16,-12 3-80 0,0-4-879 0,0 0-169 15,0 4-146-15,-6-3 2 0,0 3 119 0,-8 0 194 16,8 0 216-16,-1 3 231 0</inkml:trace>
  <inkml:trace contextRef="#ctx1" brushRef="#br0">28240 4180 0</inkml:trace>
  <inkml:trace contextRef="#ctx0" brushRef="#br3" timeOffset="111476.1">20359 7752 228 0,'-20'0'416'0,"1"3"53"0,-1-3 45 0,1 4-56 0,-1-4-88 0,14 0-54 0,6 0-12 0,-8 0 0 0,8 0 15 15,-6 0 13-15,0 0 8 0,-1 0 11 0,7 0 2 0,-6 0 1 16,-1 0-7-16,-6 0-13 0,7 4-17 15,0-4-17-15,-8 3-11 0,1-3-8 0,0 4-2 16,0 0 2-16,0 0 4 0,0-1-235 16,0 1-50-16,-6-1 0 0,6 1 0 0,6 0 0 0,0-1 0 15,-5 1 0-15,12-4 0 0,-8 0 0 16,8 0 0-16,0 0 0 0,0 0 0 0,0 0 0 16,0 0 0-16,0 0 0 0,0 0 0 0,0 0 0 15,-6 0 0-15,6 0 0 0,-6 0 0 16,6 0 0-16,0 0 0 0,6 0 0 0,-6 0 0 15,6 0 0-15,2 0 0 0,4 0 0 0,2-4 0 16,-1 4 0-16,13-3 0 0,0-1 0 0,6 0 0 16,1-3 0-16,12 4 0 0,1-5 0 15,6 4 0-15,-6-3 0 0,6 0 0 0,0 4 0 16,0-2 0-16,0 2 0 0,-7-9 0 0,2 9 0 16,-9-5 0-16,7 5 0 0,-5-1 0 0,5 0 0 15,2 1 0-15,-9-1 0 0,7 1 0 0,-5-1 0 16,5 4 0-16,1-4 0 0,6 4 0 0,-12 0 0 15,5-3 0-15,1 3 0 0,-7 0 0 0,6 0 0 16,-5 0 0-16,5 0 0 0,-6 0 0 0,7-4 0 16,-1 4 0-16,-5 0 0 0,5 0 0 0,7 0 0 15,0-4 0-15,0 4 0 0,13-3 0 0,-6 3 0 16,6-3 0-16,-7-1 0 0,7-1 0 0,8 2 0 16,-16-4 0-16,9 3 0 0,-1 0 0 0,-6 1 0 15,-7 3 0-15,0-7 0 0,0 7 0 16,-7-4 0-16,2 1 0 0,-2-1 0 0,1-1 0 0,-7 2 0 15,6 3 0-15,7-3 0 0,-7-2 0 0,1 5 0 16,-1-3 0-16,2 0 0 0,5 3 0 0,-7-5 0 16,1 5 0-16,-1-3 0 0,1 3 0 0,0 0 0 15,0 0 0-15,-8 0 0 0,8 0 0 0,-7 0 0 16,6 0 0-16,-6-3 0 0,1 3 0 16,-1 0 0-16,0-5 0 0,0 5 0 0,0-4 0 0,-6 4 0 15,6-3 0-15,-7 0 0 0,1 3 0 0,-1-4 0 16,1 4 0-16,-1 0 0 0,7 0 0 15,-6 0 0-15,0-4 0 0,6 4 0 0,-7 0 0 16,7-3 0-16,-6 3 0 0,-7 0 0 0,6-4 0 16,7 4 0-16,-5 0 0 0,4-4 0 0,-5 4 0 0,-1 0 0 15,1-3 0-15,-7 3 0 0,7 0 0 0,-1-4 0 16,1 4 0-16,-7-3 0 0,6-2 0 16,-5 5 0-16,5 0 0 0,1-3 0 0,-1 3 0 15,-6-4 0-15,7 4 0 0,-1 0 0 0,1-3 0 16,-1 3 0-16,1 0 0 0,-1 0 0 0,1-4 0 15,-1 4 0-15,7-4 0 0,-5 4 0 0,5 0 0 16,-1-3 0-16,1-1 0 0,7 4 0 0,-7-4 0 16,7 1 0-16,6 3 0 0,-6 0 0 0,-1-4 0 15,1 4 0-15,-7 0 0 0,0 0 0 0,-7 0 0 16,8 0 0-16,-1 0 0 0,-1 0 0 0,1 0 0 16,-6 0 0-16,7 0 0 0,-2 0 0 0,1 0 0 15,0 0 0-15,1 0 0 0,-1-3 0 0,-1 3 0 16,2 0 0-16,-1-4 0 0,0 4 0 0,0-4 0 15,0 1 0-15,0 3 0 0,-6-4 0 0,6 0 0 16,-7 4 0-16,8-3 0 0,-1 0 0 0,0 3 0 16,-1-4 0-16,2 4 0 0,-1-5 0 0,6 5 0 15,-5-3 0-15,-1 3 0 0,6-5 0 0,1 2 0 16,-1 3 0-16,1-3 0 0,-1 3 0 16,8-4 0-16,-1 4 0 0,-7-4 0 0,1 4 0 15,-1-3 0-15,-6 3 0 0,7 0 0 0,-1-3 0 0,-5 3 0 16,-1 0 0-16,-6 0 0 0,-1 0 0 0,1 0 0 15,5 0 0-15,-5 0 0 0,7 0 0 0,-8 0 0 16,7 0 0-16,0 0 0 0,7 0 0 16,-7 0 0-16,6 0 0 0,1 0 0 0,-1 0 0 15,1 0 0-15,-1 0 0 0,1 0 0 0,7 0 0 16,-14 0 0-16,6 0 0 0,-6 0 0 0,7 0 0 16,0 0 0-16,-1 0 0 0,1 0 0 0,-1 0 0 15,0-5 0-15,-5 5 0 0,5 0 0 0,-5-4 0 16,5 8 0-16,0-4 0 0,-11 0 0 0,4 0 0 15,8 0 0-15,-7-4 0 0,0 4 0 0,0 0 0 16,-7 0 0-16,7 0 0 0,-13 0 0 0,7 0 0 16,-1 0 0-16,1 0 0 0,-7 0 0 0,0 0 0 15,1 0 0-15,-7 0 0 0,-2 0 0 0,9 0 0 16,-7 0 0-16,-8 0 0 0,8 4 0 16,-1-4 0-16,1 0 0 0,-8 0 0 0,8 0 0 0,0 0 0 15,-1 5 0-15,-5-5 0 0,-8 0 0 0,7 0 0 16,-6 0 0-16,-1 0 0 0,1 0 0 15,-7 0 0-15,0 3 0 0,0-3 0 0,-13 0 0 0,-1 0 0 16,-5 0 0-16,-20 0 0 0,0 0 0 16,-20-3 0-16,-6 3-366 0,-6-9-1579 0,-8 2 46 15,-6-4 194-15,8 1 419 0,5-9 602 16</inkml:trace>
  <inkml:trace contextRef="#ctx0" brushRef="#br3" timeOffset="122889.93">20202 7865 129 0,'0'0'327'0,"0"-4"42"0,7 4-9 0,-1-4-32 0,-6 4-51 0,7-3-57 0,-7-1-40 0,0 4-25 0,0-3-10 15,-7-1-4-15,7 4-1 0,-6-4 1 0,-1 4 7 16,7-3 9-16,0 3 14 0,0-4 17 0,0 4 13 16,-6 0 8-16,6-4 4 0,0 4-5 15,0 0-10-15,0 0-21 0,0 4-19 0,0-4-22 16,0 0-11-16,0 4-2 0,0-1-3 0,0 1 5 15,0 3 8-15,6 0 30 0,-6 5 0 16,13-5-9-16,-6 3-1 0,-1 7-4 0,1-3-5 16,-1 0-24-16,0 4 6 0,2 5 15 0,-2-2-5 15,0 5-7-15,1-1-4 0,0 5-5 16,-1-4-8-16,-6 3-14 0,6-4 0 0,-6 5 4 16,0-4 0-16,0 2-2 0,0-2-46 0,0 0-54 15,0 0 0-15,0 3 0 0,0-3 0 0,0 0 0 16,7-5 0-16,-7 5 0 0,6-4 0 15,-6 4 0-15,0-5 0 0,0 2 0 0,0-2 0 16,0 5 0-16,0-4 0 0,0 4 0 0,0-4 0 16,0 0 0-16,-6 3 0 15,6-3 0-15,-7 5 0 0,7-6 0 0,-6 5 0 0,6-1 0 0,-6 1 0 16,6-4 0-16,0 3 0 0,0 1 0 16,6-3 0-16,-6 2 0 0,6-3 0 0,-12 4 0 15,6-4 0-15,0 3 0 0,0 0 0 0,6-2 0 16,1-2 0-16,-1 2 0 0,1-2 0 0,-7 2 0 15,7-1 0-15,-1-5 0 0,-6 6 0 0,0-2 0 16,0-2 0-16,0-1 0 0,6 1 0 16,-6-1 0-16,0 4 0 0,0-7 0 0,0 4 0 15,7-2 0-15,-7-2 0 0,0 0 0 0,7 0 0 16,-7-1 0-16,0 1 0 0,0 3 0 0,0 0 0 16,0-3 0-16,0 3 0 0,0-3 0 0,0-1 0 15,0 5 0-15,-7-4 0 0,7-1 0 16,0 0 0-16,0 5 0 0,-7-4 0 0,7 0 0 15,0-1 0-15,0 1 0 0,0 0 0 16,7-1 0-16,-7 1 0 0,7 0 0 0,-7 3 0 0,6-4 0 16,1 5 0-16,-7-5 0 0,6 1 0 15,-6-1 0-15,6 1 0 0,-6 4 0 0,7-4 0 16,-7-1 0-16,0 1 0 0,0 0 0 0,0-1 0 16,7 0 0-16,-7 2 0 0,12-2 0 0,-4 0 0 15,-2-2 0-15,-6-1 0 0,6 3 0 16,-6-3 0-16,7-3 0 0,-7 2 0 0,6 2 0 15,1-5 0-15,-7 4 0 0,0-4 0 0,0 0 0 16,0 5 0-16,0-5 0 0,0 4 0 0,0-4 0 16,0 5 0-16,0-5 0 0,-7 3 0 15,1 1 0-15,6 0 0 0,0-3 0 0,0 3 0 16,6-5 0-16,1 6 0 0,-1-1 0 0,-6 0 0 16,-6-1 0-16,-1-2 0 0,1 4 0 15,-1-2 0-15,7-3 0 0,-6 1 0 0,6 3 0 0,-6-4 0 16,6 1 0-16,-8 2 0 0,8-2 0 15,-6 3 0-15,6-4 0 0,0 4 0 0,6 1 0 16,-6-2 0-16,8-2 0 0,-2 2 0 0,0 2 0 16,1-1 0-16,6 3 0 0,-13-3 0 0,6 0 0 15,-6 3 0-15,7-2 0 0,-7 2 0 0,0-3 0 16,0 1 0-16,0 2 0 0,6-3 0 16,-6 4 0-16,0-4 0 0,-6 3 0 0,-1-3 0 15,7 0 0-15,-6 3 0 0,6-2 0 0,-7-1 0 16,1 0 0-16,6-1 0 0,-7 3 0 0,7-3 0 15,0-3 0-15,0 1 0 0,-6 3 0 16,6 0 0-16,0 0 0 0,0-1 0 0,0 1 0 16,0 0 0-16,0-3 0 0,-6 4 0 0,6-2 0 15,0 1 0-15,-8-5 0 0,8 7 0 0,0-3 0 16,0 1 0-16,0 0 0 0,0-4 0 16,0 4 0-16,0 0 0 0,-6 1 0 0,0-2 0 15,6 1 0-15,0-3 0 0,0 2 0 0,0 1 0 16,0 0 0-16,-7-3 0 0,0 4 0 0,7-2 0 15,-6 1 0-15,6-4 0 0,6 4 0 16,1 0 0-16,0 0 0 0,5 0 0 0,-4-4 0 16,4 8 0-16,-5-4 0 0,6 0 0 0,-7 0 0 15,1-3 0-15,-1 3 0 0,0-4 0 0,-6 0 0 16,8 1 0-16,-8 3 0 0,0-5 0 0,0 3 0 16,6-3 0-16,0 2 0 0,-6-1 0 15,0 4 0-15,0-4 0 0,0 4 0 0,0-3 0 16,0-2 0-16,0 7 0 0,0-6 0 0,7 4 0 15,-7-4 0-15,0 0 0 0,6 0 0 0,-6 4 0 16,0-3 0-16,7 3 0 0,-7-4 0 16,0 0 0-16,6 1 0 0,-6-1 0 0,7 0 0 15,-7 0 0-15,0 1 0 0,0 0 0 0,0-2 0 16,0 2 0-16,0 0 0 0,0 2 0 0,0-2 0 16,0-1 0-16,0 4 0 0,0-3 0 0,0-1 0 15,0 0 0-15,6 0 0 0,-6 1 0 0,7-1 0 16,-7 0 0-16,0 0 0 0,0 1 0 0,7-1 0 15,-7 1 0-15,6 3 0 0,7-4 0 16,-6 0 0-16,-1 5 0 0,0-5 0 16,1 4 0-16,6-4 0 0,-13 0 0 0,7 5 0 0,-1-6 0 15,-6 5 0-15,0-3 0 0,0-1 0 16,0 0 0-16,6 1 0 0,2-1 0 0,4 0 0 16,-6 1 0-16,-6 3 0 0,7-4 0 0,-7 4 0 15,7-3 0-15,-7 2 0 0,6 1 0 0,1 0 0 16,-7 1 0-16,6-2 0 0,0 1 0 15,2 0 0-15,-2 1 0 0,-6-6 0 0,-6 5 0 16,6 5 0-16,-8-6 0 0,8 1 0 16,0 0 0-16,0 1 0 0,0-2 0 0,0 5 0 0,0-4 0 15,0 3 0-15,0 1 0 0,0 1 0 16,8-2 0-16,-2-1 0 0,0 3 0 0,0-1 0 16,1 0 0-16,0-1 0 0,-7 0 0 0,6-2 0 15,-6-2 0-15,0 5 0 0,0-3 0 0,0-2 0 16,0 1 0-16,0 0 0 0,0-4 0 15,0 1 0-15,0-1 0 0,0 0 0 16,0 1 0-16,0-4 0 0,0-1 0 0,-6 1 0 0,6-1 0 16,-7-3 0-16,7 4 0 0,0 0 0 0,0-4 0 15,-7 0 0-15,7 0 0 0,-6 0 0 16,-14 0 0-16,8 0 0 0,-21 0 0 0,1-8-1680 16,-1 1-26-16,1 0 103 0,5-4 226 0,21 0 351 15,12 0 432-15</inkml:trace>
  <inkml:trace contextRef="#ctx0" brushRef="#br3" timeOffset="125600.74">20743 12262 85 0,'7'0'309'0,"-7"0"45"0,6-4-7 0,-6 4-34 0,0 0-49 0,0 0-51 0,0 0-45 0,0 0-27 0,0 0-7 15,0-4-2-15,0 4 0 0,0 0 0 0,0 0-2 16,0 0 1-16,0 0 2 0,0 0 3 0,0 0 6 15,0 0 9-15,0 0 5 0,0 0 4 0,0 0 2 16,0 0 4-16,6 0 5 0,-6 0 4 16,0 0 7-16,0 0 1 0,0 0-3 0,-6 0-15 15,6 0-7-15,0 4-1 0,0 0-2 0,0-1 0 16,0 1-2-16,0 3 2 0,0 0-10 16,6 1-16-16,-6 3-16 0,6-4-18 0,-6 4-11 15,8 3-11-15,-8 1-9 0,12 0-8 0,-5-1-6 16,-1 5-5-16,1-1-3 0,0 0 2 15,-1 1 1-15,0 3 0 0,2 0-3 0,-2-4-4 16,0 4-4-16,0 0-6 0,1 4 1 0,6-1 0 16,0 1 1-16,1 3 2 0,-2-3 5 15,1 3 3-15,0-3-1 0,-6 3-1 0,-1-3 0 16,1 0-6-16,0 0-3 0,5-1-6 0,2 1-2 16,-8-4 0-16,7 3 6 0,0-3 4 0,-6 0 6 15,-1 0 11-15,0 1 9 0,8 2 8 0,-14-3 5 16,6-5-4-16,-6 6-66 0,6-2 0 0,1-2 0 15,0-1 0-15,-1 1 0 0,1-1 0 16,-7-3 0-16,6-1 0 0,0 1 0 16,-6 3 0-16,7-4 0 0,-7 3 0 0,7-4 0 0,-7 1 0 15,0-2 0-15,0 3 0 0,6 0 0 0,-6-1 0 16,0 1 0-16,0-5 0 0,0 5 0 0,0 0 0 16,0 4 0-16,0-9 0 0,0 0 0 15,0 7 0-15,6-3 0 0,-6 0 0 0,7 4 0 16,-7-3 0-16,7 3 0 0,-7-3 0 0,6-1 0 15,-6 2 0-15,7-2 0 0,-1 5 0 0,-6-5 0 16,0 4 0-16,0-3 0 0,0 3 0 16,0-3 0-16,0-1 0 0,0 1 0 0,0 0 0 15,0 4 0-15,0-5 0 0,0 1 0 0,0-5 0 16,6 1 0-16,-6 0 0 0,0 0 0 0,0-2 0 16,0 4 0-16,0-5 0 0,7 3 0 15,0 1 0-15,-1-6 0 0,-6 5 0 0,6 0 0 16,2 0 0-16,-8 0 0 0,0 0 0 0,0 0 0 15,0 0 0-15,0 0 0 0,0 1 0 0,0 1 0 16,0-1 0-16,0-5 0 0,0 5 0 16,0-6 0-16,0 5 0 0,0-3 0 0,0-1 0 15,0 0 0-15,0 1 0 0,6-1 0 0,0 0 0 16,-6 4 0-16,7-7 0 0,-7 3 0 0,6 0 0 16,-6-3 0-16,0 3 0 0,7 0 0 0,-7-2 0 15,6 2 0-15,1 0 0 0,-7-3 0 0,0 3 0 16,0-3 0-16,0-1 0 0,0 2 0 15,6-2 0-15,-6 1 0 0,6-4 0 0,-6 3 0 16,8-3 0-16,-8 0 0 0,6 0 0 0,-6-3 0 16,0 3 0-16,0-4 0 0,0 4 0 0,6 0 0 15,1-3 0-15,0 3 0 0,-1 0 0 0,-6-5 0 16,0 5 0-16,0 0 0 0,0-3 0 16,0 3 0-16,0 0 0 0,0 0 0 0,-6 0 0 15,6 0 0-15,0 0 0 0,6 0 0 0,7-4 0 16,0 4 0-16,0 0 0 0,7-3 0 15,-7 3 0-15,6-4 0 0,0 4 0 0,8 0 0 16,-8-4 0-16,8 1 0 0,-2 3 0 0,1-4 0 16,0 4 0-16,-6 0 0 0,6-4 0 0,7 4 0 15,-7-3 0-15,7 3 0 0,5 0 0 16,1-5 0-16,14 5 0 0,-8-2 0 0,1 2 0 16,-1-5 0-16,1 5 0 0,-1 0 0 0,1 0 0 15,-1 0 0-15,1 0 0 0,0 0 0 0,-8 0 0 16,2 0 0-16,-1-3 0 0,6 3 0 15,-5 0 0-15,-1 0 0 0,0 0 0 0,7 0 0 16,-8 0 0-16,9 0 0 0,-2 0 0 0,7 0 0 16,-7-4 0-16,8 4 0 0,-8-4 0 0,7 4 0 15,1 0 0-15,-8-3 0 0,1 3 0 0,-7 0 0 16,6 0 0-16,1-4 0 0,-7 4 0 0,-1 0 0 16,2-2 0-16,-1 2 0 0,0 0 0 0,1-5 0 15,-2 5 0-15,1 0 0 0,0-4 0 16,7 4 0-16,-1-3 0 0,1-2 0 0,6 5 0 15,-6 0 0-15,6-3 0 0,0 3 0 0,-12 0 0 16,5-3 0-16,-7 3 0 0,9 0 0 0,-9-4 0 0,8 4 0 16,-7 0 0-16,14 0 0 0,-14 0 0 15,6 0 0-15,-6 0 0 0,7 0 0 0,0 0 0 16,-1 0 0-16,0 0 0 0,-5 0 0 0,-8 0 0 16,7 0 0-16,7 4 0 0,-1-4 0 0,0 0 0 15,1 0 0-15,0 0 0 0,6 0 0 0,-6 0 0 16,-1 3 0-16,1-3 0 0,-1 0 0 0,-6 0 0 15,7 0 0-15,-7 0 0 0,0 3 0 0,1-3 0 16,-1 0 0-16,-7 5 0 0,1-5 0 0,5 0 0 16,-5 0 0-16,13 0 0 0,-1 0 0 0,-5 3 0 15,5-3 0-15,1 0 0 0,-1 0 0 0,0 0 0 16,1 0 0-16,7 0 0 0,-8 0 0 0,1 4 0 16,5-4 0-16,2 0 0 0,-8 5 0 15,1-3 0-15,-7-2 0 0,1 0 0 0,-1 0 0 0,6 0 0 16,-7-2 0-16,-4 2 0 0,5 2 0 0,-7-2 0 15,1 4 0-15,-1-4 0 0,1 0 0 16,-1 0 0-16,7 0 0 0,-6 0 0 0,13 0 0 0,-7 3 0 16,-1-3 0-16,2 0 0 0,-1 0 0 0,0-3 0 15,1 3 0-15,-8 0 0 0,7 0 0 0,-7 0 0 16,7 3 0-16,0-3 0 0,1 0 0 16,-8 0 0-16,1 0 0 0,6 0 0 0,7 0 0 15,-7 0 0-15,-1 0 0 0,-5 0 0 0,6 0 0 0,-6 0 0 16,12-3 0-16,-6 3 0 0,1 0 0 15,-1 0 0-15,-7 0 0 0,1 0 0 0,6 0 0 16,-1 0 0-16,2-4 0 0,-1 4 0 0,0 0 0 16,7 0 0-16,-7 0 0 0,0 0 0 0,0 0 0 15,0 0 0-15,0 0 0 0,-7 0 0 0,7 0 0 16,1-2 0-16,-1 2 0 0,0 0 0 0,-7-5 0 16,8 5 0-16,-8 0 0 0,-6 0 0 0,0 5 0 15,0-3 0-15,0-2 0 0,1 0 0 0,5 0 0 16,1 0 0-16,-1 0 0 0,1 4 0 0,-1-4 0 15,1 0 0-15,-7 3 0 0,6-3 0 0,-6 0 0 16,-6 4 0-16,6-4 0 0,-13 0 0 0,6 4 0 16,-5-4 0-16,-2 0 0 0,-4 0 0 0,4 3 0 15,-5-3 0-15,-1 0 0 0,-6 5 0 0,7-5 0 16,-1 0 0-16,7 2 0 0,-7-2 0 0,8 5 0 16,5-5 0-16,1 0 0 0,12 0 0 0,-6-5 0 15,7 3 0-15,6-3 0 0,-7 2 0 16,1-5 0-16,0 5 0 0,0-1 0 0,-14 2 0 0,1-3 0 15,-14 1 0-15,0-4 0 0,-18 5 0 16,-15 0 0-16,-11-1 0 0,-9 0-990 0,-4 1-695 16,-1 3 54-16,-13 3 161 0,6 5 302 15,0-2 364-15,-6 2 376 0</inkml:trace>
  <inkml:trace contextRef="#ctx0" brushRef="#br3" timeOffset="129628.58">29750 7478 135 0,'0'-4'298'0,"6"4"34"0,-6 0-5 0,0-5-29 0,0 5-37 0,0 0-39 0,0 0-42 0,0 0-35 0,0 0-19 0,0 0-10 0,0 0-3 0,0 0 3 0,0 0 3 16,0 0 6-16,7-3 9 0,-7 3 2 15,7 0 5-15,-1-5-2 0,1 5-5 0,-1-3-8 16,7 3-22-16,-6-3 1 0,5-1-9 0,-4 4-9 16,11-4-7-16,-6 1-7 0,0 0 4 15,-1-6-13-15,2 6-10 0,6-1-8 0,-1-3-5 16,1 3-3-16,-8 1-1 0,2-1 5 0,5 4 8 15,-6-3 9-15,-6 3 10 0,5-4 16 16,2 4 14-16,-8 0 13 0,7 0 11 0,0 0 9 16,-6 0 6-16,5 0-20 0,-4 4 0 0,-2-4-2 15,0 3 7-15,1 1 9 0,-7-1 11 0,6 1 25 16,-6 3 7-16,7 0 1 0,-1 5-5 16,1-5-10-16,-7 3-7 0,0 3-7 0,-7-3-8 15,1 1-5-15,6 0-9 0,0 0-11 16,0 0-17-16,6 0-14 0,1 0-20 0,-1 0-63 15,1 0 0-15,0-1 0 0,-1 5 0 0,-6 1 0 16,0-1 0-16,0-1 0 0,0 0 0 0,0 5 0 16,0-1 0-16,0 0 0 0,-6 4 0 0,6-3 0 15,-7 3 0-15,0 3 0 0,1-2 0 0,6-2 0 16,-7 5 0-16,7-4 0 0,0 7 0 0,0-3 0 16,0 0 0-16,0-1 0 0,0 0 0 15,0 2 0-15,0 2 0 0,-6-4 0 0,6 1 0 16,0-1 0-16,-7 1 0 0,7 0 0 0,-6 3 0 15,-1-3 0-15,1 0 0 0,6-1 0 16,-6 1 0-16,-2-1 0 0,2 1 0 0,-7 0 0 16,7 0 0-16,-1-1 0 0,7 4 0 0,-6-3 0 15,-1 0 0-15,7-5 0 0,-6 5 0 0,6 0 0 16,-6 0 0-16,6-4 0 0,0 3 0 0,0-3 0 16,0 0 0-16,0 0 0 0,-8-3 0 15,8 2 0-15,0-2 0 0,-6 3 0 0,6-5 0 16,0 2 0-16,0-1 0 0,-6 1 0 0,6-1 0 15,0 1 0-15,-7-5 0 0,7 4 0 0,0-3 0 16,0 0 0-16,0-1 0 0,0 1 0 16,0 4 0-16,0-5 0 0,0 0 0 0,0 1 0 15,0 0 0-15,-7-1 0 0,7 1 0 0,0-4 0 16,0 5 0-16,-6-2 0 0,6-1 0 0,0 4 0 16,0-7 0-16,6 5 0 0,-6-1 0 0,0 1 0 15,7 0 0-15,-7-5 0 0,7 6 0 16,5-3 0-16,-4-1 0 0,-2 3 0 0,-6-5 0 15,6 5 0-15,-6-4 0 0,7 0 0 0,-1 1 0 16,-6-2 0-16,7 0 0 0,-1 7 0 0,1-7 0 16,-7 5 0-16,6-4 0 0,-6 0 0 0,0 3 0 15,0-3 0-15,0 4 0 0,0-4 0 16,0-1 0-16,-6 5 0 0,6-4 0 0,-7 5 0 16,7-6 0-16,-6 1 0 0,-1 0 0 15,14 4 0-15,-1-4 0 0,-6 3 0 0,0 1 0 0,0-4 0 16,0 4 0-16,0-1 0 0,0 1 0 0,0-5 0 15,0 6 0-15,-6-2 0 0,-1 1 0 16,7-4 0-16,0 3 0 0,0 2 0 0,0-2 0 16,0 0 0-16,0 1 0 0,0-4 0 0,0 4 0 15,0 0 0-15,7-5 0 0,-1 5 0 0,-6 0 0 16,7-4 0-16,-7 4 0 0,0-1 0 16,0 0 0-16,0 2 0 0,-7-2 0 0,7 0 0 15,0 1 0-15,-6-1 0 0,-1 2 0 0,7-2 0 16,0 0 0-16,0 5 0 0,7-4 0 15,-1 0 0-15,1-1 0 0,-1 0 0 0,0 2 0 16,2-2 0-16,-16 1 0 0,8-1 0 0,-6 0 0 16,6 3 0-16,-6-8 0 0,6 7 0 0,-7-6 0 15,7 5 0-15,-6-4 0 0,-1 4 0 0,7-4 0 16,0 0 0-16,0 4 0 0,0-1 0 16,0-3 0-16,0 3 0 0,0 1 0 0,7 0 0 15,-1 0 0-15,-6 2 0 0,7-2 0 0,-7 0 0 16,6 4 0-16,-6-5 0 0,6 4 0 0,-6 0 0 15,14-2 0-15,-14 2 0 0,6 0 0 0,-6 0 0 16,0-3 0-16,0 3 0 0,-6 0 0 16,6 0 0-16,-6-2 0 0,12 2 0 0,-6 0 0 0,0 1 0 15,0-1 0-15,0-4 0 0,-6 6 0 16,-2-7 0-16,8 6 0 0,-6-4 0 0,6-1 0 16,0 1 0-16,0-4 0 0,0 3 0 0,0 1 0 15,6-4 0-15,-6 4 0 0,14 0 0 0,-8-1 0 16,1 0 0-16,-1 1 0 0,1 0 0 15,-1-1 0-15,1 5 0 0,-1-4 0 0,-6 3 0 16,7-4 0-16,-7 6 0 0,0-6 0 0,0 1 0 16,0-1 0-16,0 1 0 0,-7 0 0 0,7 2 0 15,0-6 0-15,0 4 0 0,7-4 0 16,-7-1 0-16,7 3 0 0,-1 1 0 0,7 1 0 16,-6-1 0-16,-1 1 0 0,0 0 0 0,1-1 0 15,-7 1 0-15,6 0 0 0,-6-1 0 0,0 0 0 16,0 1 0-16,0-4 0 0,7 4 0 15,-7-4 0-15,0 4 0 0,0-4 0 0,0-1 0 0,-7 5 0 16,1-4 0-16,6 5 0 0,-7-2 0 16,7-3 0-16,-6 3 0 0,6 1 0 0,0-5 0 15,0 2 0-15,6 2 0 0,-6-3 0 0,7 0 0 0,6 4 0 16,-6-5 0-16,-1 3 0 0,0-3 0 0,8 1 0 16,-8 0 0-16,0 1 0 0,-6-2 0 0,7 1 0 15,-7-3 0-15,7 2 0 0,-7 1 0 0,0 3 0 16,0-2 0-16,0-1 0 0,6 0 0 15,1-1 0-15,-7 2 0 0,0-1 0 0,0 3 0 16,6-2 0-16,-6 2 0 0,6 1 0 0,-6 3 0 0,0-4 0 16,0 1 0-16,0 0 0 0,0 0 0 0,0 3 0 15,0-4 0-15,0 1 0 0,0 0 0 16,-6-1 0-16,0 1 0 0,6-4 0 0,-7 5 0 16,7-6 0-16,7 1 0 0,-7 4 0 0,6-4 0 0,0 0 0 15,2 0 0-15,-8 0 0 0,6 0 0 16,0 3 0-16,0-2 0 0,1 2 0 0,6 0 0 15,-6-2 0-15,-1 2 0 0,-6 1 0 0,7 0 0 16,0-4 0-16,-7 3 0 0,0 1 0 16,0-1 0-16,0-2 0 0,0 2 0 0,0 0 0 15,0-2 0-15,0-1 0 0,0 0 0 0,0-1 0 0,0 2 0 16,0 2 0-16,0-3 0 0,0 1 0 0,0-2 0 16,6 1 0-16,-6 5 0 0,6-6 0 0,-6 5 0 15,6-4 0-15,-6 3 0 0,0 0 0 0,0-2 0 16,0 6 0-16,0-4 0 0,0 1 0 0,0 0 0 15,0-1 0-15,0 2 0 0,8-2 0 0,4 1 0 16,-5 0 0-16,6-1 0 0,6 1 0 0,-5-1 0 16,-2 1 0-16,2 4 0 0,-1-6 0 15,-7 7 0-15,0-6 0 0,2 4 0 0,-8-3 0 16,6 4 0-16,0-5 0 0,0 4 0 0,8-3 0 0,-8 2 0 16,-6 3 0-16,0-9 0 0,0 3 0 0,0 1 0 15,0-4 0-15,0 4 0 0,0-1 0 0,0-3 0 16,7 3 0-16,5 2 0 0,2-2 0 0,-2 1 0 15,2-1 0-15,-1 1 0 0,0 3 0 0,0-4 0 16,-7 3 0-16,0 0 0 0,2-2 0 16,4 0 0-16,-5 2 0 0,6-2 0 0,0 0 0 15,-7-1 0-15,8-2 0 0,-2 2 0 0,-5-3 0 16,6 4 0-16,0-4 0 0,0 0 0 0,0 1 0 16,1 2 0-16,-2 0 0 0,-5 1 0 0,6-1 0 15,0 1 0-15,-7 3 0 0,0 0 0 0,2-2 0 16,-2 2 0-16,0-3 0 0,1 3 0 0,-1-4 0 15,1 1 0-15,-1-5 0 0,7-2 0 0,1 3 0 16,-2-4 0-16,8 1 0 0,-7 0 0 0,7-1 0 16,-8 0 0-16,8-3 0 0,-7 3 0 0,0 0 0 15,0 0 0-15,7-2 0 0,-7 2 0 0,0 0 0 16,-7 4 0-16,7-4 0 0,-6 5 0 16,0-6 0-16,-1 2 0 0,0-1 0 0,1-3 0 0,0 3 0 15,-1-2 0-15,7-3 0 0,-7 3 0 0,1-2 0 16,0 0 0-16,-1-3 0 0,0 4 0 0,1 0 0 15,0 0 0-15,-1-2 0 0,0 3 0 0,-6-2 0 16,14 1 0-16,-8 1 0 0,-6-2 0 0,7 0 0 16,-7 1 0-16,6 0 0 0,0-4 0 0,-6 3 0 15,8-3 0-15,-8 0 0 0,0 3 0 0,0-3 0 16,0 0 0-16,0 0 0 0,0 0 0 16,0 5 0-16,0-5 0 0,0 0 0 0,0 0 0 15,0 3 0-15,0-3 0 0,6 0 0 0,-6 0 0 0,0 0 0 16,0 0 0-16,0 0 0 0,0 0 0 15,0 0 0-15,0 0 0 0,0 0 0 0,0 0 0 16,0 0 0-16,-6 0 0 0,-2 0 0 0,2 0 0 16,0 0 0-16,-1 0 0 0,1 0 0 0,-14 0 0 15,7 0 0-15,0 4 0 0,-7-4 0 0,1 0 0 16,-1 4 0-16,1-1 0 0,-1-3 0 0,-6 4 0 16,6-1 0-16,1-3 0 0,-7 4 0 0,0 0 0 15,-6-4 0-15,5 3 0 0,1 1 0 0,-6-1 0 16,5-3 0-16,-5 5 0 0,-1-2 0 0,1-3 0 15,-1 4 0-15,-5-1 0 0,5 1 0 0,-6 0 0 16,-1-1 0-16,8 1 0 0,-7 0 0 0,7 4 0 16,-1-6 0-16,1 6 0 0,5-5 0 0,-5 2 0 15,6 2 0-15,-7-3 0 0,13-1 0 0,-5 4 0 16,-1-2 0-16,6-2 0 0,-6 0 0 0,13 1 0 16,-7 0 0-16,8-4 0 0,-8 0 0 15,0 0 0-15,7 3 0 0,-13-3 0 0,7 4 0 16,-1-4 0-16,0 4 0 0,1-4 0 0,6 3 0 15,-6 1 0-15,-1-4 0 0,-6 4 0 0,0-1 0 16,-1-3 0-16,2 4 0 0,-1 0 0 16,6-4 0-16,7 3 0 0,-6 1 0 0,-1 0 0 15,1-4 0-15,5 3 0 0,-5-3 0 0,-1 0 0 16,0 3 0-16,8 2 0 0,-8-2 0 0,1-3 0 16,5 4 0-16,2 1 0 0,-8-3 0 0,1 2 0 15,5-1 0-15,-4 1 0 0,-2 0 0 0,7-4 0 16,-1 3 0-16,2 2 0 0,-8-5 0 15,14 2 0-15,-8 3 0 0,8-5 0 0,-7 0 0 16,7 0 0-16,-2 0 0 16,-4 0 0-16,-1 0 0 0,6 0 0 0,-6 0 0 0,0 0 0 0,6 0 0 15,-5-5 0-15,6 5 0 0,-8 0 0 16,1 0 0-16,7 0 0 0,-1-2 0 0,-6 2 0 16,7-5 0-16,0 2 0 0,-8 3 0 0,8-4 0 15,-1 0 0-15,0-3 0 0,7 5 0 0,0-7 0 16,0 1 0-16,0 5 0 0,7-4 0 15,0 0 0-15,-7 3 0 0,0 0 0 0,0-3-501 16,0 3-408-16,6 1 13 0,-6-1 54 0,-6 4 97 16,6 0 133-16,-14-4 138 0,8 4 123 0,-7-3 89 15,-7 3 51-15,8 0 6 0,-8-8-47 0,0 8-92 16,1-3-43-16,5-5-15 0,-5 4 15 16,13-6 48-16</inkml:trace>
  <inkml:trace contextRef="#ctx0" brushRef="#br1" timeOffset="144518.29">26351 8872 27 0,'-8'4'293'0,"8"-4"54"0,0 0 5 0,0 0-36 0,0 4-48 0,0-4-50 0,0 0-55 0,0 0-36 0,8 0-20 0,-8 3-3 0,6-3-2 16,-6 0-1-16,6-3 2 0,1 3 7 0,-7 0 5 0,6-4 14 16,-6 4 19-16,0 0 22 0,0 0 29 15,-6 0 31-15,6 0 31 0,0 0 24 0,0 0 12 16,0-4-1-16,0 4-11 0,0 0-24 16,-7 0-24-16,1 0-27 0,6-3-18 0,-6 3-12 0,6 0-7 15,-8-3 4-15,8 3 2 0,-6 0 4 16,6-4 4-16,-12-1 1 0,5 5-1 0,0-3-2 15,1 0-2-15,-1-1-7 0,1 0-36 0,0-3-140 16,-2 3 0-16,2 1 0 0,0-5 0 16,6 5 0-16,-6-1 0 0,-2 0 0 0,2 1 0 15,0-1 0-15,-1 0 0 0,1 1 0 0,-8 0 0 16,2-2 0-16,6 2 0 0,-8-1 0 0,8 1 0 16,-8-1 0-16,1 0 0 0,7 1 0 15,-14 3 0-15,8-4 0 0,-2 0 0 0,1 4 0 0,-7-3 0 16,2-2 0-16,4 3 0 0,-5-3 0 15,-1 2 0-15,-6 3 0 0,6-4 0 0,-5 0 0 16,-1 4 0-16,6-3 0 0,-6-1 0 0,-1 4 0 16,8 0 0-16,0-4 0 0,-8 4 0 15,8-3 0-15,-7 3 0 0,0 0 0 0,0 0 0 16,7 0 0-16,-15 0 0 0,9 0 0 0,-7 0 0 16,-1 3 0-16,7-3 0 0,-7 0 0 0,-6 0 0 15,0 4 0-15,0 0 0 0,-7-1 0 16,13 1 0-16,-5 0 0 0,-1-1 0 0,-1 4 0 15,1-2 0-15,7-2 0 0,-7 5 0 0,0-1 0 16,-1 0 0-16,8 5 0 0,-7-9 0 0,6 4 0 16,-5 0 0-16,5 4 0 0,-7-3 0 15,8 3 0-15,-1 0 0 0,1 0 0 0,-1-1 0 16,1 1 0-16,-1 5 0 0,1-2 0 0,6-3 0 16,-7 3 0-16,7 1 0 0,-7-4 0 0,7 4 0 15,0-1 0-15,-7 1 0 0,8 1 0 0,-1-2 0 16,-6-1 0-16,5 7 0 0,-5-6 0 0,6 4 0 15,-1 1 0-15,-5-1 0 0,6 4 0 16,-1-3 0-16,1 1 0 0,7 3 0 0,-7-1 0 16,0-3 0-16,7 3 0 0,-7-4 0 0,12 3 0 15,-5-2 0-15,6 4 0 0,-6-5 0 0,5 0 0 16,2 0 0-16,-2 4 0 0,-5 0 0 0,6 0 0 16,-6 0 0-16,-1 0 0 0,0 0 0 15,1 4 0-15,-1-5 0 0,7 4 0 0,-7-2 0 16,1 3 0-16,0-4 0 0,5 0 0 0,1 0 0 15,0 0 0-15,0 3 0 0,1-2 0 0,-2 3 0 0,8-6 0 16,-7 3 0-16,0-2 0 0,6 2 0 16,-5 3 0-16,4-4 0 0,-4 3 0 0,-2-3 0 15,8 4 0-15,-7-3 0 0,0 2 0 0,6-3 0 16,-5 3 0-16,-2-3 0 0,8 4 0 0,0-5 0 16,-1 5 0-16,0-4 0 0,1 3 0 0,6-2 0 15,0-2 0-15,0 2 0 0,0 3 0 0,0-4 0 16,0 0 0-16,0-1 0 0,0 1 0 0,0 0 0 15,0 1 0-15,0-5 0 0,0 0 0 0,0 4 0 16,-7 0 0-16,1-3 0 0,6 3 0 16,0 0 0-16,0-1 0 0,0 1 0 0,0 0 0 15,0 0 0-15,0 5 0 0,0-6 0 0,0-3 0 0,6 4 0 16,1 0 0-16,-7-4 0 0,0 1 0 0,6-2 0 16,1 3 0-16,-7-2 0 0,7 0 0 0,-7-3 0 15,6 3 0-15,0-3 0 0,-6 4 0 0,7-6 0 16,0 3 0-16,-1 2 0 0,0-4 0 15,1 4 0-15,0-3 0 0,6-1 0 0,-7 1 0 16,0 0 0-16,1-1 0 0,0 2 0 0,-1-2 0 16,8-2 0-16,-8 2 0 0,7-3 0 0,-7 3 0 15,7-3 0-15,-6 0 0 0,-1 4 0 0,8 0 0 16,-2 2 0-16,1-1 0 0,7 2 0 0,0-7 0 16,-8 7 0-16,2-3 0 0,5 0 0 0,-6-1 0 0,0 0 0 15,0 1 0-15,6 1 0 0,-5-1 0 16,5-1 0-16,-5 4 0 0,5-3 0 0,-6-1 0 15,0-3 0-15,-1 0 0 0,2-4 0 0,-1 4 0 16,6 1 0-16,-12-4 0 0,6 2 0 0,-6 1 0 16,5 0 0-16,8 0 0 0,0 0 0 0,-1-1 0 15,1 2 0-15,-1-1 0 0,7 0 0 0,-6-1 0 16,0 2 0-16,-1-5 0 0,-6 3 0 0,0 3 0 16,7-6 0-16,-8 0 0 0,1 0 0 0,1 1 0 15,-2-1 0-15,2 1 0 0,5-2 0 0,-6-2 0 16,6 3 0-16,1 1 0 0,6-4 0 0,-13 3 0 15,7-4 0-15,-8 5 0 0,2-1 0 0,5-3 0 16,-5 2 0-16,5-2 0 0,-6 4 0 0,7-5 0 16,-7 1 0-16,6 3 0 0,0-2 0 0,-5-2 0 15,5 5 0-15,1-6 0 0,0 3 0 16,-8-2 0-16,14 1 0 0,-13 0 0 0,13-1 0 0,-6 1 0 16,-1 0 0-16,-5-1 0 0,5-3 0 15,7 4 0-15,0-4 0 0,-6 3 0 0,-1-3 0 16,1 0 0-16,-8 5 0 0,2 2 0 0,6-7 0 15,-8 3 0-15,8 1 0 0,-1-4 0 0,1 4 0 16,0-4 0-16,5 0 0 0,-5 3 0 0,6-3 0 16,1 0 0-16,-1 0 0 0,-1 0 0 0,1 0 0 0,0 0 0 15,1-3 0-15,5 3 0 0,-6 0 0 16,1-4 0-16,-1 4 0 0,-7 0 0 0,1-4 0 16,6 4 0-16,-1-3 0 0,1 3 0 0,7 0 0 15,-7 0 0-15,0-4 0 0,0 1 0 0,0 3 0 16,1-5 0-16,-2 2 0 0,1-1 0 0,0 1 0 15,1-1 0-15,5 0 0 0,-6 1 0 0,0-1 0 16,1 0 0-16,-2 1 0 0,1-4 0 0,7-1 0 16,-7 0 0-16,6 1 0 0,-6 0 0 0,1 4 0 15,-7-6 0-15,5 3 0 0,1-2 0 0,-6 1 0 16,0 0 0-16,-1 0 0 0,1 3 0 0,-1-4 0 16,0 5 0-16,-6-5 0 0,7 2 0 0,0-2 0 15,-1-3 0-15,1 4 0 0,6-4 0 0,-6-1 0 16,5 1 0-16,1 0 0 0,0 0 0 15,-6 0 0-15,5 0 0 0,2 4 0 0,-7-7 0 16,-1 3 0-16,7 0 0 0,-6 0 0 0,-1 0 0 16,8 0 0-16,-15 0 0 0,8 3 0 0,-1-3 0 15,-5 0 0-15,5 0 0 0,1 0 0 0,-1 4 0 16,-6-4 0-16,7 0 0 0,-1 0 0 0,-6 0 0 16,0 0 0-16,1 4 0 0,5-8 0 0,-6 4 0 0,0 0 0 15,-1-1 0-15,2-2 0 0,-8 3 0 16,8-3 0-16,-2 3 0 0,-5-4 0 0,6 4 0 15,0 0 0-15,-7-3 0 0,1 2 0 0,0-2 0 0,5-1 0 16,-5 0 0-16,-1 1 0 0,1 0 0 16,0-1 0-16,-1 0 0 0,0-3 0 0,2 3 0 15,-2-3 0-15,0 3 0 0,0 4 0 0,-6-4 0 16,7 1 0-16,-7-1 0 0,7 0 0 0,-1 1 0 16,-6 3 0-16,7-4 0 0,-7 4 0 0,0 0 0 15,6 1 0-15,-6-6 0 0,0 5 0 0,0 1 0 16,0-2 0-16,0-2 0 0,0 3 0 0,0-4 0 15,0 1 0-15,0-1 0 0,6-4 0 0,-6 6 0 16,0-7 0-16,0 3 0 0,0-2 0 0,-6 1 0 16,6-1 0-16,0 2 0 0,6-6 0 0,-6 8 0 15,0-4 0-15,0 2 0 0,0 2 0 0,0-3 0 16,0 4 0-16,-6-1 0 0,6-1 0 0,-6 3 0 16,6 1 0-16,-7-3 0 0,1 0 0 0,-1 5 0 15,0-5 0-15,7 1 0 0,-6 3 0 0,6-8 0 16,-6 5 0-16,6-1 0 0,0-4 0 0,0 5 0 15,0 0 0-15,0-5 0 0,0 4 0 0,0-3 0 16,-6 4 0-16,6-1 0 0,-8 0 0 0,2 4 0 16,0-4 0-16,-1 4 0 0,0 0 0 0,1 0 0 15,-1 0 0-15,1 0 0 0,0 1 0 16,-1-2 0-16,0 2 0 0,1-1 0 0,0 0 0 0,-8-1 0 16,8 1 0-16,-7-3 0 0,0-1 0 15,6 1 0-15,1-5 0 0,0 5 0 0,6-5 0 16,-8 5 0-16,8-4 0 0,-6-1 0 0,0 4 0 15,6-3 0-15,-7 3 0 0,1 1 0 0,6-5 0 16,-7 5 0-16,7 3 0 0,-6-4 0 0,6 0 0 16,-7 1 0-16,1-1 0 0,6 0 0 0,-6-3 0 15,6 4 0-15,0-1 0 0,0-3 0 0,0 2 0 16,-8 2 0-16,8-4 0 0,0 3 0 0,0 1 0 16,0-1 0-16,0 0 0 0,0 1 0 0,-6-1 0 15,6 1 0-15,-6 3 0 0,6-5 0 0,-13 2 0 16,6 0 0-16,1-1 0 0,-7 0 0 0,-1-4 0 15,8 5 0-15,0-4 0 0,6 0 0 0,-7-5 0 16,7 5 0-16,0-8 0 0,0 5 0 0,0-1 0 16,0-5 0-16,0 6 0 0,0-5 0 0,0 4 0 15,0-3 0-15,-7 3 0 0,1-4 0 16,0 4 0-16,-7 0 0 0,6 4 0 0,-12-4 0 0,5 4 0 16,1-1 0-16,-6 1 0 0,6-1 0 0,-7 1 0 15,1-3 0-15,-1-2 0 0,7 2 0 0,-6-2 0 16,-1 2 0-16,1 2 0 0,5-4 0 0,-6 6 0 15,2-5 0-15,4 0 0 0,-5 0 0 0,5 4 0 16,-4-5 0-16,11 9 0 0,-6-1 0 16,6 4 0-16,1 0 0 0,0 0 0 0,-2 3 0 15,-4 5 0-15,6 0 0 0,-2-1 0 0,2 0 0 16,6 4 0-16,-6 0 0 0,6 0 0 16,0 0-326-16,6 4-1421 0,14-4 27 0,0 0 143 0,12 0 282 15,7-7 360-15,12 3 438 0</inkml:trace>
  <inkml:trace contextRef="#ctx0" brushRef="#br1" timeOffset="147039.57">27301 8360 118 0,'0'0'346'0,"0"-4"54"0,0 4 11 0,7-3-34 0,-7 3-44 0,6 0-53 0,-6 0-33 0,0 3-13 0,0-3 2 0,0 0 4 15,0 0 11-15,0 0 12 0,0 0 20 0,0 0 17 16,0 0 18-16,0 0 20 0,-6 0 8 0,6 0-3 15,-14-3-26-15,2 3-41 0,-8 3-34 0,1 1-39 16,-7 4-44-16,0-2-35 0,-1 5-23 16,8 1-14-16,-7-2-20 0,6 5-17 0,0 0-12 15,8-1-7-15,-2 1-3 0,8 3-5 16,6 1-2-16,6-1-5 0,2 0-4 0,4-3-4 0,2-1-4 16,-2 1-6-16,8 1-3 0,-1-10 3 15,7 2 0-15,1-5-1 0,-1 1 0 0,0-8 4 16,7 1-1-16,-8-5 0 0,1-3 0 0,-6-4-2 15,0 1 9-15,-8-4 1 0,-5-1-1 0,-7 1 6 16,0-4 6-16,0 3 10 0,-7-3 9 16,-5 4 23-16,4 4 30 0,2-4 28 0,0 6 28 15,0 1 24-15,-8 0-143 0,14 4-28 0,-6 4 0 16,6-5 0-16,0 8 0 0,0-3 0 0,0 3 0 16,0 0 0-16,6 0 0 0,-6 3 0 0,7 1 0 15,0 3 0-15,-7 5 0 0,6-2 0 16,-6 9 0-16,6-1 0 0,-6 4 0 0,0-1 0 15,0 9 0-15,-6 0 0 0,6 2 0 0,0 1 0 16,0 4 0-16,0 3 0 0,0-3 0 16,6 3 0-16,-6-3 0 0,6-1 0 0,2-3 0 0,4 0 0 15,-5-3 0-15,6-5 0 0,0-3 0 16,-7-4 0-16,0 1 0 0,2-8 0 0,-2-4 0 16,-6 1 0-16,0-5 0 0,0-3 0 0,-6 0-528 15,-2-3-624-15,2-5-165 0,0-3-23 16,0 4 91-16,-1-8 194 0,7 4 234 0,0 0 259 15</inkml:trace>
  <inkml:trace contextRef="#ctx0" brushRef="#br0" timeOffset="154783.41">25360 10019 322 0,'0'5'414'0,"7"-5"56"0,-7 0-1 15,7 0-45-15,-7-5-57 0,0 5-36 0,-7-4-16 0,7 1 1 0,-13 3 11 0,13-4 13 0,-7 4 11 0,7-4 10 0,0 4 13 0,0 0 8 16,-6-3 2-16,-8-1-6 0,2 4-12 0,6 0-13 16,-8-3-18-16,1 3-25 0,1-4-23 0,4 1-72 15,-4-2-215-15,-2 5 0 0,8 0 0 0,0 0 0 16,-7 0 0-16,6 0 0 0,-6 0 0 15,7 5 0-15,-8-5 0 0,2 3 0 0,-2 1 0 16,-5-4 0-16,-1 7 0 0,-6-4 0 0,7 5 0 16,-7 4 0-16,-7-2 0 0,7 1 0 15,0 3 0-15,-7 1 0 0,-5 4 0 0,5-1 0 16,-7 3 0-16,8 5 0 0,-7 0 0 0,7-1 0 16,-7 5 0-16,6-1 0 0,1 4 0 0,-8 0 0 15,7 4 0-15,1 4 0 0,-1-4 0 0,1 7 0 16,6-1 0-16,7 4 0 0,-1 4 0 15,7 2 0-15,6-3 0 0,-6 2 0 0,7-4 0 16,6 2 0-16,13-2 0 0,0-4 0 0,6 1 0 16,7-10 0-16,13 2 0 0,1-4 0 0,5-4 0 15,7 2 0-15,1-10 0 0,5 1 0 0,14-7 0 0,-7 0 0 16,13-9 0-16,0-2 0 0,1-4 0 16,-2-4 0-16,8-2 0 0,0-9 0 0,-7-7 0 15,7-4 0-15,-14-7 0 0,0-4 0 0,-5-7 0 16,-7-4 0-16,6-7 0 0,-20-3 0 0,-6-8 0 15,-13-3 0-15,-12-5 0 0,-8 2 0 0,-19-2 0 16,-6 1 0-16,-14-1 0 0,-13 1 0 0,1 6 0 16,-14 10 0-16,7 1 0 15,-7 5 0-15,-6 11 0 0,0 3 0 0,0 8 0 0,0 7 0 16,6 4 0-16,7 7 0 0,7 11-124 0,5 3-932 16,7 5-139-16,8 2-101 0,12 9 37 15,6-1 147-15,14 4 206 0,6-4 203 0,6 5 230 16</inkml:trace>
  <inkml:trace contextRef="#ctx0" brushRef="#br0" timeOffset="157430.94">29515 7513 67 0,'-6'-3'427'0,"6"-1"86"0,-6-3 80 0,-1 3 34 0,1 1-46 0,-1 3-65 0,7-4-51 0,0 4-38 0,0-4-42 0,0 4-54 0,0 0-57 0,0 0-35 0,13 4-21 0,-6 3-6 16,-1 4 7-16,0 7 13 0,2 0 7 15,-8 8-1-15,6 3-10 0,0 2-14 16,-6 4-12-16,-6 6-11 0,0 4-7 0,6-2-10 0,0 4-9 16,6 0-135-16,0 5-30 0,0 0 0 15,8-4 0-15,-8-1 0 0,1 0 0 16,-1-3 0-16,0-3 0 0,2-5 0 0,-8 1 0 16,0-3 0-16,0-9 0 0,0 4 0 0,0-7 0 0,0-4 0 15,0 1 0-15,0-5 0 0,0-2 0 16,0-9 0-16,0 5 0 0,0-8 0 0,0 2 0 15,6-2 0-15,-6-2 0 0,6 2 0 0,8-5 0 16,-2-1 0-16,1 1 0 0,13-2 0 0,0 3 0 16,1-2 0-16,5-3 0 0,1 3 0 15,5 2 0-15,2 0 0 0,-7 1 0 0,-1-1 0 16,-13 0 0-16,7 4 0 0,-12-3 0 0,5 3 0 16,-6 0 0-16,-13-4 0 0,0 4 0 0,-7-3-680 15,1-1-210-15,0 0-102 0,6 0-110 16,-7 1-26-16,14-1 100 0,5 0 162 0,2-2 163 15,12-2 163-15</inkml:trace>
  <inkml:trace contextRef="#ctx0" brushRef="#br0" timeOffset="158007.34">30063 7803 109 0,'-7'-4'368'0,"1"1"56"0,6-1 38 0,-6 0-28 0,-2 4-56 0,-4-3-60 0,5 3-42 0,-6-4-34 0,0 4-30 0,0 0-36 0,0 0-41 16,0 4-39-16,0-4-23 0,6 3-21 0,1 5-13 15,0-1-11-15,6 3-3 0,-7-1-2 0,14 5-5 16,-1 0-3-16,0-3-2 0,1 4 1 16,-1 0-2-16,8 3-3 0,-2-3 15 0,2 4-12 15,11-5-5-15,-5 4-3 0,0-3-3 0,-1-4-1 16,7 4-15-16,-6-5 19 0,-7 2 23 15,0-1 36-15,-7-1 47 0,-6-2 57 0,-13 3 52 16,0-4 38-16,-13 1 14 0,-6-1-13 0,-7 0-37 16,-7 0-52-16,7 1-53 0,0-1-128 0,0-4-177 15,-1 1-196-15,2 0-252 0,-1-4-207 16,6 0-109-16,1 0 22 0,12-4 113 0,20 4 159 16,0 0 235-16</inkml:trace>
  <inkml:trace contextRef="#ctx0" brushRef="#br0" timeOffset="162126.84">26227 10232 70 0,'0'-4'326'0,"0"1"49"0,6 3 4 0,-6 0-29 0,0-4-62 0,7 4-59 0,-7 0-49 0,6-3-25 0,-6 3-14 0,6 0-5 0,2 0-1 16,-8-5 6-16,0 5 12 0,0 0 14 15,0 0 19-15,0 0 18 0,0 0 17 0,0 0-4 16,0 0-12-16,0 5-23 0,0-5-23 0,0 3-11 16,0 4-2-16,0 0 1 0,6 4 5 15,-6 0 10-15,6 0-1 0,-6 3-6 0,6 5-16 16,-6-1-10-16,0 1-9 0,0 3-10 0,0 0-5 15,8 0-11-15,-8 0-12 0,0 3-15 16,0-2-12-16,0-1-10 0,6 3-13 0,0-7-5 16,-6 0 0-16,7 1-5 0,-7-4-1 0,0 0-2 15,0-4 1-15,0 0-2 0,0-5 6 0,0-2 16 16,-7 1 16-16,7-2 22 0,-6-3 15 16,0 0 7-16,12-3-7 0,-6-6-14 0,0 3-18 0,-6-5-21 15,6-5-18-15,-8 2-10 0,8-1-3 16,-6-7-4-16,6 4-2 0,-6-4-2 0,0-4-1 15,-2 1 1-15,2-1-1 0,0 0 0 16,-1-3 1-16,7 4 8 0,-6-4 7 0,6 4 9 16,0-2 15-16,0 1 15 0,6 5 12 0,-6-1 1 15,7 3-5-15,-7 1-8 0,6 3-14 0,8 1-17 16,-2 2-12-16,2 2-8 0,5 2-7 16,-6 1 1-16,12 3-4 0,2 1-1 0,-7 3 2 15,6 3 0-15,0 1 3 0,-1 3-2 0,1 1 2 16,-6 2-1-16,6-3-6 0,-13 8 4 15,1-4 1-15,-8 5 4 0,-12 2 0 0,-8-4 3 16,1 1 5-16,-19 3-1 0,6-3-2 0,-7 3 0 16,1-3-5-16,6-1-17 0,6-3-46 0,1 1-85 15,5-2-146-15,2-2-205 0,12-4-210 0,-7-1-246 16,0-3-158-16,1 0-23 0,12-3 88 0,1-5 172 16,12 4 198-16,-5 1 255 0</inkml:trace>
  <inkml:trace contextRef="#ctx0" brushRef="#br0" timeOffset="163155.6">16203 14690 197 0,'0'-14'455'0,"7"-1"84"0,-7 4 83 0,-7-4 1 0,1 4-49 0,0-4-32 0,-2 4-14 0,2 0-1 15,6 4-8-15,-6-1-28 0,6 5-47 0,0 0-56 16,0 6-57-16,0 0-35 0,6 5-22 0,8 7-8 15,5 11-9-15,-6 3-2 0,6 8-192 0,-5 6-63 16,-2 9 0-16,2 3 0 0,-2 4 0 16,2 3 0-16,-1 7 0 0,-1 1 0 0,8-1 0 15,0 1 0-15,5 0 0 0,-5-4 0 0,6-4 0 16,1-3 0-16,-1-9 0 0,-1-2 0 0,-5-3-108 16,0-8-535-16,-8-8-145 0,8-4-95 0,-7-11-79 15,1-3-78-15,-8-7 36 0,-6-4 108 0,0-7 147 16,0-5 141-16,0-2 161 0</inkml:trace>
  <inkml:trace contextRef="#ctx0" brushRef="#br0" timeOffset="163432.04">16327 14896 261 0,'-13'-37'508'0,"0"4"90"0,0 0 75 0,0 4-19 0,6 4-118 15,14 2-107-15,6 0-94 0,7 2-76 16,13 3-65-16,5 3-55 0,7 5-44 0,8 2-26 15,-1 1-17-15,13 7-9 0,-6 7 0 0,0 4-3 16,-8 0 1-16,-5 7 0 0,-1 8-4 16,-18-1 1-16,-1 4-7 0,-20 4-1 0,-6 1-4 15,-6 2-3-15,-14 1 3 0,-5-5 1 16,-9 2 2-16,2-5-5 0,-7 0 0 0,0-3-3 16,0 0-12-16,-1-8-27 0,8 0-60 0,6-3-91 15,1-5-116-15,5-1-123 0,0-6-152 0,7 4-170 16,13-7-45-16,0 0 35 0,13 0 85 0,13-7 104 15</inkml:trace>
  <inkml:trace contextRef="#ctx0" brushRef="#br0" timeOffset="164190.31">17655 15361 74 0,'0'0'424'0,"0"0"95"0,0 0 83 0,0 0 24 0,0 0-49 0,0 0-71 0,8 0-64 0,-2 0-38 16,0 0-20-16,7 0-5 0,7 0-7 15,0 0-7-15,5 0-5 0,15 0-15 0,-1-3-29 16,-1 3-51-16,9-4-41 0,-2 4-40 0,7 0-31 15,0-5-33-15,7 2-30 0,-1 3-29 0,-6-3-18 16,1-2-15-16,-2 5-12 0,-5 0-7 16,-7-3-3-16,1 3 5 0,-15 0-8 0,1 0-1 15,-6 3-3-15,-7-3-1 0,0 0 0 0,-6 5 2 16,-7-5-1-16,0 3-6 0,0-3-13 0,-7 0-22 16,0 0-32-16,1 3-36 0,-1-3-38 15,-5-3-41-15,5 3-30 0,-6-3-21 0,0-2-11 16,6-1 1-16,-6 1 13 0,1-1 24 0,-2-6 34 15,2 5 40-15,-2-8 40 0,-5 5 35 0,-1 2 28 16,8-3 20-16,-8 4 15 0,-7-1 8 16,8 1 6-16,0 4 9 0,-1-1 2 0,1-3 7 15,5-1 25-15,2 5 4 0,-2-4 11 0,1 2 9 16,0 2 17-16,7 3 13 0,-1-5-9 0,1 2 9 16,0 3 0-16,6-3-12 0,0 3-17 0,0-4-19 15,0 4-19-15,0 0-15 0,12 0-16 16,-5 0-7-16,6 0-2 0,6 4-1 0,1-1-3 15,6-3 1-15,7 8-5 0,-7 0 2 0,-7 2 2 16,7 1 1-16,-6 0 2 0,6 7-2 16,-7-3 8-16,1 3-1 0,-7 4 1 0,-6-4-2 15,5 1 8-15,-5 3 9 0,-1-4 10 0,-6 4 7 16,0-3 11-16,-6-1 12 0,-1-1 6 0,-5 0 3 16,5-3-5-16,-6 1-7 0,-7-5-12 0,7-2-13 15,0-1-14-15,0 0-19 0,1-4-33 0,-8 2-65 16,6-5-90-16,1 0-138 0,1 0-148 15,-2-5-140-15,8 2-133 0,6 0-145 0,0-5-49 16,6 1 64-16,8 0 109 0,5 0 127 0,1-2 152 0</inkml:trace>
  <inkml:trace contextRef="#ctx0" brushRef="#br0" timeOffset="164755.16">19525 15057 317 0,'0'-8'523'0,"0"-3"97"0,0 7 98 0,-6-3-17 0,-8 0-71 0,1 3-70 0,-13 0-59 0,6 1-58 0,-5-1-60 0,-7 8-61 0,-2-1-66 16,-11 5-50-16,6 3-37 0,-1 4-29 0,8-1-22 15,-1 1-21-15,7 7-18 0,1-1-9 0,11 2-10 16,2 2-6-16,-2 0-12 0,8 2-6 15,6 3 5-15,6-9-15 0,1 5-12 0,6-9-8 16,7 3-5-16,-1-6-5 0,7-2-13 0,0-6 5 16,7 2 3-16,6-8-2 0,-7-4 2 0,8-3 4 15,-8-5 0-15,7-2 0 0,-6-5 5 0,-1 1 6 16,1-3 0-16,-7-5 3 0,0 0 11 0,-13 0 23 16,-7 1 30-16,1-1 38 0,0 0 44 15,-7 1 47-15,-7 3 41 0,-6 1 24 0,0 1-267 16,0 6 0-16,0 3 0 0,0 4 0 15,0 2 0-15,6 5 0 0,1 0 0 0,0 8 0 16,-1 3 0-16,7 4 0 0,0 8 0 0,7-2 0 16,-1 5 0-16,0 3 0 0,1 7 0 0,13 5 0 15,-8 0 0-15,2 6 0 0,-2 1 0 0,1 2 0 16,-6 2 0-16,6-1 0 0,-7 1 0 0,2-5 0 16,-2 5 0-16,0-6 0 0,-6-2 0 0,6 0 0 15,1-2 0-15,0-10 0 0,-1 0 0 0,1-1 0 16,5-6 0-16,-12-3 0 0,14-4 0 15,-8-7 0-15,0 0 0 0,8-4 0 0,-1 1 0 0,-7-4 0 16,1-1 0-16,0 1 0 0,5-4 0 0,-12 0 0 16,0 0 0-16,0 0 0 0,-6-4 0 0,0-3 0 15,-8 4 0-15,1-5 0 0,-7 1-258 16,-6 3-1067-16,7-7-126 0,-7 4 12 0,0-5 121 0,6 2 234 16,7-5 280-16,1 3 345 0</inkml:trace>
  <inkml:trace contextRef="#ctx0" brushRef="#br4" timeOffset="183834.84">21759 3700 126 0,'0'0'341'0,"7"-4"48"0,-7 0 0 0,6-3-32 0,-6 4-45 0,6-2-51 0,-6-2-23 0,7 4-2 0,-7-4 17 0,0 3 19 16,0-4 15-16,0 5 6 0,-7-1-2 16,7 1-16-16,-6 3-32 0,0 0-41 0,-1 3-47 15,0 1-41-15,1 7-39 0,-7 3-31 0,-1 1-20 16,8 7-13-16,0 5-5 0,6-2-5 15,-6 4-2-15,6 0-2 0,6 0 2 0,-6 1-2 16,6-1-3-16,7 0 0 0,-6-3 2 0,6-4-1 16,0 0-2-16,-6-5-1 0,5 0 2 15,2-7-2-15,-8 1 2 0,0-7 1 0,-12-4 1 0,6-4 2 16,-6 0 4-16,-8-7 1 0,2-4 1 16,-2 1-1-16,-5-5 0 0,5-3 5 0,2 1-1 15,-2-4 2-15,8-2 1 0,6-6 3 0,0 4 4 16,0-3-2-16,14-2-3 0,-2 1-3 15,8 4 1-15,-1-5 4 0,-5 9 10 0,-2 0 22 16,2 7 27-16,-2-1 26 0,-12 8 15 0,7-1 16 16,-7 9 17-16,6 3 6 0,1 3-5 15,0 9-8-15,-1-1-8 0,-6 8-17 0,6-1-23 16,1 7-28-16,0-3-20 0,5 4-17 0,2 0-9 16,-1-4-7-16,7 0-6 0,-8-1 9 0,14-2-5 15,-7-8-4-15,1 0-4 0,0-4-1 16,6-4 0-16,-7-3-8 0,1-7 4 15,6-4 5-15,0 0 10 0,-7-7 11 0,8-4 17 0,-8-3 19 16,0-2 21-16,1 2 23 0,-7-4 13 0,1 0 8 16,-2 4 2-16,-6 2 6 0,-6 4-2 15,8 1-4-15,-2 7-10 0,-6 4-9 0,0 7-54 16,0 0-52-16,0 11 0 0,0 0 0 16,6 8 0-16,-6 1 0 0,0 7 0 0,0 2 0 0,0 1 0 15,0-1 0-15,0 3 0 0,0-2 0 16,0 4 0-16,7-9 0 0,-7 0-11 0,0-6-274 15,0-1-155-15,0-3-171 0,0-4-139 0,6-3-124 16,-6-5-113-16,7 0-39 0,-7-3 73 0,7-3 132 16,5 0 142-16,8-5 163 0</inkml:trace>
  <inkml:trace contextRef="#ctx0" brushRef="#br4" timeOffset="184186.23">22664 3648 108 0,'0'-10'386'0,"0"-1"56"0,-6 0 44 0,-8-1-40 0,2 9-76 0,-2-5-75 0,1 8-47 0,-6 0-23 0,0 0-5 0,-8 8 3 0,1 0 7 0,0 6-5 0,0 1-5 0,1-1-20 15,5 4-25-15,0 4-34 0,7-3-37 0,0 4-32 16,6-3-27-16,7-1-13 0,7 3-11 16,0 0-11-16,6-4-5 0,13-3-4 0,-6-1 0 15,5-7-7-15,1 6 1 0,0-13-9 16,7 0-2-16,-1 0 0 0,1-13-3 0,-1 3 5 15,-6-1 3-15,1-7 8 0,-7-1 4 0,-8 1 10 16,1-4 20-16,-6 0 25 0,-1 0 32 16,-6 4 43-16,0-1 48 0,0 4 41 0,0 5 25 15,-6 3 3-15,6 3-15 0,-14 4-33 0,8 4-40 16,0 3-47-16,0 3-38 0,-2 5-28 16,2 4-20-16,0 4-13 0,6 2-10 0,-7 0-26 15,7 1-58-15,0 3-95 0,0-4-116 0,7 2-128 16,5-5-124-16,2-4-105 0,5-1-94 15,1-1-99-15,0-9 15 0,-1-4 75 0,13-3 100 0,-6-7 110 16</inkml:trace>
  <inkml:trace contextRef="#ctx0" brushRef="#br4" timeOffset="184748.33">23080 3652 8 0,'-12'-25'400'0,"-1"-1"83"0,0 4 69 0,0 0 35 0,-1 4-44 15,2 2-65-15,6 6-47 0,-8 3-33 16,8-1-32-16,-7 5-37 0,6 3-59 0,0 0-63 15,1 0-57-15,-6 7-42 0,-2 0-33 0,8 4-26 16,-1 4-20-16,7 3-9 0,-6 0-4 16,6 1-9-16,6 4-5 0,-6-2-2 0,13 1 6 15,7-1-4-15,-1 5-1 0,7-3 0 0,-6 2-21 16,0-3 8-16,-8 0 2 0,8 0 5 0,-13-4-2 16,-1-3 3-16,0-1 22 0,-6-2-6 0,-6-1-9 15,0-4 4-15,-8-3 3 0,-5-1 4 0,-7 1 4 16,-7-8 7-16,7 1 12 0,0-4 5 15,0 0 8-15,13-9 6 0,-7 2 4 0,14-5-2 16,0 1-2-16,12-1-6 0,0 1-10 0,8 1-7 16,5-3-10-16,13 3-9 0,1 2-8 15,7 0-1-15,-2 1-4 0,1 2-3 0,-6 9 3 16,6-1 1-16,-6 4 5 0,-1 0 9 0,-5 7 2 16,-2 0 2-16,-11 8 2 0,4 0 3 15,-10 4-5-15,4 3-5 0,-5 0-1 0,-1 3-1 16,1-3-6-16,6 0-2 0,-7 0-2 0,8-4-5 15,-2-3-4-15,2 0-5 0,5-4-14 16,-6-8-15-16,-6 2-10 0,13-10-7 0,-1-2-7 16,0-4-1-16,8-3 9 0,-8-6 13 0,-13-1 12 15,7-5 9-15,-13 0 15 0,0 1 9 0,0-5 15 16,-13 4 15-16,7 1 16 0,-1 0 17 16,-5 3 16-16,-2 0 10 0,8 8-1 0,-1-2-3 15,1 10-8-15,-7-2-13 0,13 5-15 0,0 3-8 16,0 6-4-16,0 2-9 0,13 6-10 15,-7 1-6-15,1 7-1 0,5 0-6 0,2 4-3 0,-1-1-4 16,6 4-1-16,1-2 1 0,-7 1-22 16,-7 2-41-16,1-1-72 0,6-2-88 0,-7-10-107 15,7 2-124-15,1-5-99 0,-8-3-87 0,7-3-91 16,0-8-65-16,0-5 29 0,0-1 80 16,0-8 95-16,7-5 116 0</inkml:trace>
  <inkml:trace contextRef="#ctx0" brushRef="#br4" timeOffset="184946.37">23790 3634 56 0,'-12'-30'401'0,"5"2"71"0,-6 2 50 0,7 3-5 0,-7 2-79 0,-1 6-105 0,8 8-77 0,0-1-53 15,6 8-35-15,0 8-29 0,-7 3-28 0,7 3-19 0,7 4-13 0,-7 8-12 0,12 0-12 16,-4-1-13-16,4 5-12 0,1-1-10 16,0 4-10-16,6-3-7 0,-5-2-12 0,-1-2-28 15,-6 1-45-15,5-6-53 0,1 1-60 0,-6-8-65 16,6-2-75-16,-7-4-73 0,1-5-98 0,-7-3-22 15,7-3 21-15,-7-5 47 0,6-7 70 16</inkml:trace>
  <inkml:trace contextRef="#ctx0" brushRef="#br4" timeOffset="185180.72">24051 3553 303 0,'7'-11'439'0,"-7"1"63"0,0 1 18 0,-13 6-53 15,7 0-80-15,-8 3-64 0,-6 3-31 0,1 4-11 16,-7 1 0-16,-6 3 7 0,5 3 14 15,1 2 0-15,0-2-16 0,7 0-27 0,6 1-34 16,0 4-53-16,7-9-26 0,6 5-20 0,0-4-13 16,6 0-10-16,7 0-4 0,0 0 21 0,6-4-15 15,1-4-6-15,6 6-13 0,0-6-14 0,7 2-9 16,-7-2-16-16,-1-3-15 0,9 0-16 16,-9 0-15-16,-5 0-26 0,6 0-61 0,-7 0-92 15,1-3-128-15,-7 3-144 0,0-5-135 0,0 5-146 16,0 0-160-16,0 0-23 0,7-3 66 15,0-2 110-15,12 1 126 0,1 1 162 0</inkml:trace>
  <inkml:trace contextRef="#ctx0" brushRef="#br4" timeOffset="185664.22">24989 3329 246 0,'0'-10'453'0,"-7"3"68"0,1 4 45 16,6 3-44-16,-6 0-79 0,6 6-56 0,0 5-41 15,0 8-26-15,6-1-17 0,7 7-23 0,0 5-40 16,0-2-41-16,7 10-38 0,0-2-27 16,-1 4-22-16,-6 1-35 0,6-1-8 0,-5 1-14 15,-2-2-11-15,1-1-11 0,-6-2-11 0,0-3 3 16,-1 0-12-16,0-3-6 0,8-5-5 15,-14-7-4-15,6 1-1 0,-6-8 4 0,0-1 7 16,0-6 6-16,0-4 6 0,0 0 2 0,0-7-4 16,0-4 10-16,-6-4 16 0,6-2 29 0,-14-2 43 15,8-3 56-15,0-4 61 0,-8-3 37 16,-5 0 29-16,5-4 11 0,2-3-6 0,-1-6-15 0,0 2-22 16,6-3-139-16,-5 1-128 0,4 2 0 15,2 4 0-15,6-1 0 0,6 4 0 0,2 8 0 16,4-1 0-16,1 8 0 0,7 4 0 0,0 2 0 15,5 5 0-15,1 0 0 0,7 7 0 16,-1 7 0-16,2 0 0 0,-9 1 0 0,1 6 0 16,-6 4 0-16,-7 1 0 0,0 3 0 15,-6 3 0-15,-7 2 0 0,-7-2 0 0,-6-3 0 0,0-1 0 16,-13 5 0-16,6-3 0 0,-13-6 0 16,7 3 0-16,1-6 0 0,-1-3-338 0,0-1-291 15,6-2-209-15,-7-1-279 0,9-3-96 0,4-4 24 16,8 0 126-16,12-4 191 0,14 4 216 15</inkml:trace>
  <inkml:trace contextRef="#ctx0" brushRef="#br4" timeOffset="202186.96">26266 3604 167 0,'0'0'420'0,"0"-3"69"0,-6-2 61 0,-8 5-16 0,8 0-55 0,-7 0-34 0,-1 0-17 0,2 5-2 0,6-5 1 0,-2 0-13 16,2 0-38-16,0 0-52 0,6 0-51 0,0 0-60 15,0 0-61-15,0 0-44 0,6 0-26 16,0 0-9-16,8 0 5 0,5 3 17 0,1 2 17 16,12-5 5-16,1 4-4 0,-1-4-12 0,14 0-17 15,-1 0-20-15,1 0-16 0,13 0-16 0,-7 0-12 16,6-4-7-16,1-1-7 0,0 5-6 0,-7 0-4 16,-7-3-1-16,8 3-2 0,-15 0-1 0,-11-5-9 15,-1 5-9-15,-7 0-21 0,-6-3-34 16,-13 3-57-16,0 0-70 0,-13 0-64 0,6-3-73 15,-5 3-59-15,-2-3-49 0,2-2-21 0,-2 2 3 16,-5 0 13-16,-1-6 29 0,8 2 31 16,-8 0 38-16,-6 0 42 0,7 0 46 0,-1 0 53 15,0-2 65-15,-5 3 86 0,5-2 79 0,0 1 63 16,-6 0 47-16,0 3 35 0,7-3 20 16,-1-1 0-16,-7 1 7 0,15 4 10 0,-8-4 11 15,7 2 0-15,7 2-14 0,0-2-26 0,6 2-36 16,0 3-36-16,0-4-31 0,6 4-29 0,7 4-18 15,6-1-9-15,0 2-1 0,8 3-3 16,5-1-1-16,-6 3 1 0,1 2 1 0,5-2-2 16,-12 5-1-16,6-1 1 0,-7 5 0 0,1-5-1 15,-14 5 1-15,1 3-1 0,-7-4 1 0,0 1 1 16,-7-1 0-16,-5 0-1 0,-15 0 0 0,8 1 1 16,-14-4 0-16,1-1 0 0,-1 0 0 15,1-2 2-15,5-5 0 0,1 0-16 16,7-3-38-16,-1 0-62 0,8-1-79 0,-2-6-117 0,8-1-172 15,-1 0-96-15,14-3-21 0,5 0 32 16,15-5 61-16,11 6 106 0</inkml:trace>
  <inkml:trace contextRef="#ctx0" brushRef="#br4" timeOffset="202726.66">27574 3352 170 0,'0'-7'395'0,"0"3"39"0,0 1 22 0,8 3-86 0,-8 0-122 0,0 3-99 0,0 4-65 0,0 4-37 0,0 3-19 15,0 9-8-15,-8-1 2 0,8 6 2 0,-6 6 5 0,0-1 7 16,-1 4 6-16,1 0 10 0,-7-5 3 16,0 1 1-16,6 0 0 0,-6-4-7 0,7-3-6 15,-1-3-11-15,0-6 0 0,7-2 3 0,-6-7 0 16,6-1-1-16,0-7 2 0,0-7 0 15,0-5-11-15,0-6-10 0,6-1-8 0,-6-6-1 16,7-4-2-16,0-8-1 0,-7 1 4 0,0-1 3 16,0-3 10-16,6-1 10 0,-6 1 8 15,6 0 4-15,-6 7 0 0,7 0-5 0,6 4-8 0,0 4-15 16,-6 5-11-16,6 9-3 0,-1 4-1 16,2 7 1-16,-8 7 0 0,7 4 3 0,-6 9 3 15,-7 0-1-15,7 10 0 0,-7-1 0 16,0 1 0-16,0 3 12 0,6-8-6 0,-6 5-4 15,6-9 1-15,14 2-3 0,-7-6 2 0,0-5-3 16,6-4 13-16,1-5 17 0,6-6 9 0,7-8 6 16,-1-5 2-16,1-2-2 0,-7-7 9 15,6 3 14-15,-5-7 17 0,-8 2 25 0,0-2 37 16,-6 7 38-16,-6 0 39 0,0 4 24 0,-1 8 8 16,-6 1-9-16,-6 6-27 0,-8 6-40 0,1 9-51 15,-6 3-47-15,6 11-37 0,0-1-24 16,6 7-12-16,-6-2-9 0,13 7-5 0,7-4-6 15,-1 4-1-15,-6-4-35 0,7-1-72 0,0-6-105 16,12-1-120-16,7-6-112 0,6-4-120 16,-12-4-119-16,6-5-100 0,-7-6 13 0,8 0 72 15,-1-6 91-15,0-5 106 0</inkml:trace>
  <inkml:trace contextRef="#ctx0" brushRef="#br4" timeOffset="203033.19">28428 3418 194 0,'0'-19'410'0,"0"5"57"0,-6 2 35 0,-8 5-60 0,1 0-105 0,1 7-92 0,-8 4-58 0,0 3-33 0,1 8-22 0,-1 2-15 16,-6 6-10-16,0-2-11 0,1 9-9 15,-2-4-14-15,7 4-15 0,1-2-10 0,0 2-11 16,5-4-6-16,8-1-8 0,6-6-10 0,6-2-8 16,8 2-5-16,5-12 0 0,0 1 1 15,8-8-2-15,11-4 1 0,-5-7 3 0,6 0 2 16,-6-7 1-16,0-1-1 0,-1-2 11 15,-13-2 18-15,1 1 31 0,-7 0 42 0,-6 4 44 0,-7-1 39 16,0 5 29-16,-14 3 9 0,2 4-18 0,-2 4-35 16,-5 3-38-16,-1 3-38 0,-6 8-39 15,14 0-28-15,-2 8-14 0,-5 2-11 0,12 2-13 16,0 2-23-16,7 1-50 0,7-5-71 0,0 5-89 16,6-4-93-16,0-4-90 0,6 2-89 15,1-6-88-15,-7-3-79 0,13-7 6 0,0-4 56 16,0-4 71-16,13-7 98 0</inkml:trace>
  <inkml:trace contextRef="#ctx0" brushRef="#br4" timeOffset="203738.52">28754 3454 127 0,'-7'-29'423'0,"7"3"69"0,0 4 57 16,-7 1-3-16,1 3-81 0,0 3-75 0,6 4-67 0,-7 8-55 0,7-2-49 16,-7 5-55-16,7 5-58 0,0-2-50 0,0 4-29 15,0 8-12-15,0-1-8 0,0 4-3 16,0 1-2-16,0 3-2 0,0 3 1 15,0 2-1-15,-6 2 1 0,6 0-1 0,-6 0 1 0,6 1-2 16,0-5 1-16,0 1-3 0,0-1 0 16,0-7 1-16,6 1 0 0,0-5 2 0,1-3 1 15,0-4 0-15,-1 1 0 0,0-8 1 0,1-3-1 16,0-2 2-16,-1-5 1 0,1-5 0 16,-1-4 3-16,0-2-4 0,-6-1-1 0,7-3 1 15,-7-5-1-15,7 1-1 0,5-1-3 0,-4 5 1 16,-2-1 1-16,0 3-2 0,1 6-5 0,6-2-4 15,0 11 1-15,-7 2 2 0,14 6-3 0,-7 3 3 16,-6 5 4-16,5 6 4 0,1 1 3 16,-6 3-3-16,6 4 2 0,0 4-2 0,-6-5-1 15,5 6 1-15,1-6 0 0,-6 1-2 0,6-2 0 16,1-6-2-16,5 0 1 0,-6-7-3 16,0-3-3-16,7-4 0 0,5-7 2 0,-5-4-1 15,0-4 1-15,-8-3 2 0,8-4 4 0,-7-4 2 16,0 0 3-16,0-6 1 0,-7 3 5 15,-6-5 0-15,8 4 1 0,-8-2 13 0,0 7 13 16,0-1 18-16,0 8 11 0,-8 3 4 0,8 4 3 16,-6 3-13-16,6 8-14 0,6 4-17 15,-6 7-13-15,8 3-9 0,-2 9 1 0,6 3-3 16,2-1-4-16,-8 7 0 0,7 2-3 0,1 3 0 16,-8-4-1-16,0 3-3 0,0-2 3 0,1-6-15 15,6 2-29-15,-6-8-48 0,-7-4-53 0,6 0-53 16,-6-7-50-16,7-3-34 0,-7-5-19 15,19-3-8-15,-5-7-7 0,5-4-6 0,-6-8 0 16,0 2 24-16,-1-9 41 0,-4 1 78 0,4-5 112 16,-5 1 116-16,-7-4 105 0,0 0 70 15,0 0 48-15,-7 0 24 0,1 0-6 0,6 4-14 16,-6 2-20-16,6 2-20 0,0 7-27 0,0 7-35 16,0 3-37-16,0 5-42 0,0 10-33 0,6 0-24 15,0 11-12-15,-6 5-11 0,7 3-5 16,0 2-3-16,-1 6-3 0,1 2-1 0,-1-3-4 15,0 4-5-15,2 0-24 0,4-8-33 0,-6 5-45 16,8-9-50-16,-1-3-53 0,-1-8-53 16,8-3-60-16,0 0-68 0,-7-11-82 0,7-4-17 0,-2-6 15 15,9-5 44-15,5-7 69 0</inkml:trace>
  <inkml:trace contextRef="#ctx0" brushRef="#br4" timeOffset="203953.51">29959 3359 135 0,'0'-14'406'0,"0"-2"58"0,-14 6 37 0,8 6-42 0,-7 1-108 0,0 3-97 0,0 7-66 0,-7 0-43 0,1 1-24 0,-13 6-12 16,5 1-3-16,1 4 0 0,-6 1 9 16,6 3 16-16,-1-2 19 0,1 2 20 0,0 3 13 15,13-4 12-15,1 0 8 0,4-4 8 0,8 1 4 16,8-5 9-16,4 0 13 0,1 1 8 16,13-4 4-16,7 0-9 0,6-4-22 0,0-3-35 15,0 0-43-15,7-4-45 0,6 0-41 0,-6 0-32 16,-1 0-40-16,1-4-77 0,-7 0-125 0,-7 1-153 15,1-1-156-15,-7-3-187 0,-6 3-209 0,-14 1-54 16,0-1 53-16,-12 0 120 0,6 1 138 0,-6 0 182 16</inkml:trace>
  <inkml:trace contextRef="#ctx0" brushRef="#br4" timeOffset="207397.02">19792 5195 37 0,'-7'0'113'0,"7"0"15"0,-6 0 23 0,-1 0 25 0,7 0 26 0,-6 0 20 0,6 0 9 0,-6 0 0 0,6 0-6 15,-8 0-12-15,2 0-16 0,-6 0-13 0,12 3-4 16,-7-3-3-16,7 0-6 0,-7 0-6 16,7 0-12-16,0 4-16 0,0-4-22 0,0 4-21 15,7-4-19-15,-7 3-21 0,7-3-20 0,-7 0-14 16,12 4-6-16,-6-4-8 0,2 0-5 16,4 0-1-16,8-4 4 0,5 4-1 0,2-3-2 15,5-5 4-15,8 1-1 0,-7-4-1 0,5 0-2 16,-5 1 1-16,-7-2 9 0,0 1-2 0,-7 0 11 15,-5 0 21-15,-2 0 29 0,-12 4 29 16,0-4 21-16,-12-1 32 0,5 5 15 16,-12-4 5-16,-1 8-10 0,1-5-17 0,5 5-22 0,-5-2-30 15,12 3-25-15,1-3-29 0,-1 5-22 0,1 5-11 16,6-3-10-16,6 6-1 0,7 3-2 16,-6 4 3-16,12 3 2 0,-5 4-2 0,5 0-2 15,1 7 3-15,-1 5-2 0,-6-1 0 0,-7 3 2 16,1 1 3-16,0 0 2 0,-7-1-2 15,-7-3 1-15,0 0 2 0,-5-4-1 0,-2-3 0 16,2 0 3-16,-8-8 4 0,7 4 26 0,-7-11 5 16,1 1 11-16,-1-6 13 0,-6-6 3 0,0-6 6 15,7-3-28-15,-1-5-2 0,8 0-13 0,4-5-15 16,2-6-6-16,6 2-3 0,0-6 8 16,6 3-9-16,8 1-5 0,-2-5 0 0,8 1-2 15,0 7-6-15,5-4-9 0,2 5 3 16,-1 2-2-16,-6 1 2 0,6 3 0 0,-1 1 3 0,1 3 0 15,1 7 3-15,-8-3 7 0,8 7-1 16,-2 0 2-16,-5 7-3 0,0-3 3 0,-8 10-1 16,2-3 1-16,-2 7-1 0,-5 1 0 0,-1 3 4 15,1 3-3-15,0 1-4 0,-1-3-19 16,-6 2-47-16,0-3-84 0,0-5-108 0,0-2-111 16,0-4-129-16,0-3-157 0,0-8-106 0,0 0 1 15,6-11 64-15,1 0 89 0,6-7 119 0</inkml:trace>
  <inkml:trace contextRef="#ctx0" brushRef="#br4" timeOffset="207540.16">20462 4960 61 0,'-6'-15'449'0,"0"1"97"0,6 3 71 0,-7 4 9 0,7 3-115 0,-6 0-136 0,-7 4-122 0,6 4-98 0,1 0-98 0,-8 3-113 0,2 1-128 0,-2-2-189 0,2-2-155 0,5 3-82 0,1-3-16 16,6 3 46-16,13 1 95 0</inkml:trace>
  <inkml:trace contextRef="#ctx0" brushRef="#br4" timeOffset="207807.36">20470 5044 191 0,'-8'-3'467'0,"2"3"79"0,0 0 59 0,-1 3-16 16,1 5-109-16,-7 3-104 0,13-1-85 0,-7 9-66 15,1 3-50-15,6 7-53 0,-6 1-41 16,6 3-31-16,6-1-21 0,-6 2-14 0,6 3-9 16,7-5-6-16,0 1-27 0,6 0-47 0,-5-4-67 15,-1-6-73-15,6-2-83 0,1-6-98 16,-1-7-121-16,-5-1-67 0,-2-7 6 0,1-7 40 15,1-8 67-15,6 0 92 0</inkml:trace>
  <inkml:trace contextRef="#ctx0" brushRef="#br4" timeOffset="208021.92">20703 5070 133 0,'0'-11'391'16,"0"0"59"-16,-6 7 34 0,-6 1-48 0,4-2-79 15,2 10-73-15,0-2-41 0,-7 8-6 16,6 4 17-16,-12 0 34 0,-1 3 51 0,-6 4 25 15,0 0 18-15,0 4 3 0,0-4-12 0,6 3-21 16,-6-3-45-16,13 3-35 0,7-6-45 0,-1 4-47 16,7-9-47-16,7 1-40 0,12-5-37 0,7-2-28 15,7-1-23-15,6-7-44 0,7 0-80 0,-1-4-115 16,1-2-131-16,-1-6-129 0,7 5-116 16,-5-4-83-16,-2-3-61 0,-7 2-51 0,-5 1 29 15,-7 0 76-15,-6 0 92 0,6 4 108 16</inkml:trace>
  <inkml:trace contextRef="#ctx0" brushRef="#br4" timeOffset="208335.05">21166 5154 65 0,'-13'-11'411'0,"7"4"82"15,-8-1 74-15,-5 5 24 0,6 0-42 0,0-2-62 16,-7 5-57-16,0 0-47 0,2 5-46 0,-9 1-60 16,7 5-72-16,2 1-66 0,-2 2-48 0,0 5-33 15,7-1-26-15,1 0-21 0,12 4-7 16,0 0-7-16,0 0-1 0,6-4-3 0,6 1-1 15,2-4 0-15,5 0-7 0,1-9-3 0,0-2-9 16,-1 0-3-16,7-8 0 0,0-3 0 0,-6-4 11 16,-1-4 7-16,1 1 13 0,-1-9 5 15,-6 5 15-15,0 0 14 0,-7-4 18 0,-6 4 23 16,7-1 30-16,-7 5 19 0,7 3 16 0,-7 3 5 16,0 2-11-16,0 1-16 0,0 5-25 15,0 5-15-15,0 1-25 0,6 5-16 0,-6 8-7 16,14-1-10-16,-14 4-11 0,0 3-10 0,12-3-28 15,-5 7-79-15,6-2-121 0,-13-2-136 0,13-7-131 16,-7-3-158-16,-6 0-188 0,14-4-39 16,5-8 61-16,-6 1 104 0,13-4 116 0,7-4 154 15</inkml:trace>
  <inkml:trace contextRef="#ctx0" brushRef="#br4" timeOffset="209869.39">22046 4975 27 0,'-7'-4'303'0,"7"0"57"0,-7 1 19 0,7 3-33 0,-6 0-51 0,6 0-63 0,0 3-59 0,0 5-46 16,0-1-29-16,0 0-18 0,6 5-12 0,-6 2-8 16,7 5-11-16,0-5-13 0,-7 8-8 0,0 0-4 15,0 0-4-15,0 0-1 0,0 3 1 0,-7 0 2 16,7-2-2-16,-7-1-4 0,7 0-2 16,-6-8-1-16,6 1 6 0,-7-4 13 15,7 0 23-15,0-6 24 0,-6-3 18 0,6-2 12 0,0-2-5 16,-6-6-6-16,-2 0-10 0,8-3-17 15,-6-4-10-15,0 5 0 0,0-5 7 0,-8 1 2 16,8-1-1-16,-1 0 0 0,1 1-1 0,-1-1-5 16,-6 0-9-16,7-3-11 0,6-1-8 0,-6 5-12 15,6-4-8-15,0-1-8 0,6-3-4 16,-6 4-3-16,6-4-1 0,0 4 0 0,1-1 1 16,0 1 2-16,-1 3 6 0,1 1 9 0,-1-1 13 15,-6 8 18-15,6-5 15 0,2 5 11 0,-8 4 1 16,6-1-5-16,-6 0-6 0,6 1-13 15,-6 3-9-15,0 0-6 0,0-4 6 0,0 4-2 16,0 0-2-16,6 0 0 0,-6 0 3 0,0 0 1 16,8 0 1-16,-2 0 6 0,-6 0 7 15,0 0 9-15,0 0 3 0,0 0 2 0,0 0-2 16,0 0 5-16,0 0 4 0,0 4 1 0,0-4 6 16,0 0 14-16,0 3 10 0,0-3 8 15,0 0 6-15,-6 0-1 0,-2 0-1 0,8 0-14 16,0 0-12-16,0 0-16 0,0 0-18 0,0 0-18 15,0 0-14-15,0 0-8 0,0 0-5 0,0 0-6 16,0 0-8-16,0 0 2 0,8 0-4 0,-8 0 1 16,-8 0-5-16,8 0-3 0,0 0 4 15,0 0 1-15,0 0 4 0,14 0-1 0,-14 0 1 16,0 0 5-16,6 0 1 0,1 0 9 0,-7 0 13 16,0 0 18-16,0 0 15 0,0 0 13 0,0 0 11 15,6-3-2-15,-6 3-6 0,0-4-15 16,7 0-13-16,0 4-15 0,-1-3-13 0,0-1-8 15,0 4-9-15,2-3-4 0,-2 3 0 0,0 0 2 16,1 0 6-16,0 3 10 0,6 4 10 0,-7 4 7 16,14 0 2-16,-8 4 1 0,2 4-5 15,-1-1-9-15,-1 0-10 0,8 4-4 0,-6-1-4 16,-8-2-1-16,7 4-2 0,0-5-2 0,-6-4 1 16,-1 1 0-16,0-4 0 0,0 0 6 15,-6-7 19-15,8-1 24 0,-2 1 15 0,-6-8 10 16,6 1-48-16,-6-5-29 0,7-3 0 0,-7-4 0 15,6 1 0-15,-6-4 0 0,7 0 0 16,6-4 0-16,-7-1 0 0,1 1 0 0,0 0 0 0,-7-3 0 16,6 0 0-16,-6-2 0 0,6 5 0 0,1 0 0 15,-7 1 0-15,7 2 0 0,-7 5 0 0,6 3 0 16,-6-1 0-16,7 5 0 0,-1 4 0 16,0 3 0-16,1 0 0 0,0 8 0 15,-1 2 0-15,0 1 0 0,8 7 0 0,-8 1 0 0,-6 6 0 16,7 0 0-16,-7 5 0 0,0 0 0 0,0 2 0 15,0 1 0-15,0 1 0 0,6-1 0 16,-6-4 0-16,7 0 0 0,6-7 0 0,-7 0 0 16,0 1 0-16,2-9 0 0,-2-1-340 0,0-4-391 15,7-6-144-15,0-6-126 0,-6-1-122 16,13-3 19-16,-8-8 111 0,8 5 161 0,6-6 171 16,1-2 192-16</inkml:trace>
  <inkml:trace contextRef="#ctx0" brushRef="#br4" timeOffset="210249.27">22912 4886 264 0,'0'-10'458'0,"6"2"76"0,-6-3 67 0,0 4-17 0,0 4-52 0,-6-2-27 0,6 2-9 0,-7 3-2 0,-6 0-11 16,0 3-25-16,-13 2-42 0,6 2-51 16,-12 4-54-16,-1 0-53 0,0 4-57 0,7 3-52 15,1 1-48-15,5 2-37 0,8 1-28 16,4-1-18-16,2 2-8 0,6-2-5 0,0 2-5 0,6-1-2 15,8-4 0-15,5-3-2 0,1-4 0 16,6-4-4-16,0 0-2 0,-1-7 2 0,2-3-3 16,5-5 4-16,-6-3 2 0,0-3 2 0,1-1 5 15,-7-3 6-15,-8 0 0 0,1-5 0 16,-6 1 1-16,-1 1 3 0,-6-1 6 0,0 3 10 16,0 2 15-16,0-2 18 0,0 8 11 0,0-1 5 15,0 5-5-15,0 4-10 0,0 3-15 16,0 8-15-16,0-1-13 0,0 7-6 0,-6 1-4 15,6 7-2-15,0 3-5 0,0 0-2 0,0 1-6 16,0 4-30-16,6-5-51 0,-6 1-82 0,0 0-110 16,0-8-129-16,7 0-138 0,-1-3-101 15,8-5-66-15,-2-1-46 0,8-9-33 0,-1 0-21 16,1-11 63-16,6 0 87 0,0-3 94 0,0-6 117 16</inkml:trace>
  <inkml:trace contextRef="#ctx0" brushRef="#br4" timeOffset="211268.05">23263 4975 35 0,'0'-22'392'0,"0"-3"81"0,0 2 67 0,0 2 13 15,0 2-49-15,-6 1-68 0,6-5-54 0,-7 9-24 16,7 2-10-16,-6 2-1 0,0-1-15 0,-2 4-22 16,8 3-20-16,-6 4-34 0,0 0-45 15,-1 0-53-15,-6 4-44 0,7 3-36 0,-1 0-33 16,1 4-10-16,-8-3-15 0,14 2-11 0,-6 1-2 16,6 0-3-16,0 1-3 0,6-5-13 0,-6 4 5 15,14 0-2-15,-8-3 2 0,1-1-1 0,-1 0 4 16,0-3-1-16,1-1 3 0,0 1 3 15,-7 0 6-15,6-4 11 0,-6 3 21 0,0-3 33 16,0 0 40-16,0 0 38 0,0 0 29 0,-6 0 15 16,6 0-3-16,-7-3-16 0,7 3-29 0,0-4-34 15,0 0-30-15,0 1-25 0,0-1-18 16,0 0-16-16,0 1-10 0,0-2-10 0,0 3-3 16,7-3-1-16,-7 2-2 0,0 3 1 0,0-4 1 15,0 4 3-15,0-4 1 0,0 4-10 16,0 0 6-16,0-3 3 0,0 3 0 0,0-4 0 15,0 4 7-15,0-4 8 0,0 1-8 0,0-1-6 16,6 1 0-16,-6-2-2 0,6 2-6 0,-6-4 3 16,8-1 0-16,-8 5 0 0,6-5 2 15,-6 5 1-15,0-1 2 0,0-4 12 0,0 5 17 16,0-4 18-16,0 3 20 0,0 1 14 16,0-1 13-16,-6 0-82 0,6 1-15 0,-8-1 0 15,2-1 0-15,0 5 0 0,-1-2 0 0,0 2 0 16,1 2 0-16,6-2 0 0,-6 0 0 0,6 5 0 15,-7-5 0-15,7 4 0 0,-6-1 0 0,6 1 0 16,-7 3 0-16,7-3 0 0,0 3 0 0,7 1 0 16,-7-1 0-16,6 0 0 0,-6 0 0 15,7 1 0-15,-7-1 0 0,6 1 0 0,-6 2 0 16,6-2 0-16,1-1 0 0,-7-3 0 0,7 4 0 16,-1-1 0-16,0 0 0 0,2 0 0 0,4 4 0 15,1 1 0-15,1 2 0 0,-2-3 0 0,2 3 0 16,-2 1 0-16,1 0 0 0,1-1 0 0,-2 1 0 15,2 3 0-15,-2-3 0 0,-5 4 0 16,0-5 0-16,-7 1 0 0,0 0 0 0,0-5 0 16,-7 1 0-16,0 0 0 0,1 0 0 0,-14-3 0 15,8-5 0-15,-8 5 0 0,-7-8 0 0,2 2 0 16,5-4 0-16,0 2 0 0,1-4 0 16,0-3 0-16,12 3 0 0,1-4 0 0,-1-2 0 15,7 2 0-15,7-7-260 0,-1 4-246 0,7-3-108 16,13-1-82-16,0-3-46 0,1 0-3 15,5 0 47-15,1-1 83 0,-7 1 115 0,6-1 127 16,-6 1 140-16,7 0 127 0,-7-1 120 0,-7 5 107 16,-5-4 96-16,-2 3 86 0,-5 0 64 0,-7 4 60 15,6 0 48-15,-6 0 40 0,7 0 18 16,-7 4-11-16,0 3-36 0,0 4-61 0,0 0-75 16,0 0-73-16,0 7-79 0,-7 4-67 15,7 0-51-15,-6 8-33 0,6-1-18 0,-7 4-15 0,7 4-3 16,0-1 2-16,7 1-6 0,-7 0-12 0,6 0 0 15,7-5 0-15,-6 1 0 0,6-3-5 16,0-5-17-16,7-6-14 0,-1-1-31 16,7-7-28-16,0-7-25 0,0-1-13 15,1-10 11-15,-2 3 24 0,-5-7 28 0,0 1 29 0,-8-1 26 16,-5-4 13-16,-7 0 16 0,7 0 19 16,-7 5 18-16,-7-2 13 0,7 1 12 0,0 7 11 0,-7 1 4 15,7 3-6-15,0 7-10 0,0 1-11 16,0 3-9-16,0 3-10 0,0 8-11 0,0 4-7 15,0 0-6-15,7 7-2 0,-7 0-4 0,0 3-4 16,0 5-2-16,0-5-2 0,0 8-3 0,0-3-3 16,7-5-13-16,-7 1-38 0,0-8-70 15,0 0-104-15,6-3-121 0,0-4-136 0,1-6-122 16,-1-5-95-16,8-8-63 0,12-7 9 0,0 1 17 16,-1-5 23-16,8-6 75 0,-7-1 102 0,6-3 116 15,-5 3 86-15</inkml:trace>
  <inkml:trace contextRef="#ctx0" brushRef="#br4" timeOffset="211427.23">24129 4861 105 0,'14'-26'432'0,"-8"1"110"0,-6 7 105 0,0-1 60 0,-6 5-11 0,6 3-46 0,0-1-38 0,0 10-58 0,0 2-73 0,0 2-99 0,-7 6-89 0,0 3-86 15,7 0-78-15,0 11-42 0,0-4-30 0,0 8-10 16,0-1-25-16,7 4-14 0,0 1-21 0,-7-1-43 16,6-3-77-16,-6 4-103 0,6-8-116 0,1-4-112 15,0-4-92-15,5-6-70 0,-5-1-47 0,0-7-18 16,6-4-7-16,-1-3 51 0,2-4 70 0,6-3 93 15,-8-2 112-15</inkml:trace>
  <inkml:trace contextRef="#ctx0" brushRef="#br4" timeOffset="211644.81">24396 4784 118 0,'0'-7'410'0,"0"-4"81"0,-6 4 65 0,0 3-17 16,-1 4-58-16,-6 0-71 0,0 4-37 0,-7 3-22 0,0 4 0 15,-5-4 11-15,-1 7 16 0,0-2 21 16,6 2 6-16,-6 1-2 0,0 0-12 0,0 7-14 15,6-4-20-15,0-3-28 0,8 4-26 0,-1-2-30 16,6-2-139-16,7-4-134 0,0 4 0 16,7-4 0-16,6-4 0 0,7 0 0 0,-1-3 0 15,7-1 0-15,6 2 0 0,1-5 0 0,-7-5 0 16,7 5 0-16,-1 0 0 0,-6-3-418 0,-6-1-281 16,-1 0-192-16,-5 1-221 0,5 0-77 0,-6-6 39 15,-6 3 130-15,5-2 192 0,8 1 211 0</inkml:trace>
  <inkml:trace contextRef="#ctx0" brushRef="#br4" timeOffset="211971.76">24917 4685 240 0,'0'-11'480'16,"0"4"113"-16,0-3 91 0,-6 1 4 0,6 6-52 15,0-4-36-15,0 3-24 0,0 0-48 16,0 1-47-16,0 3-61 0,0 3-68 0,6 1-57 16,1 7-46-16,0 4-36 0,-1 3-24 0,1 4-18 15,-1 4-24-15,0 7-36 0,2 0-33 16,-2-1-30-16,0 5-26 0,7 0-30 0,-6-4-58 15,-1 0-94-15,1-5-132 0,-1-5-158 0,0 3-158 16,8-8-133-16,-8-7-110 0,0 0-99 0,8-7 5 16,-8-4 89-16,7-4 125 0,1-4 132 0,-2-2 151 15</inkml:trace>
  <inkml:trace contextRef="#ctx0" brushRef="#br4" timeOffset="212364.87">25270 4740 225 0,'6'-14'409'0,"-6"-5"66"0,6 9 33 15,-6-2-23-15,-6 5-42 0,0 3-47 0,-2 1-24 0,2-1-32 16,-14 8-28-16,8-1-37 0,-15 1-34 16,9 3-36-16,-2 0-30 0,6 4-4 0,1 0-4 0,-7 1-3 15,8 6-9-15,-14-3-3 0,7 3-9 16,-1-3-23-16,0 3-23 0,7 0-20 0,0 4-22 16,0-4-24-16,13 0-14 0,0 1-8 0,0-1-4 15,0 1-9-15,13-1-3 0,-6-7 0 16,12 0 0-16,1-4-5 0,6-4-4 0,0 2-9 15,7-10-21-15,6 2-23 0,-7 0-22 0,7-8 1 16,1 0-23-16,-1-4 0 0,-7 0 15 0,1-3 25 16,-7 4 23-16,0-4 7 0,-7-5 39 0,-6 4 40 15,-6 1 50-15,-7 0 52 0,-7 4 56 16,-6-1 62-16,-6 4 54 0,-7 0 25 0,0 4-4 16,-7 7-20-16,1 0-34 0,-7 7-47 0,13 4-56 15,6 4-45-15,0 2-101 0,1 9-28 16,-1 0 0-16,7 0 0 0,6 7 0 0,7-8 0 15,0 5 0-15,7-2 0 0,6-2 0 0,7 0-28 16,-8-4-229-16,15-7-134 0,5-4-151 0,-6-4-134 16,7-7-96-16,-7-3-63 0,7-8-44 15,-14-1-23-15,7-6 67 0,0-3 109 0,-6-2 113 16,6-2 129-16</inkml:trace>
  <inkml:trace contextRef="#ctx0" brushRef="#br4" timeOffset="212567.93">25615 4630 131 0,'0'-11'489'0,"0"3"121"0,-8 8 114 0,8 0 71 16,-12 0-36-16,5 8-66 0,1 0-66 16,-1 3-70-16,7 4-77 0,0-1-95 0,0 4-95 0,0 0-80 15,7 5-65-15,-7-5-48 0,6 4-39 16,-6 4-23-16,7-5-16 0,-1 5-11 0,-6 0-7 16,6 0-8-16,-6-1-28 0,0 1-76 0,-6-4-84 15,6 0-109-15,0-4-131 0,0 1-133 16,0-8-120-16,0-1-106 0,0-2-85 0,6-5 21 15,2-3 86-15,-2-3 114 0,20-1 132 0</inkml:trace>
  <inkml:trace contextRef="#ctx0" brushRef="#br4" timeOffset="212909.09">26051 4755 46 0,'0'-11'424'0,"0"1"102"0,-6-2 99 16,-2 4 60-16,2 1-39 0,-7 3-81 0,7 1-82 15,-8 3-82-15,-4 0-90 0,4 0-92 16,-6 3-84-16,1 5-60 0,-1-1-34 0,-6 9-18 0,7-2-10 16,-1 4-8-16,0 4-4 0,8 3 1 15,5 4-3-15,1-3-3 0,-1 4 1 0,7 0-2 16,0-5 1-16,7 0-7 0,-1-2-17 0,7-6-29 16,1-1-35-16,-2-6-28 0,8-6-26 15,-1-4-19-15,7-4 0 0,-6-6 16 0,6-1 31 16,1-8 25-16,-9 1 26 0,2-8 28 0,-1 0 37 15,-5 1 45-15,-8 2 54 0,0-2 55 16,-6-1 64-16,8 4 62 0,-8 4 56 0,6 4 29 0,-6 3-4 16,-6 2-24-16,6 9-49 0,-8 5-58 15,8 6-66-15,-6 0-58 0,0 4-47 0,6 6-25 16,0 5-20-16,0 0-53 0,0 0-100 16,0 0-133-16,6-1-167 0,0-3-172 0,-6 0-199 0,8-8-160 15,-2 1-12-15,0-7 72 0,14-1 137 16,-1-7 157-16,20-7 196 0</inkml:trace>
  <inkml:trace contextRef="#ctx0" brushRef="#br4" timeOffset="213215.31">26546 4682 296 0,'-13'-11'520'0,"-7"0"98"0,7 8 81 16,-13-1-30-16,7-1-104 0,-1 5-92 15,-7 0-83-15,2 5-63 0,-1-1-58 0,6 2-44 16,-6 2-30-16,7-1-25 0,-1 7-21 0,8-3-27 15,-8 4-17-15,13 3-24 0,1-3-26 0,6 4-22 16,6 3-11-16,7-1 5 0,1 1-13 16,4-3-9-16,2 3-5 0,0 0-3 0,5 0 8 15,2 0-23-15,-7-4-10 0,-2 4-5 0,2-3-4 16,0-2 2-16,-7-1-11 0,0 2 10 0,-13-4 18 16,0-2 17-16,0 2 11 0,0-3-1 15,-7 0 2-15,1 0 3 0,-7-4-4 0,-7 0-8 16,0 1-36-16,8-4-96 0,-1-1-164 0,-7 2-198 15,-6-5-261-15,0-5-138 0,-7 5-39 16,1-7 56-16,13-1 140 0,-7-3 185 0</inkml:trace>
  <inkml:trace contextRef="#ctx0" brushRef="#br4" timeOffset="214637.51">26969 4879 251 0,'0'5'394'0,"0"-5"48"0,-7 0 5 0,7 0-50 0,0 0-74 0,-6 0-62 0,6 0-40 0,-7 0-24 0,7 0-19 0,0 0-14 16,7 0-10-16,-7 0-6 0,6 0-10 0,-6 0-7 15,7 0-7-15,-7 0-12 0,7 0-12 0,-1 0-4 16,8 0 14-16,-2 0 10 0,14 0 15 0,7 0 10 16,-1 0 10-16,7 0-3 0,7 0-12 15,6 0-9-15,0 0-19 0,7 0-13 0,0-5-15 16,-1 5-16-16,1 0-16 0,0 0-17 0,-2 0-12 16,-4 0-7-16,-14 0-7 0,0 5-1 15,-12-5 5-15,-8 0 27 0,-13 2 29 0,1-2 21 16,-14 5 13-16,1-5 5 0,-7 3-2 0,-7 1-23 15,0 0-26-15,1-1-19 0,6 1-13 0,0-4-5 16,7 4-10-16,-8-4-5 0,8 0-4 16,0 0-7-16,6-4-16 0,-7 4-29 0,1 0-30 15,6-4-30-15,0 1-31 0,0 3-25 0,0-4-15 16,0-3-6-16,0 2 2 0,0-2 5 0,0 0 10 16,0 0 8-16,-7-1 16 0,7 1 20 15,-7-4 27-15,7 0 21 0,-6 4 20 0,6-4 22 16,-6-1 16-16,-2 2 13 0,2-1 9 0,0 4 12 15,0-2 15-15,-1 3 20 0,0-1 29 16,-6-1 26-16,7 2 32 0,0 1 27 0,6 2 14 16,-8-1 3-16,8 0-17 0,-6 4-16 0,0 0-27 15,6 0-33-15,0 0-27 0,0 0-21 16,0 4-11-16,6 0-14 0,0 4-8 0,8-2-2 16,-1 5-1-16,7-1-3 0,-2 2-2 0,9-1-1 15,-7 3 3-15,6 1-1 0,0 0 0 0,-1 4-2 16,-5-5 9-16,6 1-1 0,-13 3-4 0,0-3 2 15,-6 4-1-15,-14-5 5 0,-6 0-9 16,0 1-9-16,-13 0 18 0,-6 0 2 0,-1-1 0 16,1-3 0-16,-1-1 2 0,1 2 8 0,-1-5-29 15,7 1-48-15,13-1-96 0,0-7-141 0,13 0-158 16,0-4-204-16,13-3-187 0,0 0-59 16,19-4 37-16,7-4 111 0,20 7 142 0,6-3 198 15</inkml:trace>
  <inkml:trace contextRef="#ctx0" brushRef="#br4" timeOffset="-213993">28545 4663 321 0,'0'-10'391'0,"-6"2"42"0,-8-3-28 0,14 4-56 0,-6 3-74 0,0 0-69 0,6 1-51 0,0 6-32 0,0 1-24 0,0 3-23 0,0 1-18 15,6 7-9-15,0-1-2 0,1 4-3 0,0 0-1 16,-1 5-4-16,1 2 1 0,-7 1 2 0,0 3 0 16,0-3 1-16,0-1 2 0,-7 2 5 15,7-6-4-15,0-3-4 0,0 1 2 16,0-8 18-16,0-4 29 0,0-3 28 0,7-1 22 0,-7-6 10 15,6-5 19-15,-6-3 6 0,7 0-3 0,-7-7 0 16,7-4 10-16,-1 4 28 0,-6-8 6 16,-6 0 3-16,-1 0-9 0,7 1-15 0,-7-4-18 15,7 3-25-15,-6 0-23 0,6 1-28 0,0 3-22 16,0-4-21-16,0 8-18 0,6-1-14 0,1 4-14 16,6 1-2-16,-7 7 12 0,0 3 17 15,8 4 19-15,-1 4 15 0,0 3 15 0,0 4 10 16,-1 4-7-16,2 4-10 0,-1 2-13 15,0 1-16-15,-6 4-11 0,5 4-11 0,2-5-12 0,-8 1-10 16,7-4-4-16,0 0-2 0,6-1-3 16,-5-6-3-16,-2-1 1 0,2-2 3 0,-1-9 2 15,6 1-1-15,0-8 2 0,1-6 0 0,0-2-1 16,-1-2-1-16,1-4-2 0,0-4 0 16,-8 0 2-16,1-3 0 0,-6-2 1 0,0 2 1 15,-1 3 6-15,0 0 11 0,-6 0 14 0,0 7 17 16,0 0 18-16,0 8 9 0,0 0 2 0,0 2-5 15,0 14-10-15,0-3-14 0,0 5-12 16,-6 7-40-16,6 5 0 0,0 0 0 0,6 2 0 16,-6 4 0-16,8 0 0 0,4 1 0 0,1-2-27 15,-6 2-172-15,-1-1-146 0,7-2-168 0,-7-6-170 16,8-3-139-16,-1-3-128 0,-7 0-89 16,1-8 40-16,6-3 115 0,0-1 144 0,6-6 152 15</inkml:trace>
  <inkml:trace contextRef="#ctx0" brushRef="#br4" timeOffset="-213628.41">29529 4726 104 0,'6'-19'437'0,"-6"1"93"0,-6 7 91 0,0-4 42 0,-8 5-41 0,1 2-55 0,-7 4-43 0,0 1-33 0,-5 3-17 0,-1 3-55 0,-6 1-62 0,5 8-61 0,-5-2-56 0,6 5-55 0,-1 0-70 0,9 2-43 0,10 3-30 16,2-3-21-16,6 2-12 0,0 3-3 15,6-8-6-15,8 4-5 0,-2-3-1 0,8 0 2 16,-1-8-1-16,1 0-3 0,0 1 2 0,6-8 1 16,-1-8 3-16,2 5 0 0,-7-8 0 0,6-1 1 15,-7-2 0-15,1-4 11 0,-8 3-5 16,2-3-3-16,-2-4 4 0,-5 7 2 0,-7-3 4 16,0 3-3-16,0 5 25 0,-7 2 28 0,7 1 16 15,-6 3 9-15,0 8 6 0,0-1-2 0,-2 9-16 16,-4-2-23-16,5 5-17 0,7 3-13 15,-6 1-10-15,12-1-9 0,-6 3-10 0,7 2-43 0,5-2-81 16,2-2-132-16,5-4-152 0,1 0-151 16,0-8-139-16,6-3-119 0,-7-1-105 0,13-6 8 15,1-5 91-15,-1-2 120 0,1-6 126 0,6 2 148 16</inkml:trace>
  <inkml:trace contextRef="#ctx0" brushRef="#br4" timeOffset="-212869.35">30010 4667 51 0,'-6'-22'423'0,"0"-4"81"16,-7 5 71-16,6 2 31 0,-6-3-49 0,-7 4-66 15,7 3-56-15,1 4-25 0,-2 1-22 16,2-2-37-16,-8 9-49 0,0-1-54 0,1 4-53 16,5 4-48-16,-5-1-32 0,0 4-20 0,6 4-11 15,-7 8-3-15,7-5 8 0,-6 5-9 16,12 2-16-16,1 1-20 0,6 4-16 0,6 1-11 16,1-6-19-16,5 4 1 0,2 1-1 0,5 0 0 15,-6-4-2-15,13-1-5 0,-7-2 1 0,8-1-4 16,-8-3 2-16,8 0 2 0,-15-4 1 0,8-1 7 15,-14-2 8-15,1-4 9 0,-1 0 6 16,-12-1 23-16,-1-3 35 0,1-3 38 16,-14-1 37-16,8 0 32 0,-8-4 30 0,0 6 14 0,1-6-7 15,-1-3-16-15,-6 3-19 0,7-2-33 0,-1-2-150 16,14 1-7-16,-8 0 0 0,8 1 0 16,6-5 0-16,6 0 0 0,1 1 0 0,6 3 0 15,7-3 0-15,-1-2 0 0,13 5 0 0,1 1 0 16,-1-2 0-16,8 5 0 0,-7 0 0 0,6 3 0 15,-7 0 0-15,1 4 0 0,-7 4 0 16,-6 0 0-16,-1 3 0 0,-6 0 0 0,0 5 0 16,-7-2 0-16,1 1 0 0,0 7 0 0,-7 1 0 15,6-1 0-15,0 1 0 0,1-1 0 0,0 0 0 16,-1 1 0-16,0-5 0 0,1-3-31 16,-1 1-46-16,8-10-5 0,-8 3 3 0,20-5 2 15,-6-7 3-15,-1-1 9 0,1-7 3 16,-8 1 9-16,2-9 7 0,-8 5 6 0,7-4 11 15,-6-3 10-15,0 2 12 0,-7-6 4 0,0 4 3 0,0 0 0 16,-7-2 1-16,0 1 3 0,7 4 2 16,-6 1 14-16,-1 2 15 0,7 5 14 0,-6 6 13 15,-1 1 6-15,7 3 2 0,0 4-2 0,0 8-4 16,0 3-8-16,7 7-8 0,-1 0-5 0,1 8-5 16,-7 0-11-16,6 3-8 0,8 4-5 15,-8-4-7-15,0 4-6 0,-6-3-4 0,6-2-10 16,2-2-33-16,4 0-65 0,-5-8-96 0,-1 0-125 15,1-6-133-15,6-5-137 0,-1-7-93 16,15-3-57-16,-1-8-15 0,0-4 18 0,7-4 37 16,5-3 68-16,-5 0 80 0,-7 1 111 0,0-5 139 15,-19 0 168-15,0-3 194 0,-7 3 167 16,-7 1 125-16,0-1 87 0,-5 3 62 0,-8 5 45 16,7 1 17-16,0 2 14 0,0 4 12 0,7 3-10 15,-8 1-49-15,8 7-78 0,-8 4-89 16,14 7-92-16,-6 0-82 0,6 7-60 0,6 1-39 15,-6 2-21-15,8 8-19 0,-2 1-16 0,0-5-12 16,0 8-9-16,2-3-10 0,-2 2-32 0,-6-2-57 16,0-4-71-16,6-1-83 0,-6-2-88 0,13-9-94 15,-6-2-66-15,0-6-38 0,5-2-20 0,8-8-19 16,0-2-23-16,-1-6-37 0,7-6 23 16,-6-4 52-16,12-4 73 0,-5 0 93 0</inkml:trace>
  <inkml:trace contextRef="#ctx0" brushRef="#br4" timeOffset="-212646.52">30994 4567 312 0,'-7'-14'456'0,"1"0"77"0,0 3 41 0,-8 7-34 0,1 0-66 0,-6 8-53 0,0 4-41 0,-1-1-22 0,-6 7-15 16,7 0-13-16,-8 5-9 0,1-1-3 0,6 5-1 0,1-5-4 0,0 4-6 0,-1 0-4 0,7-4-6 0,-1 4-18 0,8-3-25 16,0-1-33-16,6-3-42 0,6-1-44 15,0-3-46-15,8 0-35 0,6-4-24 16,-1-3-23-16,7 0-7 0,0-1-21 0,7-3-49 0,-7-3-90 15,0-1-131-15,-1 0-159 0,2 1-182 16,-8-5-158-16,14-2-140 0,-7-1-118 0,0 3 25 16,1-3 107-16,-8-1 151 0,13 2 158 0,-6 3 180 15</inkml:trace>
  <inkml:trace contextRef="#ctx0" brushRef="#br4" timeOffset="-212168.09">31508 4517 265 0,'-12'-14'485'0,"-2"6"97"0,-5-3 101 0,-1 4 3 16,-6-1-52-16,6 5-44 0,-5 3-44 16,-1 3-52-16,0-3-75 0,6 8-88 0,1-1-88 0,5 4-80 15,2 0-57-15,5 0-43 0,7 4-20 16,0-5-18-16,13 5-13 0,0 4 0 0,0-2-4 16,7-1-4-16,-7 5-6 0,7-3 0 0,-2 1 2 15,-4-1-1-15,-8 0-1 0,7 1-3 16,-13-1-2-16,0-3 0 0,0 0 2 0,-13-1 3 15,7 0 1-15,-8-2 1 0,2-1 7 0,-2-4 2 16,2 0-1-16,-1 0-2 0,-1-2 1 0,8-5 1 16,0 0-2-16,-1 0-5 0,7 0-4 15,-7-5-2-15,7 2-3 0,7-1-6 0,0-3-1 16,5 3-7-16,8-3-15 0,-1 3-25 0,1-3-35 16,6-1-38-16,1 2-42 0,5-2-33 0,7 1-22 15,-7-4-7-15,1 0 15 0,-1 4 28 16,1-5 36-16,-7-2 40 0,0-1 40 0,-6 0 49 15,-1 1 50-15,-5-1 51 0,-8 0 56 0,0-3 55 16,-12-1 53-16,0 1 43 0,-2 1 37 0,-10 2 25 16,4 0 8-16,-5 8-12 0,-1 3-32 15,8 1-48-15,-8 3-57 0,0 7-57 0,1 4-58 16,5 0-36-16,2 10-19 0,5 1-10 0,1 4-9 16,6 1-2-16,0 1-3 0,6 1-5 0,1-3-19 15,5 0-48-15,-4 0-75 0,4-5-106 16,1-2-118-16,0-4-123 0,6-8-112 0,1-4-69 15,13-6-37-15,-1-4-14 0,1-8-10 0,6-4 6 16,-13 1 63-16,6-7 81 0,2-1 96 0,-9 0 109 16</inkml:trace>
  <inkml:trace contextRef="#ctx0" brushRef="#br4" timeOffset="-211793.03">31971 4586 105 0,'0'-19'420'0,"0"-2"119"0,0 3 120 0,0 7 67 0,0-3 15 0,0 6-30 0,-6 4-44 0,-8 1-48 0,8 6-67 0,-1 1-88 0,1 4-111 0,-8 2-96 0,14 5-64 16,-12 3-59-16,12 3-47 0,-7 2-37 0,1 3-20 15,-1 3-14-15,1 0-6 0,-1-3-10 0,1 3-7 16,0-3-21-16,-2 0-46 0,2-4-67 0,6-1-89 16,-6-6-101-16,-1-4-108 0,7-4-89 15,13-7-53-15,-7-3-28 0,8-4-6 0,12-5 7 16,-1-6 13-16,-5-1 14 0,13-2 31 0,-7-1 54 16,0-4 88-16,7 0 125 0,-7-3 150 15,-7 0 169-15,7 0 163 0,-12 3 125 0,5-3 78 16,-13 3 39-16,1 0 16 0,-7 5 19 0,0 2 4 15,0 9 13-15,0-2 13 0,0 8-2 16,-7 1-21-16,-6 3-49 0,-7 3-63 0,8 5-68 0,-8 2-67 16,1 6-48-16,-1 2-30 0,7 0-19 15,-6 1-11-15,-1 2-3 0,7 2 6 0,0-1 12 16,0-4 7-16,0 4 3 0,0-3-5 16,0-2-14-16,-1 1-21 0,8-7-22 0,0 4-27 15,-1-7-27-15,7 2-27 0,0-6-14 0,0 0-29 16,7 0-58-16,5-4-103 0,2-4-150 0,5 0-189 15,1 0-179-15,6-6-164 0,0-2-163 0,0 1-44 16,7 0 76-16,-7-3 153 16,7 3 162-16,5 1 178 0</inkml:trace>
  <inkml:trace contextRef="#ctx0" brushRef="#br4" timeOffset="-211528">32486 4567 184 0,'0'-6'477'0,"-7"-2"114"15,-6 1 116-15,0 3 46 0,0 1-27 0,0 3-26 16,-7-4-31-16,1 4-37 0,-7 4-62 0,-7-1-79 15,7 8-83-15,-6 3-83 0,5 1-70 16,1 4-64-16,0 3-52 0,7 0-37 0,6 4-39 16,6-5-24-16,1 5-21 0,6-4-14 0,6-3-14 15,7-1-27-15,0-3-31 0,6-9-36 0,8 2-33 16,-1-8-28-16,0-3-12 0,6-5 11 16,1-6 26-16,-1-1 34 0,-5-3 29 0,-1-4 32 15,-6-4 26-15,-1 4 11 0,-6-3 7 0,-6-1 5 16,-1 0 3-16,-12 4 1 0,-1 0-2 0,0 7-6 15,-6 1-18-15,1 6-38 0,5 5-89 0,-6 3-110 16,7 3-128-16,6 5-133 0,-8 3-133 16,2 3-148-16,6 0-80 0,0 1 18 0,0 1 81 15,0-5 111-15,14 3 139 0</inkml:trace>
  <inkml:trace contextRef="#ctx0" brushRef="#br4" timeOffset="-211325.19">32596 4488 221 0,'0'-19'482'0,"-7"-3"105"0,7 7 103 0,0 4 6 0,0 0-74 16,0 4-83-16,0 0-68 0,7 7-69 0,0 3-70 16,-1 8-63-16,1 0-53 0,-7 4-30 0,6 8-32 15,-6-2-17-15,0 5-16 0,-6 3-18 0,6 0-16 16,-13 5-16-16,6-5-19 0,0 1-22 0,1-2-62 16,0-2-96-16,0-1-124 0,6-6-142 15,-8-4-137-15,2-1-157 0,6-6-163 0,0-2-37 16,6-6 54-16,2-3 103 0,17-4 122 0,1-4 153 15</inkml:trace>
  <inkml:trace contextRef="#ctx0" brushRef="#br4" timeOffset="-211003.81">33052 4539 294 0,'6'-19'515'16,"-6"2"101"-16,-6 2 91 0,-13 0-20 0,5 3-91 16,-12 10-70-16,0-6-88 0,-7 8-80 0,8 0-68 15,5 8-53-15,-6 2-39 0,0 5-35 16,7 4-5-16,-7 6-1 0,0-3-13 0,6 4-21 15,1-1-30-15,5 1-27 0,2 4-24 0,-2-5-21 0,1 0-5 16,13-3-11-16,0-3-25 0,7-1-39 16,-1-7-45-16,14 0-48 0,0-7-61 0,5-8-43 15,1-3-25-15,7-8 3 0,-7 0 20 16,0-2 34-16,7-6 46 0,-7-3 59 0,0 1 41 16,-7 3 35-16,-5-5 44 0,-2 6 55 0,2-2 63 15,-8 9 62-15,-6 0 65 0,0 7 37 0,-6-1 6 16,-8 8-25-16,8 8-47 0,-7-1-67 15,-7 7-56-15,14 5-41 0,-8 2-26 0,14 2-37 16,-6 2-65-16,6 1-80 0,6-4-102 0,8 0-102 16,-8-7-99-16,14 3-76 0,-7-11-47 0,13 1-30 15,-6-8-3-15,12-4 7 0,-6-7 36 16,0 1 61-16,0-10 82 0,0-2 100 0</inkml:trace>
  <inkml:trace contextRef="#ctx0" brushRef="#br4" timeOffset="-210741.41">33260 4582 91 0,'13'-32'296'0,"1"-1"77"0,-8-4 33 0,0 0 2 0,8-3-18 16,-14 7-23-16,6-3-28 0,-6 6-11 0,-6 8-5 15,6 0-10-15,-7 11-25 0,7 4-39 16,0 7-48-16,0 7-47 0,-7 8-39 0,7 7-22 16,0 7 3-16,-6 4 7 0,6 8 15 0,-6-1-2 15,-8 4-8-15,1 0-8 0,1 0-15 16,5-1-20-16,-6-2-19 0,7-8-13 0,-2-4 6 16,8-2-20-16,0-6-5 0,0-10-6 0,14-4-1 15,-1-7 0-15,0-7-20 0,13-4 13 0,-7-8-6 16,14-3 1-16,-1-3 2 0,1-1 16 15,7 1 40-15,-14-2 53 0,6 6 67 0,-6 7 54 16,-7-1 56-16,1 7 49 0,-7 8 27 0,1 4 6 16,-8 6-26-16,0 9-69 0,-12 4-270 0,6 2 0 15,-14 8 0-15,-5 0 0 0,-7 7-412 0,-13 1-658 16,7-1-235-16,12-4-95 0,6 1 24 16,14-8 182-16,14 1 302 0,18-8 419 0</inkml:trace>
  <inkml:trace contextRef="#ctx0" brushRef="#br2" timeOffset="-204848.52">22117 5473 130 0,'-6'0'250'0,"6"4"17"0,0-4-26 0,0 0-22 0,0 3-26 0,0-3-24 0,0 4-23 0,-7-4-18 0,7 4-18 0,0-1-25 0,0 1-11 0,-6-4-1 0,6 3 5 15,-7 2-1-15,0-5 16 0,7 3 18 0,-6-3 13 16,6 0 14-16,-6 0 16 0,-2 0 22 0,2 0 14 16,-6 4 16-16,5-4 9 0,-6 0 11 15,0 0 9-15,-7 0 0 0,8 0-6 0,-15 3-3 16,7-3-5-16,2 4-11 0,-2 0-11 0,0-4-11 16,7 3-14-16,0 1-24 0,0-4-17 15,7 4-17-15,-8-4-13 0,8 0-9 0,6 3-5 16,0-3 6-16,0 0 8 0,0 0 9 0,0 0 10 15,6 0 13-15,1 0 19 0,0-3 16 0,5 3 21 16,-5-4 14-16,12 4 13 0,-5 0-7 16,5 0-211-16,1 0 0 0,-1 4 0 0,7-4 0 15,0 0 0-15,7 0 0 0,5-4 0 0,2 4 0 16,-1 0 0-16,6 0 0 0,1 0 0 16,13 0 0-16,0-4 0 0,6 4 0 0,0-3 0 0,-7 3 0 15,7-4 0-15,7 0 0 0,-7 1 0 16,1 3 0-16,5-4 0 0,-6 1 0 0,6-2 0 15,-12 2 0-15,6-1 0 0,0 4 0 0,1 0 0 16,-8 0 0-16,1 0 0 0,-1-3 0 0,1 3 0 16,-7 0 0-16,7-4 0 0,-7 4 0 15,0 0 0-15,-6-4 0 0,6 4 0 0,-6-3 0 16,-1 3 0-16,1-4 0 0,-1 4 0 0,-5-4 0 16,5 4 0-16,-6-3 0 0,7 3 0 15,-1 0 0-15,-5-5 0 0,5 5 0 0,0 0 0 0,1 0 0 16,-1 0 0-16,8-2 0 0,-7 2 0 0,5-5 0 15,-5 2 0-15,6 3 0 0,-6 0 0 0,-1 0 0 16,1 0 0-16,-1 0 0 0,7 0 0 0,-5 0 0 16,-2 0 0-16,-7 3 0 0,15-3 0 0,-8 0 0 15,-5 0 0-15,5 0 0 0,1-3 0 0,5 3 0 16,2 0 0-16,-1-3 0 0,0-2 0 0,0 2 0 16,-6-1 0-16,6-3 0 0,0 3 0 15,-6 1 0-15,-1 3 0 0,0-5 0 0,1 5 0 16,-7-3 0-16,-6 3 0 0,-1 0 0 0,1 0 0 15,-1 0 0-15,2 0 0 0,-2 0 0 0,-6 0 0 16,6-3 0-16,2 3 0 0,-2 0 0 0,1 0 0 0,-7-4 0 16,-1 4 0-16,7 0 0 0,-5-4 0 15,-1 4 0-15,-6 0 0 0,-1 0 0 0,1 0 0 16,-8 0 0-16,2 0 0 0,-8 0 0 0,0 4 0 16,1-4 0-16,-7 0 0 0,0 0 0 0,0 0 0 15,0 0 0-15,0 0 0 0,0 0 0 0,0 4 0 16,0-4 0-16,0 0 0 0,0 0 0 0,0 0 0 15,0 0 0-15,0 0 0 0,0 0 0 0,0 0 0 16,0 0 0-16,0 0 0 0,0 0 0 0,0 0 0 16,0 0 0-16,-7 0 0 0,7 0 0 0,-6 0 0 15,0 0 0-15,-8 0 0 0,2 0 0 16,-15-4 0-16,-5 4 0 0,-13-7 0 0,5 3-984 0,-5-3-795 16,6-1 75-16,7-3 198 0,-8 0 354 15,7-3 433-15</inkml:trace>
  <inkml:trace contextRef="#ctx0" brushRef="#br2" timeOffset="-201972.52">28389 5316 103 0,'0'3'342'0,"-6"1"50"0,6-4 11 0,0 4-38 0,6-4-49 0,-6 0-69 0,6 0-42 0,-6 0-16 0,7 0-3 0,-7 0 26 0,6 0 4 0,-6 3 22 0,0-3 23 16,0 0 22-16,7 0 27 0,-7 0 9 15,7-3 31-15,-7 3 20 0,6 0 15 0,-6 0 13 16,6 0 1-16,0 0-9 0,2 0-22 0,4 0-21 15,-5 3-25-15,6-3-47 0,6 0-275 16,7 0 0-16,-6 0 0 0,13 0 0 0,-1 0 0 16,1 0 0-16,6-3 0 0,7 3 0 0,-1 0 0 15,1 0 0-15,5-4 0 0,2 4 0 16,-1 0 0-16,7-4 0 0,0 4 0 0,-1-3 0 0,-6 3 0 16,6-7 0-16,1 2 0 0,-6 2 0 0,5-5 0 15,1 8 0-15,-8 0 0 0,8-3 0 0,0 3 0 16,-7 0 0-16,7-4 0 0,0 4 0 15,-2 0 0-15,2 0 0 0,6 4 0 0,7-4 0 16,0 0 0-16,-1 3 0 0,8-3 0 0,6 0 0 16,-2 0 0-16,9 0 0 0,-1 0 0 0,-6 0 0 15,0 0 0-15,0 0 0 0,-8 0 0 0,8 0 0 16,-13 0 0-16,0 0 0 0,-1 0 0 0,0 4 0 16,-12-4 0-16,6 4 0 0,0-1 0 0,0-3 0 15,-6 0 0-15,6 0 0 0,7 0 0 0,-7 0 0 16,0 0 0-16,7 0 0 0,0 0 0 0,6 0 0 15,0 0 0-15,0-3 0 0,0 3 0 0,7-4 0 16,-7 4 0-16,7-4 0 0,-8 4 0 0,15 0 0 16,-7 0 0-16,-7 0 0 0,0 4 0 0,-6 0 0 15,-1-4 0-15,-6 0 0 0,7 0 0 0,-7 0 0 16,-13 3 0-16,7-3 0 0,-14 5 0 0,1-5 0 16,-7 2 0-16,-7 3 0 0,1-5 0 0,-7 3 0 15,-6-3 0-15,-1 0 0 0,-5 4 0 0,-2-4 0 16,-5 0 0-16,6 4 0 0,-7-4 0 0,-6 0 0 15,7 0 0-15,-7 0 0 0,0 0 0 0,0 0 0 16,0 0 0-16,0 0 0 0,0 0 0 0,-7 0 0 16,1 0 0-16,0 0 0 0,-8 0 0 15,8 0 0-15,-14-4 0 0,7 4 0 0,-7-4 0 16,2 1 0-16,-9-4 0 0,1-1 0 0,-13 0 0 16,-13 1 0-16,0 0 0 0,-13-5-1132 0,6-2-594 15,-6 3 77-15,0-3 194 0,0-1 331 0,-7 0 386 16</inkml:trace>
  <inkml:trace contextRef="#ctx0" brushRef="#br2" timeOffset="-200196.28">23778 5803 30 0,'0'-4'338'0,"-7"4"65"0,7-4 37 0,-6 4-28 0,6-3-46 0,-7 3-59 0,1-4-37 0,-1 0-16 0,1 4-2 0,0-3 17 0,-2 3 14 16,2 0 6-16,6-3-5 0,-6 3-14 15,6 0-24-15,-7 0-36 0,14 3-42 0,-7 0-38 16,6 5-27-16,0 3-21 0,-6 3-12 0,8 5-4 16,-2 2 0-16,7 8-5 0,-7 1-8 15,1 7-11-15,-7 3-10 0,0 1-7 0,0-2-6 16,0 5-4-16,0 0-7 0,0 1-6 0,6-5-2 16,-6-4-20-16,7 1-42 0,5-3-65 0,2-9-81 15,-8-3-93-15,8-5-92 0,-2-5-78 0,-5-5-62 16,-1-7-57-16,1-7-70 0,-7-5 6 0,0-2 51 15,0-4 65-15,-7 0 90 0</inkml:trace>
  <inkml:trace contextRef="#ctx0" brushRef="#br2" timeOffset="-199940.08">23556 5905 323 0,'0'-21'408'0,"-6"-2"39"0,-1 4-19 0,7 2-74 15,7 2-94-15,-1 0-79 0,1 4-51 0,6 0-36 16,0 1-23-16,7 2-22 0,-1 5-18 15,1-2-11-15,6 5-9 0,0 5-1 0,-1 2-3 16,8 4 1-16,-7 0-2 0,0 3 2 0,0 5 0 16,-6 3-2-16,6-1 0 0,-13 6 2 15,0-6 7-15,-6 5 7 0,-7-1 13 0,0 1 14 16,-14-4 14-16,2 0 10 0,-14-4 1 0,6 1-3 16,-13-4-10-16,7-1-14 0,-6-3-30 0,-1 0-49 15,7-8-70-15,0-3-117 0,7 0-203 0,5-3-107 16,8-1-45-16,6-3 6 0,13 0 46 15,6-4 102-15</inkml:trace>
  <inkml:trace contextRef="#ctx0" brushRef="#br2" timeOffset="-198895.54">31085 5752 243 0,'0'-5'432'0,"0"5"67"0,0-3 46 0,-6 3-43 0,-1-3-73 0,-5 3-49 0,4-5-20 0,2 5-10 0,-14 0-1 0,8 0-12 15,-15 0-14-15,1 5-26 0,-6-2-30 0,-1 0-24 16,-6 5-30-16,7 3-25 0,-7 1-27 0,6-2-27 16,-6 5-23-16,6 3-24 0,14 0-16 15,-7 0-22-15,12 4-12 0,8-3-6 0,0-1-9 16,6 1-9-16,6-1-11 0,8-4 3 0,-2 1-7 16,8-4-5-16,-1 0-4 0,7-6-8 0,7-5-8 15,6 0-16-15,0-9-4 0,0-2-4 0,-6-3 4 16,6-1 7-16,-7-3 12 0,-12-1 15 15,6-2 28-15,-19-2 9 0,-1 1 17 0,-6-3 29 16,-6 3 37-16,6 0 45 0,0 0 31 0,-7 0 48 16,1 7 35-16,-8-3 19 0,8 7-6 15,0 3-86-15,6 5-193 0,-7-1 0 0,7 8 0 16,0 4 0-16,7 2 0 0,-7 9 0 0,6 2 0 16,7 10 0-16,0-3 0 0,-6 8 0 0,5 6 0 15,2-3 0-15,-8 5 0 0,0 4 0 0,2 0 0 16,4-1 0-16,-12 2 0 0,0-5 0 0,0-5 0 15,0 1 0-15,0-6 0 0,0-6 0 16,-12-5 0-16,4-5 0 0,2-6-689 0,0-6-576 16,6-6-132-16,-7-3 0 0,0-5 115 0,1-10 241 15,6 4 296-15</inkml:trace>
  <inkml:trace contextRef="#ctx0" brushRef="#br2" timeOffset="-197077.4">27647 8836 127 0,'0'0'343'0,"0"0"39"0,6 0-4 0,-6 0-53 0,6 4-71 0,-6-4-73 0,7 3-47 0,0-3-18 0,6 4 3 0,-1 0 12 16,-5-4 16-16,6 3 19 0,0 0 24 16,-6-3 25-16,6 0 19 0,-1 5 16 0,-5-5 4 15,6 0-5-15,7 0-23 0,-7 0-36 0,13-5-42 16,-6 5-43-16,-1-3-36 0,0 0-37 0,8 3-46 16,-15-4-64-16,8 4-78 0,-7-4-85 15,-7 4-86-15,1 0-94 0,0-3-112 0,-21 3-109 16,8-4-13-16,-1 0 36 0,7 4 62 15,0-3 87-15</inkml:trace>
  <inkml:trace contextRef="#ctx0" brushRef="#br2" timeOffset="-196852.53">27862 8737 367 0,'6'0'452'0,"7"0"64"16,-6 0 18-16,-1 0-53 0,-6 4-82 16,6-4-70-16,-6 0-59 0,7 0-51 0,-1 0-56 15,1 0-49-15,0 0-43 0,-1 0-36 0,14 0-43 16,-8 0-58-16,1 0-67 0,1 0-79 16,-2-4-103-16,8 0-130 0,-7 4-114 0,0 0-26 15,6-3 24-15,1-1 55 0,6 0 89 0</inkml:trace>
  <inkml:trace contextRef="#ctx0" brushRef="#br2" timeOffset="-196466.36">28649 8547 365 0,'-6'-8'474'0,"0"5"68"0,-8-5 37 16,1 5-64-16,-7-1-86 0,8 1-70 0,-8 3-54 16,1 0-45-16,-1 0-46 0,0 3-44 15,1 1-42-15,6 3-30 0,0 0-22 0,-1 1-12 16,8 2-19-16,6 1 4 0,0 0-1 0,0 1-8 16,6 2-6-16,8-3-11 0,-1 4 6 0,0-4-13 15,6 4-8-15,1-1-3 0,0-3-6 16,-1 4-3-16,7 0 0 0,-12-5-1 0,5 5 4 15,-13-3 2-15,1 2 7 0,0-3-1 16,-14 0 2-16,0 0 1 0,1 0 0 0,-13-4 1 16,5 0-2-16,-5 1-1 0,-1-5 0 0,0 5-5 15,1-8-17-15,6 3-46 0,-6-3-70 0,12 4-89 16,-6-4-90-16,7 0-95 0,-2 0-101 16,8 0-108-16,0 0-37 0,0 0 30 0,0 0 59 15,14 4 82-15,-8-1 109 0</inkml:trace>
  <inkml:trace contextRef="#ctx0" brushRef="#br2" timeOffset="-196017.73">28630 8847 318 0,'19'-4'427'0,"-13"-3"49"0,8 0 7 15,6 3-70-15,-7-3-95 0,13-1-69 16,-7 1-40-16,7-3-18 0,0 2-8 0,0-3-9 16,0 4-2-16,-7-4-4 0,8-1-4 0,-1 1-9 15,-6-3 6-15,6 2 0 0,-14-2 7 0,8 3 21 16,-13-3 32-16,-7 3 32 0,0 0 18 0,0 0 22 15,-7 2 13-15,-6 3 6 0,-6-1-15 16,-1 7-36-16,0 0-39 0,-5 3-40 0,-1 5-43 16,-1-1-49-16,8 8-39 0,0-1-23 0,-1 1-10 15,6 7-10-15,8-4-2 0,-7 4-3 16,13 0-3-16,0 0-3 0,0 0-3 0,13 0-4 16,-7 0-27-16,8-3-46 0,6-2-67 0,-8-1-86 15,8-9-95-15,-1 0-103 0,7-7-71 0,0-4-42 16,13-4 10-16,0-2 56 0,1-9 61 0,5 1 67 15,7-4 66-15,-13 0 71 0,0 0 50 16,-13-3 35-16,-12-1 50 0,-2 1 62 0,-5-1 70 16,0 0 67-16,-7 1 59 0,-7 3 58 0,7 3 55 15,-7 1 49-15,-5 4 42 0,6 2 31 16,6 1 11-16,-8 8-18 0,8-1-41 0,-6 4-61 16,0 7-64-16,-1 1-68 0,0 7-58 0,7-1-37 15,-6 4-24-15,6 4-10 0,0 4-3 16,0-5-16-16,6 9-8 0,-6-4-8 0,7 4-7 15,0-1-31-15,-7-4-71 0,0-3-92 0,0 0-113 16,0-7-115-16,6-5-112 0,-6 1-76 0,6-3-58 16,2-8-31-16,-2-3-30 0,-6-5 22 0,12-3 63 15,-5-4 77-15,6-3 103 0</inkml:trace>
  <inkml:trace contextRef="#ctx0" brushRef="#br2" timeOffset="-195800.53">29418 8624 186 0,'6'-15'385'0,"1"5"57"0,0-6 19 0,-7 5-35 0,0 4-61 0,0 4-62 0,0-2-48 0,0 2-39 0,-7 3-34 0,0 3-28 16,1 2-21-16,-7 1-11 0,7 2 2 0,-8 3 17 16,-5 1 26-16,-1 2 25 0,-6-1 25 15,14 3 18-15,-8 2 7 0,0-3-1 0,7 3-9 16,1 1-21-16,-2-1-33 0,8 1-38 0,6-5-34 16,0 1-31-16,0 0-28 0,0-9-24 0,6 5-30 15,0-7-51-15,8 0-76 0,5-1-108 0,-6-6-123 16,14-1-119-16,-9-3-108 0,9-4-96 15,-7 0-90-15,6 0 11 0,-7 0 75 0,1-1 93 16,6 2 112-16</inkml:trace>
  <inkml:trace contextRef="#ctx0" brushRef="#br2" timeOffset="-195569.49">29535 8682 220 0,'-12'-4'448'0,"4"1"84"16,2 6 76-16,-7 1-14 0,-7 0-56 0,14 7-64 16,-8-1-58-16,2 2-56 0,6 2-65 0,-1 2-73 15,0-2-69-15,7 1-62 0,7 0-39 16,0-1-28-16,-1 0-20 0,6-3-21 0,2 0-20 15,-1-7-7-15,7 0-11 0,0-4-1 0,-2 0 6 16,2-8 13-16,-1-3 16 0,-5 0 16 16,6 0 14-16,-8-3 28 0,1-1 8 0,-6-3 17 15,0-1 24-15,-14 1 26 0,0 4 22 0,-6-1-7 16,1 0 2-16,-2 4-12 0,8 3-33 0,0 2-61 16,-2 2-87-16,-4 4-111 0,5 0-119 15,1 4-116-15,-1 2-117 0,7 2-133 0,-7 3-101 16,7-4 7-16,0 1 63 0,0-1 88 0,14-4 114 15</inkml:trace>
  <inkml:trace contextRef="#ctx0" brushRef="#br2" timeOffset="-195370.65">29900 8565 95 0,'0'-11'455'0,"0"4"100"0,0-1 88 16,0 1 24-16,0 7-70 0,0 0-92 15,0 4-72-15,0-1-45 0,6 8-45 0,-6 1-36 16,7 2-33-16,0 4-15 0,-7 1-20 0,0 3-13 15,0 3-17-15,0-3-22 0,-7 8-22 16,0-5-29-16,7 1-32 0,-6 4-43 0,6-9-28 16,-6 5-25-16,-2-9-57 0,2 2-109 0,0-7-149 15,6-1-159-15,6-4-156 0,-6-4-182 0,0 1-147 16,6-4-2-16,2 0 91 0,-2-4 131 0,20-4 142 16</inkml:trace>
  <inkml:trace contextRef="#ctx0" brushRef="#br2" timeOffset="-194824.61">30362 8682 314 0,'0'-19'493'0,"0"9"81"0,-6-5 80 0,-8 8-46 16,2-4-87-16,6 0-78 0,-8 3-73 15,-5 6-67-15,5-3-71 0,8 5-69 0,-6 5-62 16,-2 1-45-16,8 5-24 0,-14 4-11 16,7 0-11-16,7 2 0 0,-14 6 5 0,14-2-1 15,-8 2 0-15,8 3-2 0,6-4 2 0,0-1-5 16,6-2-6-16,8-1-3 0,-2-3 0 0,8-4-10 15,-1-4-14-15,7-7-13 0,0 0-16 16,7-7-13-16,-7-4-11 0,0-4 0 0,7-3 9 16,-13-1 13-16,5-2 16 0,1-1 14 0,-12-1 21 15,-2 5 23-15,-5 0 35 0,0 3 42 0,-7 1 56 16,0 3 53-16,-7 7 24 0,-6 0-1 0,7 8-19 16,-8 3-38-16,8 8-54 0,0 3-53 15,-1 1-35-15,7 2-34 0,0 5-55 0,0 0-71 16,13-1-79-16,-7-3-81 0,0 0-79 0,8-4-55 15,6 1-14-15,-1-11 19 0,7-1 46 16,0-12 64-16,13 3 91 0,0-14 81 0,1 2 68 16,5-4 65-16,-6-4 63 0,-7 0 59 0,2-4 44 15,-15 4 52-15,-6 4 56 0,6-4 48 0,-13 3 59 16,2 1 31-16,-2 4 31 0,-6 3 31 0,0 0 18 16,0 7-9-16,0 4-50 0,-6 4-46 15,-2 3-62-15,2 8-76 0,0-1-75 0,6 4-49 16,0 4-38-16,0 5-27 0,-7-2-20 15,7 4-26-15,7-3-9 0,-1-1 0 0,8-3 0 0,-2 1 0 16,1-9 0-16,7-3 0 0,0 0 0 16,-1-8 0-16,7-3 0 0,0-3 0 0,0-4 0 15,-6-4 0-15,-1 3 0 0,1-2 0 0,-7 2 0 16,0-3 0-16,-7 3 0 0,1 2 0 16,-1-3 0-16,-6 9 0 0,-6 0 0 0,-7 5-71 15,-13 2-329-15,6 4-247 0,-12 3-265 0,5 5-239 16,-5-1-79-16,-1 4 34 0,1 0 152 0,-7 0 224 15,13 0 264-15</inkml:trace>
  <inkml:trace contextRef="#ctx0" brushRef="#br2" timeOffset="-194019.27">26969 10499 16 0,'0'-3'362'0,"-7"3"78"0,7-3 66 0,-6 3 11 0,-1-5-17 0,-5 5-18 0,5 0-9 0,0-4 6 0,1 4 8 0,0 0-4 0,6-3-25 0,-7 3-55 16,7 0-49-16,0-5-77 0,7 5-63 0,-1 0-58 15,7 0-44-15,6 0-28 0,8 0-27 0,5 0-4 16,1-2-5-16,-1 2-10 0,7 0-13 0,1 0-14 15,-1-4-32-15,-1 4-60 0,-5 0-108 16,-1-4-132-16,-5 4-144 0,-1-7-143 0,-6 7-133 16,-8-8-141-16,1 6-35 0,-13-7 64 0,0 2 110 15,0 3 126-15,0-3 146 0</inkml:trace>
  <inkml:trace contextRef="#ctx0" brushRef="#br2" timeOffset="-193810.75">27021 10305 301 0,'0'0'501'0,"-7"0"92"16,7-4 77-16,-6 4-28 0,6 0-92 0,0 0-84 16,6 0-66-16,1 0-68 0,6 0-65 0,0 0-67 0,13 0-52 15,-6 0-44-15,13 0-56 0,-1-2-72 16,1 2-96-16,5-5-108 0,-5 1-108 0,-1 4-117 15,1-3-128-15,-7 3-124 0,-6-5-13 0,-1 5 49 16,1 0 76-16,0 0 98 0</inkml:trace>
  <inkml:trace contextRef="#ctx0" brushRef="#br2" timeOffset="-193041.28">28089 10015 347 0,'7'-3'422'0,"6"-5"62"0,-7 5-1 0,1-1-31 0,-7 1-50 0,6 3-32 0,-6 0-15 0,0 0 0 0,0 0-1 15,0 7-7-15,0 4-12 0,-6 3-20 0,6 5-26 16,-7 4-35-16,1 2-40 0,-1 4-38 16,1 0-40-16,-1 4-35 0,7 1-30 0,-6-2-26 0,6 0-20 15,0 2-14-15,0-4-33 0,6-1-56 16,-6-4-80-16,7 1-107 0,-7-12-114 0,13 2-110 15,-7-10-83-15,-6-2-70 0,7-4-61 0,-7-4-22 16,0-2 47-16,6-10 73 0,1 5 90 16,12-6 110-16</inkml:trace>
  <inkml:trace contextRef="#ctx0" brushRef="#br2" timeOffset="-192792.87">28284 10082 274 0,'8'-4'402'15,"4"4"53"-15,-12-4-1 0,0 4-44 0,0 4-62 0,-12-4-54 16,4 4-35-16,-4-1-16 0,-8 5-11 0,1-1-9 16,-1 0-10-16,-6 4-5 0,0 0 3 0,7 0 9 15,-1 0 14-15,-6 4 12 0,13-5 9 0,-7 6 2 16,14 1-5-16,6-1-7 0,0-2-10 0,6-3-13 16,14 4-18-16,-7-4-25 0,13 0-29 0,0 1-33 15,0-6-35-15,13 1-33 0,-7-3-29 16,7-1-36-16,1 2-53 0,-7-5-87 0,-1 0-111 15,1-5-130-15,-15 5-128 0,9-3-106 0,-14-1-92 16,0 0-84-16,-7 1-38 0,-6-1 49 16,-6 4 93-16,-13 0 106 0,12 4 128 0</inkml:trace>
  <inkml:trace contextRef="#ctx0" brushRef="#br2" timeOffset="-192351.76">28460 10470 153 0,'14'4'383'15,"-8"-2"53"-15,13-2 17 0,-5 5-41 16,-2-5-67-16,15-5-80 0,-1 3-65 0,-6-6-43 0,12-2-37 16,-7-2-29-16,9-3-29 0,-9 1-19 15,1-4-13-15,1-1-1 0,-8 1 6 0,0-4 13 16,-5 3 20-16,-8 1 24 0,-6-1 28 0,-6 5 31 16,-8 0 34-16,-5 3 34 0,0 3 36 15,-8 1 38-15,1 7 32 0,1 0 16 0,-9 7 7 16,9 1-11-16,5 6-23 0,-6 1-34 0,14 0-43 15,-2 6-41-15,8 2-46 0,6-5-37 16,6 8-35-16,14-4-32 0,-8-4-25 0,15 0-45 16,-7 0-64-16,6-3-88 0,6 0-110 0,-6-8-122 15,0 1-123-15,0-5-91 0,0-3-58 0,-6-3-43 16,6 0-36-16,-13-9-5 0,7 1 57 0,-1-3 83 16,-6-5 98-16,6 1 117 0</inkml:trace>
  <inkml:trace contextRef="#ctx0" brushRef="#br2" timeOffset="-192198.55">29008 10203 348 0,'0'-19'466'0,"0"1"87"0,0 7 53 16,0-4-12-16,-7 7-52 0,7 1-46 16,-7 0-42-16,7 7-47 0,-6 4-52 15,-1 3-58-15,7 4-59 0,-6 4-50 0,6 4-47 0,-6 2-38 16,6 5-38-16,0-1-11 0,0 1-29 16,0 1-46-16,0-2-64 0,6 0-93 0,0-3-107 15,1-7-128-15,-1-1-94 0,8 1-83 0,-2-8-79 16,2-3-54-16,5-4 31 0,1-4 68 0,6 1 84 15,0-9 106-15</inkml:trace>
  <inkml:trace contextRef="#ctx0" brushRef="#br2" timeOffset="-191902.29">29326 10225 312 0,'0'-12'470'16,"-6"2"79"-16,-6-1 51 0,-2 3-43 0,1 5-88 0,0-2-82 16,-6 10-75-16,-1-2-67 0,0 5-65 15,7-1-58-15,1 3-47 0,-2 6-34 0,8 2-23 16,0 1-13-16,-1-2-12 0,7 5-18 0,0-4-23 15,7 1-21-15,-7 3-20 0,6-4-22 16,0-3-13-16,1-1-9 0,6-6 3 0,-7-4 11 16,7-8 11-16,1 1 18 0,-2-9 21 15,8-2 20-15,-7-1 21 0,0-7 18 0,6-1 24 0,-11 2 26 16,-2-2 33-16,0 3 45 0,0 1 51 0,-6 1 51 16,-6-1 55-16,6 5 43 0,-6 6 27 15,6 0-2-15,-6 1-31 0,6 7-53 0,-8 5-59 16,8-3-66-16,0 10-69 0,0 3-79 0,0 0-99 15,8-1-116-15,-2 0-130 0,6 5-122 16,2-5-123-16,-1-3-119 0,0 4-72 0,6-4 29 16,-5-3 80-16,11-1 100 0,1-7 122 0</inkml:trace>
  <inkml:trace contextRef="#ctx0" brushRef="#br2" timeOffset="-191647.3">29705 10140 202 0,'-7'-18'446'0,"-6"3"82"16,-7 1 78-16,8 3-15 0,-15 0-58 15,7 3-61-15,2 1-51 0,-2 7-60 0,7 0-67 16,-1 0-72-16,8 3-74 0,6 6-60 0,0-3-43 16,0 8-22-16,6-2-11 0,8 3-8 15,-1 2-3-15,-1 2-1 0,2-1 1 0,6 5 1 0,-8-2 5 16,1 1 0-16,1 0 12 0,-14 0 23 16,6 4 43-16,-6-5 33 0,-6 6 64 0,6-2 58 15,-14-3 37-15,8 0 16 0,-1 0-19 0,-5-4-22 16,-2 1-62-16,2-4-61 0,4-4-90 15,-4 0-152-15,-1-8-199 0,6 1-229 0,0-8-266 16,-5-4-224-16,6 2-78 0,-2-5 48 0,2 3 141 16,0-4 197-16,-1 6 251 0</inkml:trace>
  <inkml:trace contextRef="#ctx0" brushRef="#br2" timeOffset="-190937.9">29614 10132 265 0,'6'0'351'0,"7"0"8"0,-7-3-74 0,8 3-178 0,-2-4-217 0,-6 1-134 0,14 3-70 0,-13 0-25 0,0-4 24 0</inkml:trace>
  <inkml:trace contextRef="#ctx0" brushRef="#br2" timeOffset="-178837.99">16686 16248 52 0,'0'0'153'0,"0"-5"-17"0,0 5-20 0,0-3-20 0,0-1-21 0,0 1-16 0,0-1-19 16,0 0-20-16,6 1-30 0,0-1-25 0,-6 0-19 0,0 1-9 0,0-2-2 0,0 5 8 0,0-2 15 16,0 2 18-16,0-5 10 0,6 5 6 0,-6 0 3 0,0 0-3 15,8 0 1-15,-8 0-2 0,0 0 1 16,6 0 1-16,-6 0 16 0,0 0 2 0,0 0 7 16,0 0 6-16,0 0 7 0,0 0 2 0,0 0-10 15,-6-3-4-15,6 3-19 0,-8 0-31 16,8-4-47-16,-6 4-43 0,-6-4-26 0</inkml:trace>
  <inkml:trace contextRef="#ctx0" brushRef="#br2" timeOffset="-178558.02">16047 16251 247 0,'0'0'393'0,"0"0"54"0,0 0-2 16,0 0-38-16,0 4-60 0,6-4-54 0,-6 0-22 15,7 0-4-15,0 3 19 0,6-3 18 0,6 4 12 16,14-1 1-16,18-3-14 0,8 0-23 0,0 0-44 16,13 0-49-16,6 0-44 0,7 0-41 0,0-3-31 15,-2 3-29-15,2 0-38 0,-6 0-56 0,-1 3-74 16,-6-3-94-16,-1 0-108 0,-18 0-105 0,-2-3-102 15,-5 3-108-15,-20 0-85 0,-7-4 7 0,-12 4 61 16,-7 0 84-16,0 0 109 0</inkml:trace>
  <inkml:trace contextRef="#ctx0" brushRef="#br2" timeOffset="-178008">16497 16206 360 0,'0'-2'439'0,"0"-6"48"0,-7 4-10 0,7 0-59 0,-7 1-83 0,7-1-61 0,-6 4-49 0,6 4-15 0,-6 3 0 0,6 0-1 15,0 5 2-15,6 2 6 0,-6 4 4 0,6 4 2 16,1 5-3-16,6 2-7 0,0-1-4 0,0 6-12 15,-6 2-9-15,5 1-12 0,2-4-14 0,-8 4-13 16,0-1-17-16,8-2-10 0,-1 1-14 0,-7-1-16 16,8-5-16-16,-2 0-20 0,-6 2-18 0,8-11-15 15,-1 3-10-15,-7-2-8 0,8-6-6 0,-8 4 1 16,0-9 1-16,0-2-3 0,2-1-7 0,-2 0-5 16,-6-3-7-16,6 0-4 0,-6-1-6 0,7-3-5 15,-7 0 0-15,0 0-3 0,0-3-1 16,0 3-4-16,0 0-4 0,0-4-2 0,-7 4-2 15,7 0-11-15,0-4-7 0,-6 4-15 0,6-3-21 16,-6 3-36-16,-2-4-48 0,8-3-56 0,-6 4-65 16,6-5-64-16,-6 1-57 0,0 3-65 0,6-3-83 15,-7-1-81-15,0 1 1 0,7-4 44 0,0 4 66 16,7-1 96-16</inkml:trace>
  <inkml:trace contextRef="#ctx0" brushRef="#br2" timeOffset="-177251.23">19219 16379 184 0,'0'0'431'0,"6"0"66"0,0 0 58 0,8 0-30 0,-8 0-69 0,8-3-56 0,11 3-31 0,-5 0-17 0,12 0-12 0,1 0-21 0,0 0-34 0,5 0-43 0,8 3-47 0,0-3-43 0,6 0-41 0,-6 4-38 15,5-4-25-15,2 0-21 0,-1 0-28 0,0-4-39 16,0 4-51-16,-6-3-66 0,-1-1-69 0,-12 0-68 16,-1 4-49-16,-12-3-32 0,-1-1-13 15,-12 4-6-15,0-5-15 0,-14 3-28 0,-6 2-49 0,-6 0-14 16,-7 0 20-16,-7 0 48 0,7 0 70 16</inkml:trace>
  <inkml:trace contextRef="#ctx0" brushRef="#br2" timeOffset="-176883.25">19590 16401 203 0,'0'-3'380'0,"0"-2"59"16,0 2 3-16,0-1-40 0,0 4-56 0,0 0-65 15,-6 0-43-15,6-3-31 0,0 3-11 16,6 0-5-16,-6 0-1 0,6 3-1 0,2 1-3 0,-2-1 3 15,6 5-3-15,2-1-2 0,-8 4 4 0,1 4 6 16,-1 3 6-16,0-3 2 0,-6 7 0 0,14 0 5 16,-8 0 0-16,0 0-3 0,1 3-1 0,0 1-3 15,-1-1-9-15,1 2-17 0,-1-2-24 0,-6 4-27 16,7-7-24-16,0 4-24 0,-7-5-21 0,6 2-14 16,0-1-15-16,-6-4-9 0,6 0-8 15,-6-3-5-15,8 0-3 0,-2-3-4 0,0-2-2 16,1-3-9-16,-1 1-13 0,-6-6-16 0,0 3-23 15,0-1-31-15,0-1-51 0,0 2-65 0,0-2-80 16,0-3-85-16,0 0-84 0,-6-3-69 0,-1 3-40 16,7 0-15-16,0 0-7 0,0-5-11 0,0 2-26 15,-6-1 32-15,6-3 55 0,-6 3 68 0,6-3 89 16</inkml:trace>
  <inkml:trace contextRef="#ctx0" brushRef="#br2" timeOffset="-174379.46">17382 16079 130 0,'-7'0'244'0,"7"-7"25"0,0 3 12 0,7 0-7 0,-7 1-23 0,0-2-31 0,0 5-33 0,0-2-38 0,-7-3-34 0,1 2-20 15,0-1-11-15,0 4-3 0,6-4-3 16,-8 0-2-16,2 1-3 0,0-1-3 0,-1 1-2 0,1-1-1 15,-8 1 6-15,2-2 3 0,5 2 3 16,-6-1 4-16,0 1 7 0,0-1 5 0,-6 0-2 16,-1 1 5-16,6-1 5 0,-5 0 5 0,-7 1 4 15,6-4 2-15,1 7 6 0,0-5 3 0,-1-2 5 16,1 7 10-16,-7-3 2 0,-1-1 8 0,1 1 7 16,0-1 6-16,7 0 6 0,-7 1 0 0,0-1 2 15,7-1-6-15,-8 3-4 0,-5-6-4 0,6 8-11 16,0-7-8-16,-7 3-4 0,7 4-1 0,0-4-2 15,-7 2-5-15,1 2-4 0,-7-5-6 16,-1 2-1-16,1 3 0 0,0-4 4 0,-7 4 5 16,1 0 10-16,-7 4 9 0,0-4 3 0,0 3 3 0,-7 2-44 15,1-3-103-15,-1 2 0 0,7 4 0 16,-6-2 0-16,-1 1 0 0,0 5 0 0,1-1 0 16,-1 8 0-16,6-1 0 0,2 8 0 0,11 3 0 15,1 6 0-15,1 7 0 0,-1 2 0 0,13 3 0 16,-7 4 0-16,7 1 0 0,12 3 0 0,-5 0 0 15,13-1 0-15,6 2 0 0,13 3 0 0,7-8 0 16,5 3 0-16,7-6 0 0,8-4 0 0,11 0 0 16,2 0 0-16,18-7 0 0,8-1 0 0,6-6 0 15,0-2 0-15,5-9 0 0,1-1 0 16,0-6 0-16,8-1 0 0,-2-11 0 0,7 0 0 16,0-8 0-16,7-7 0 0,-7-3 0 0,7-8 0 0,-7-3 0 15,1-4 0-15,-8-6 0 0,-6-3 0 0,-12-5-59 16,-8-5-318-16,-18 1 17 0,-8-7 34 0,-19-4 42 15,-13-4 45-15,-13-4 56 0,-13 0 51 0,-13-4 46 16,-13 5 27-16,-7 7 17 0,-19 4-2 16,0 3-41-16,-14 7-77 0,2 8-119 0,-2 7-128 0,8 0-149 15,-7 11-191-15,-7 7-96 0,13 8 6 16,1 7 81-16,12 3 112 0,8 8 144 0</inkml:trace>
  <inkml:trace contextRef="#ctx0" brushRef="#br2" timeOffset="-172569.8">20332 16196 6 0,'-6'-4'305'0,"6"-3"59"0,-6-1 21 0,-1 2-28 0,0 2-44 0,1-4-51 0,-1 1-54 15,-5 0-32-15,-8-1-12 0,6 1 3 0,-5-5 9 0,6 6 11 0,0-2 9 0,1 5 10 0,-2-5 8 0,1 1 4 16,-6 2 2-16,6-1 1 0,-13-1-1 16,0 3-3-16,6-4-6 0,-7 6-6 0,2-3-3 15,-1-2-6-15,-6 3-7 0,-1 0-6 0,1 1-2 16,5 3-4-16,-5-4-1 0,-8 1 1 0,1 3-3 16,0 0-6-16,1 0-4 0,-9 0-2 0,2 3-1 15,-7-3 0-15,-7 4 7 0,7-1 9 0,-7 1 0 16,1 0-177-16,6 3 0 0,-7 0 0 15,7 1 0-15,0 3 0 0,0 0 0 0,6 4 0 0,7 2 0 16,-6 10 0-16,5 2 0 0,8 3 0 0,-1 10 0 16,1-3 0-16,-1 9 0 0,14 3 0 0,-7 5 0 15,12-2 0-15,-4 5 0 0,10-4 0 16,8 3 0-16,8-3 0 0,10 1 0 0,2-5 0 16,13 0 0-16,12-3 0 0,7-1 0 0,7-3 0 15,12-3 0-15,8-9 0 0,12 1 0 0,7-7 0 16,13-8 0-16,5-3 0 0,2-12 0 15,-1-6 0-15,1-12 0 0,-1 1 0 0,-7-5 0 16,-5-6 0-16,-14-1 0 0,0-4 0 0,-13-2 0 16,-7-5 0-16,-12 1 0 0,-7-1 0 15,-19-3 0-15,-7-4 0 0,-20 0 0 0,-12-5 0 0,-20-5 0 16,-7 0 0-16,-5-6 0 0,-15-5 0 0,-5-5 0 16,-1-3 0-16,-6-4 0 0,0 4 0 0,-7 3 0 15,-12 8 0-15,5 3 0 0,-5 16-667 16,-1 9-242-16,0 5-119 0,0 14-137 0,14 8 6 15,0 7 112-15,6 12 166 0,19 2 174 0,0 11 193 16</inkml:trace>
  <inkml:trace contextRef="#ctx0" brushRef="#br2" timeOffset="-159423.05">16647 17449 227 0,'-8'3'426'0,"8"-3"64"0,0 0 45 0,0 0-47 0,0 0-86 0,8 0-65 0,4-3-39 0,1-1-14 16,7 1-4-16,6-5-5 0,0 1-12 15,7-1-13-15,6 1-20 0,7 0-21 16,-1-5-46-16,0 6-37 0,7-2-28 0,1-3-27 16,-1 4-24-16,0 2-27 0,0-1-10 15,0 2-17-15,0 0-28 0,-6 1-43 16,-14-1-47-16,1 4-40 0,-13 0-38 16,-8 0-34-16,-5 0-21 0,-14 4-5 0,-5-4 6 15,-8 3 7-15,-13 1 13 0,-5 4 19 16,-9-6 32-16,2 3 27 0,-1 2 30 0,1-3 27 15,-1 0 23-15,7-1 23 0,0-3 19 16,0-3 17-16,6-1 12 0,7 0 15 16,1 1 11-16,5-1 18 0,0-3 17 15,1-1 21-15,5 4 19 0,-5-3 18 0,6 1 21 16,-6-3 24-16,5 6 21 0,2-1 22 16,-2 0 16-16,2 4 11 0,5 0-7 0,-6 4-18 15,6 0-18-15,7 8-19 16,0-2-7-16,7 5 1 0,-1 3 13 0,-6 8 16 15,0-1 21-15,0 8 14 0,0 0 7 16,0 7 1-16,0 4-8 0,7 0-15 0,-7 4-22 16,7 4-28-16,-7-5-31 0,6 4-32 15,0-4-26-15,8-3-21 0,-8-2-17 16,0-3-11-16,1-2-10 0,0-7-4 0,-1-1-10 16,7-11-21-16,-7 0-37 0,-6-4-48 15,7-5-63-15,-7-6-76 0,7-3-95 16,-7-8-96-16,0 1-82 0,0-4-67 15,0-3-60-15,0-1-74 0,-7 4-57 0,-6-4 30 16,0 0 74-16,7 1 91 0,-1-1 108 16</inkml:trace>
  <inkml:trace contextRef="#ctx0" brushRef="#br2" timeOffset="-159179.45">16737 17745 25 0,'14'-3'398'0,"-2"-1"88"0,8 4 78 0,0-4 39 0,5 4-25 0,9-3-45 0,-2-1-32 0,1 0-22 0,6 1-27 0,-1 3-56 0,1 0-71 16,7-3-74-16,-7 3-75 0,0 0-67 15,1 0-82-15,-2 0-103 0,-5 0-129 16,-1 0-143-16,-5 0-147 0,-7-5-181 0,-20 5-156 15,12 0-25-15,-6 5 59 0,-6-5 107 16,0 0 126-16</inkml:trace>
  <inkml:trace contextRef="#ctx0" brushRef="#br2" timeOffset="-156476.81">19355 17504 232 0,'-6'4'383'0,"-1"-1"56"0,1 0-5 0,0-3-32 0,-1 4-51 0,0 1-56 0,1-5-38 0,6 3-27 0,0 0-19 0,0-3-17 16,13 4-18-16,6 0-17 0,8-4-15 0,5 0-14 15,13 0-13-15,1-8-16 0,13 2-16 16,0 1-15-16,6-2-13 0,0 0-11 15,0 0-7-15,6-1-7 0,-5-2-8 16,-8 5-8-16,8-2 5 0,-15 3-11 0,-5 4-11 16,-7-3-21-16,-6 3-37 0,-7 0-46 15,0 0-60-15,-13 0-58 0,0 0-56 16,0 0-48-16,0-4-45 0,7 4-60 16,-8 0-88-16,-12 0-19 0,14 0 21 0,-8 4 42 15,0-1 67-15</inkml:trace>
  <inkml:trace contextRef="#ctx0" brushRef="#br2" timeOffset="-155756.34">19864 17537 233 0,'0'-8'382'0,"-7"5"56"16,1 0-6-16,-1 3-37 0,7-5-51 15,7 5-46-15,-1 0-12 0,1 0 11 16,5 8 22-16,2-1 26 0,-2 8 24 0,2-1 14 16,-8 5-7-16,1 2-22 0,-7 6-24 15,0 5-34-15,0 1-40 0,6 0-52 0,1 0-42 16,-7 4-40-16,7-4-38 15,-1 4-27-15,6-8-22 0,2 4-13 0,-1-4-7 16,0 0-6-16,6-4 1 0,-5 1 1 16,-2-3 12-16,2-5 20 0,-1 1 17 0,-1-5 22 15,-5 1 23-15,0-5 8 0,-1 5-3 16,0-8-10-16,-6 1-16 0,7-1-17 16,0-2-32-16,-7-3-7 0,6 2-7 0,-6-4-5 15,0 0-7-15,0-4-1 0,-6 2 8 16,6-3-10-16,-7 1-2 0,0 4-2 0,1-7 0 15,0 7-2-15,-1-7 0 0,0 3 1 16,-5 0 0-16,5 1-1 0,-6-5-1 16,6 4-2-16,1 1-4 0,0-4-3 15,6 3-4-15,-8 1-2 0,8-5-5 16,-6 1-3-16,0-1-1 0,0 5-1 0,-1-1 3 16,0 1 3-16,1-1 4 0,6 0 6 0,-7 1 4 15,1-1 3-15,6 0 1 0,-6 1 0 16,-2-2 2-16,8 3-1 0,-6 2 0 15,6 0-1-15,-6-5 1 0,6 5-1 16,-6-3 2-16,6-1-3 0,-7 4 1 16,7-4 1-16,0 4 1 0,7 0 0 0,-7-3-2 15,0 3 2-15,-7 3 1 0,7-3-2 16,-7 0 2-16,1 0 0 0,19 0 0 0,-13 0-1 16,7-3 0-16,-7 3 0 0,0 0-3 15,-7 0 0-15,7 0-1 0,0 0-3 16,0 0-8-16,0 0-10 0,0 0-18 15,0 0-32-15,0 3-43 0,0-3-52 0,-7 0-66 16,7 0-87-16,0-3-95 0,0 3-91 16,0-4-72-16,0 0-68 0,-6 4-84 0,6 0-68 15,0 0 26-15,-7 0 76 0,7 0 92 16,-6-3 110-16</inkml:trace>
  <inkml:trace contextRef="#ctx0" brushRef="#br2" timeOffset="-154763.65">20020 17518 15 0,'0'0'261'0,"-6"0"54"0,-1 0 15 0,0 0-13 0,1-4-28 0,-7 4-36 0,-1 0-39 0,2 0-45 16,-1 0-28-16,-7 0-13 0,0 0-1 16,2 4 2-16,-2-4 1 0,-7 0 3 15,1 5 2-15,7-5 5 0,-7 3 4 16,6-3 7-16,-6 0 12 0,7 3 11 0,-7-3 8 15,0 0 8-15,6 4 11 0,-5-4 7 16,-9 4 6-16,15-4 9 0,-7 0 3 0,0 3-7 16,0 1-13-16,-1-4-23 0,8 4-28 15,0-1-33-15,6 1-27 0,-7 0-18 16,7-1-21-16,0 1-12 0,6-4-8 16,1 4-8-16,0-4-2 0,-1 3-5 0,0-3 1 15,1 0-4-15,6 0-2 0,0 0-2 16,0 0-3-16,0 0-3 0,0 0-4 15,0 0 2-15,6 0-5 0,1 0 3 16,-7 0-1-16,7 0 1 0,-7 4 1 0,6-4 2 16,-6 0 2-16,6 4 1 0,1-4 1 15,-1 3 3-15,1 0 5 0,6-3 7 0,1 0 12 16,5 0 8-16,0 0 7 0,8 0 9 16,5-3 6-16,7 3-16 0,0-3-1 15,13-1-4-15,1 0-9 0,5 1-10 16,0-1-10-16,1 0 4 0,-1 1-14 0,1 3-2 15,6-4-6-15,-6 4-4 0,0-4-1 16,-7 4 2-16,-1 0 2 0,-5 0-3 16,-7 4 0-16,0-4 1 0,1 0 2 0,-8 4-10 15,-5-4 3-15,-2 3 6 0,-5-3 2 16,-7 4 2-16,0-4-1 0,0 4 13 16,-6-4-7-16,-1 0-3 0,-6 3 0 15,0-3-4-15,0 0 0 0,-6 0-1 0,-8 0-3 16,2 4-4-16,-2-4-6 0,-5 0-7 15,6 0-21-15,-6 0-29 0,5 0-49 0,-5-4-66 16,6 4-95-16,0-3-105 0,-1 3-104 16,-5-8-98-16,12 5-91 0,-5-5-106 15,12 8-52-15,-20-3 40 0,7-1 84 0,0 0 103 16,13 4 129-16</inkml:trace>
  <inkml:trace contextRef="#ctx0" brushRef="#br2" timeOffset="-154092.52">19942 17456 75 0,'0'0'360'0,"0"0"60"0,0-4 30 0,0 4-38 0,-7 0-67 0,1 0-83 0,-1 0-59 16,1 4-34-16,-1 0-16 0,0 3-8 0,14 5 0 15,-7-2 4-15,7 9 8 0,-7 2 8 16,0 5 7-16,0 0-1 0,0 6-9 15,0 5-14-15,0 4-18 0,-7-1-28 0,7 0-27 16,-7 4-22-16,7 0-19 16,0-4-23-16,0 4-25 0,0-7-29 0,7 3-33 15,-7-6-36-15,7-2-44 0,-1-2-40 16,1-4-34-16,6-9-23 0,-6-2-12 0,-1-8-7 16,0 1-9-16,0-5-16 0,2 1-29 15,-2 0-46-15,0 0-46 0,-6-4-5 0,0 0 27 16,0-4 52-16</inkml:trace>
  <inkml:trace contextRef="#ctx0" brushRef="#br2" timeOffset="-147924.87">24181 9874 68 0,'7'-5'255'0,"-7"5"35"0,7 0 3 0,-7 5-19 0,6-5-32 0,-6 0-36 0,7 0-39 0,-1-5-41 0,-6 5-27 15,0 0-15-15,0 0-4 0,0 0-2 0,6 0-1 16,-6 0-4-16,8 0-3 0,-8 0-2 16,0 0 1-16,6 0-1 0,-6 0 5 0,0 0 6 0,6 0 7 15,-6 0 10-15,0 0 8 0,0 0 9 16,0 0 7-16,0 0 7 0,0 0 8 0,0 0 6 15,0 0 4-15,0-4 4 0,0 4 2 0,-6 0-5 16,6 0 2-16,0 0 2 0,-6 0 8 0,6 0 6 16,0 0 10-16,0 0 35 0,0 0-2 15,0-3-7-15,-8 3-12 0,2 0-15 0,-7-5-19 16,0 2-31-16,0 0-6 0,0-1 2 0,0 0 4 16,-7 1 4-16,1 0 7 0,-1-2-1 15,1 2-2-15,-1-1-6 0,0 0-6 0,-6 1-10 16,7-1-6-16,-1 1-12 0,2-1-5 0,-9 0-7 15,1 1-5-15,-6-1-2 0,5 1-23 16,1-2-49-16,-6 2 0 0,-1 3 0 0,1-4 0 16,-7 1 0-16,-1 3 0 0,1-4 0 0,0 4 0 15,1-4 0-15,-2 1 0 0,-5 3 0 0,6 0 0 16,-7-4 0-16,7 4 0 0,0 0 0 16,-1 0 0-16,2-4 0 0,-1 4 0 0,0 0 0 15,-1 4 0-15,1-4 0 0,1 0 0 0,-2 0 0 0,1 0 0 16,0 0 0-16,0 4 0 0,0-4 0 15,0 3 0-15,0 1 0 0,0 0 0 0,-1-1 0 16,1 1 0-16,7 4 0 0,-1-5 0 0,1 4 0 16,6-3 0-16,0 3 0 0,-1-3 0 15,8 3 0-15,0-3 0 0,6-1 0 0,-1 2 0 16,2-2 0-16,5 0 0 0,0-3 0 0,1 4 0 16,0-4 0-16,-1 4 0 0,7-4 0 0,-7 0 0 15,7 3 0-15,-6-3 0 0,-1 0 0 0,-5 3 0 16,-2-3 0-16,8 0 0 0,6 0 0 15,0 0 0-15,0 0 0 0,0 0 0 0,0 0 0 16,6-3 0-16,-6 3 0 0,6-7 0 0,-6 0 0 16,14-1 0-16,-8-6 0 0,7-1 0 0,1 0 0 15,5-3 0-15,0-1 0 0,1 1 0 16,6-3-286-16,1 2-11 0,-2 1 12 0,1 3 34 16,0-2 40-16,-6 0 44 0,-1 3 44 0,1 3 37 15,-14 0 34-15,8 1 24 0,-8 2 13 16,0 1 16-16,1-1 7 0,-7 5 6 0,0-4 4 15,0 3 1-15,0 4 3 0,0-4-1 0,0 1-2 16,0 3-6-16,0 0-5 0,6-4-7 0,-6 4-1 16,0 0 0-16,0 0 0 0,0 0 6 15,0 0 2-15,0 0 6 0,0 4 3 0,0-4 7 16,-6 3 6-16,-1-3 6 0,1 4 3 0,-7 3 10 16,0-3 5-16,0 4 4 0,-7-1 5 0,7 0 2 15,-6 4 4-15,-1 1 3 0,-6-2 5 0,7 1 7 16,-7 4 8-16,0-4 13 0,6 3 13 0,-6-3 12 15,0 4 9-15,6-4 2 0,0-4-1 16,2 4-113-16,-2-4-27 0,1 4 0 0,5-3 0 16,1 0 0-16,6-1 0 0,1 0 0 0,6 0 0 15,0 1 0-15,13 2 0 0,0-2 0 16,7 3 0-16,-1 0 0 0,7 3 0 0,7-3 0 16,6 3 0-16,-6-2 0 0,6-1 0 0,0 0 0 15,-1-1 0-15,2-2 0 0,-7 0 0 0,-7-1 0 16,-1 0 0-16,-5-3-221 0,-6-1-264 15,-2-3-149-15,8 0-127 0,-7-3-120 0,-7-1-158 16,0-3-12-16,8 0 79 0,-8 3 139 16,14-3 148-16,-7 2 172 0</inkml:trace>
  <inkml:trace contextRef="#ctx0" brushRef="#br2" timeOffset="-146935.42">21375 8693 60 0,'0'-11'338'0,"0"0"56"0,0 0 16 0,-7 0-28 0,1 4-48 0,-8-4-61 0,2 4-40 16,-2-4-17-16,2 3-5 0,-8 2 0 0,1 1-4 15,-1 2-4-15,-6-1-15 0,7 4-16 0,-15 4-16 16,2-1-10-16,-1 4-9 0,1 5-13 16,-1-1-2-16,1 3-2 0,5 5-6 0,-5-5-9 15,6 8-8-15,7-3-10 0,-1-1-13 0,1 1-14 16,12-5-12-16,-6 4-12 0,19-6-14 0,1 5-8 15,6-6-8-15,0-3-6 0,7-1-4 16,-1-7-4-16,7-4-10 0,0 1-10 0,7-8-13 0,-1 0-15 16,1-3-12-16,-1-1-4 0,1-4 2 15,-1 1 2-15,-6-4 11 0,-6 0 12 0,0 0 12 16,-7 4 11-16,-1-4 9 0,-4 3 12 0,-8 2 9 16,0-3 8-16,0 6 10 0,0-1 12 15,0 1 14-15,0 3 12 0,0 4 8 0,0 2 4 16,0-2 1-16,0 7-14 0,-8-3-13 0,8 3-11 15,0 3-13-15,8 4-10 0,-16 5-6 16,8-1 5-16,0 0 4 0,0 7 3 0,8 4 6 16,-2 0 3-16,-6 4 9 0,6-1 0 0,-6 4 0 15,0 4-3-15,0-4-5 0,-6 5-4 0,6-1-13 16,-6-4-5-16,6 0-5 0,0-4-5 16,0-2-17-16,6-1-33 0,0-7-43 0,1-1-72 15,0-2-81-15,-1-6-80 0,1-2-66 0,-1-4-51 16,14-4-78-16,-8-2-101 0,2-10-32 0,-1 2 22 15,-1 0 49-15,14-5 69 0,1 4 110 16</inkml:trace>
  <inkml:trace contextRef="#ctx0" brushRef="#br2" timeOffset="-145506.59">21967 8513 60 0,'14'-7'317'0,"-8"0"55"0,0 0 6 0,0 3-29 0,-6-3-40 0,0 0-50 0,0 2-44 0,-6 2-23 0,0 3-12 0,0 0-8 16,-8 0-12-16,8 0-15 0,-1 3-20 0,1 2-22 15,-1 5-19-15,0-2-15 0,1 6-12 16,0-2-13-16,0 6-5 0,6-4-8 0,6 4-7 16,6-3-6-16,2 3-6 0,-1-3-2 0,7-5-3 15,-2 2-4-15,-4-1-2 0,-1-3-4 0,7-5 2 16,-8 0 1-16,2-3 1 0,-2 0 1 0,2-6-1 16,-1-2 7-16,-7-3-5 0,0-1 0 15,-6-1-2-15,7-1 2 0,-7-2 1 0,-7 1 0 16,7 1 2-16,-6-1 3 0,6 1 0 0,-6 2 1 15,-1 2 2-15,7 2 0 0,-6 1-2 0,6 0-2 16,0 7-2-16,0-5-2 0,0 10 0 16,6-2-2-16,7 8 2 0,-7 0 1 0,8 4-2 15,-2 3 2-15,2 0-2 0,-1 1 0 16,-7 6-1-16,0-2 1 0,1-1 0 0,-7 3-1 16,-7-3 2-16,1 0 6 0,0 0 5 0,-14-3 11 15,7-1 10-15,-7 1 11 0,1-2 9 16,-7-2 7-16,12-4-2 0,-4-4-5 0,4-3-12 15,-5-4-20-15,13 0-27 0,-8 0-32 0,8-4-33 16,6-3-42-16,0 0-39 0,6-1-41 0,8-3-38 16,-2 0-36-16,8-3-51 0,5 3-62 0,2 0-82 15,-1-3-44-15,0 2 3 0,-6-3 33 0,12 5 64 16</inkml:trace>
  <inkml:trace contextRef="#ctx0" brushRef="#br2" timeOffset="-144548.9">22494 8525 304 0,'0'-4'376'0,"-6"-4"26"0,0 1-28 0,-7 4-52 0,6-5-66 0,-6 5-69 0,7 3-39 0,-14 0-24 0,7 0-16 0,0 3-13 16,0 5-6-16,0-1-8 0,-6 4-9 0,12 4-10 16,0-4-7-16,1 4-9 0,0-1-8 0,6 1-4 15,6-5-5-15,0 5-5 0,1 0-2 16,0-4 0-16,12-4-7 0,-6 1-8 0,6-5-3 15,1 0-4-15,6-3-6 0,0 0-8 0,1-6-7 16,5-2-8-16,-6 1-1 0,-7-4 1 0,1-4 4 16,-7 4 6-16,0-3 9 0,-6-1 14 0,-1 1 6 15,-6 2 8-15,-6 1 8 0,-1-3 13 16,-6 7 11-16,6-5 13 0,1 5 11 0,-7 3 7 16,6 1-4-16,7-1-5 0,-6 4-12 0,6 4-15 15,0-1-15-15,0 5-12 0,0 2-4 16,6 2-7-16,1 2-2 0,0 1-5 0,-1-1-11 15,7 1-15-15,-7 1-18 0,14-6-23 0,-6 5-25 16,-2-8-24-16,8-3-19 0,-1 3-10 16,1-7 4-16,6-4-2 0,-13 1 2 0,7-8 4 0,-1 0 4 15,-6-1 8-15,0-2 5 0,0-5 19 16,0 1 24-16,-7 0 31 0,-6-1 35 0,0 1 26 16,0-1 19-16,0 1 16 0,-6 4 10 0,0-1 3 15,-1 4 4-15,0 0 12 0,1 4 6 16,-1 4 7-16,7-1 2 0,-6 4 2 0,6 4-6 15,0 3-6-15,0 4-7 0,0 0-9 0,0 7-8 16,6-4-8-16,-6 4-9 0,13 1-11 16,-6-4-8-16,6 0-6 0,-7-1-6 0,1-3-3 15,0 1-6-15,-1-2 1 0,0-6 2 0,-6 3 3 16,0-3 5-16,0-4 0 0,0 0-2 16,0-4-2-16,-6 0-6 0,6-3-5 0,0-3-7 15,6-5 0-15,-6 0 0 0,7-4 3 0,-7 5 3 16,13-4 0-16,-6 3-1 0,-1 0 2 0,0 1-1 15,2 3 0-15,4 0 1 0,-6 3 1 0,1 1 3 16,0 4 3-16,-1 3 2 0,7 0 5 0,-7 3 0 16,2 8 1-16,-2 0-1 0,-6 4-2 15,6-1-4-15,0 4-3 0,-6 1-4 0,8-1-4 16,-2 1-10-16,0-5-12 0,7 1-16 0,1-4-17 16,-2 0-19-16,8-4-14 0,0-7-8 15,12 0-5-15,-6-7-1 0,6-4 4 0,2 0 6 16,-2-4 7-16,1-3 11 0,-8 0 14 0,1-4 15 15,-6-1 16-15,0 6 18 0,-7-6 17 16,-7 2 16-16,-6 2 17 0,-6-3 20 0,-7 4 19 16,-1 4 19-16,-5-2 17 0,6 5 11 0,-13 4-2 15,13 4-7-15,-7-2-16 0,1 10-19 16,-1 2-22-16,0 0-20 0,8 4-10 0,5 3-11 0,7 2-5 16,-7-2-4-16,7 1-5 0,7-1-4 15,0 1-4-15,13 0-7 0,-1-4-5 16,1-5-4-16,-2 6-1 0,9-5 0 0,-7-3 2 0,-8-1 5 15,8 2 4-15,0-2 5 0,-7 0 6 16,-1-3 7-16,-5 5 8 0,-7-5 11 0,7 0 9 16,-7 0 11-16,0 2 9 0,0 3 8 0,0 2-2 15,-7 0-1-15,0 4-4 0,1 1-11 16,0 2-8-16,-1 1-11 0,1 0-4 0,-8-1-9 16,2 1-8-16,-2-5 0 0,2 2-4 0,5-1-9 15,-6-4-19-15,0-3-29 0,7-1-38 0,-8 1-45 16,2-4-57-16,5 0-82 0,0-7-108 15,7-2-98-15,-6-1-26 0,6 3 8 0,6-3 40 16,1-6 78-16</inkml:trace>
  <inkml:trace contextRef="#ctx0" brushRef="#br2" timeOffset="-144025.85">23895 8100 318 0,'6'-19'412'0,"1"5"46"0,-7-4 6 0,7 2-55 0,-14 5-77 0,7 5-46 0,-7-3-34 0,1 6-27 0,6 0-28 0,0 6-32 0,0 4-33 0,0 8-32 0,0 3-19 0,0 5-12 0,0 3-9 0,6 3-5 15,-6 0-8-15,7 4-5 0,-7-4-6 0,7 1-6 16,-1-1-7-16,1-4-5 0,-1 2-7 16,8-6-4-16,-8-3-5 0,0-3 0 0,-6-4 1 15,6 0 4-15,-6-4 7 0,0-3 19 0,0 0 14 16,0-4 5-16,0-4-1 0,0-3-1 15,0-4-5-15,0 0-16 0,0-3-13 0,0-1-4 16,7 0-4-16,-7 1-1 0,13-5-3 0,-6 4-2 16,-7 0-2-16,6 1-7 0,0 3-1 15,8 4-8-15,-8-1-2 0,8 5-1 0,-2 3-3 16,1 3 3-16,1 5 2 0,-8-1 5 0,0 7 2 16,0 1-1-16,2 0 3 0,-8 3-5 0,0 1 4 15,-8-1 2-15,2 1 2 0,-6 2 3 0,5-6-2 16,-6-1-2-16,0 0-15 0,-1-5-25 15,8 1-32-15,0-6-44 0,6-1-47 0,0 2-43 16,0-10-37-16,6 2-32 0,8-5-47 0,-8 2-57 16,13-6-71-16,-5 1-37 0,12-3 4 15,-7-1 32-15,13 0 64 0</inkml:trace>
  <inkml:trace contextRef="#ctx0" brushRef="#br2" timeOffset="-143699.45">24338 8210 219 0,'0'-9'382'16,"-7"3"48"-16,1-1-1 0,0 7-59 0,-2 0-81 15,2 0-84-15,0 0-61 0,0 3-42 0,-8 5-30 16,14 3-22-16,-6 0-22 0,6 3-8 16,0 4-5-16,0 1-2 0,0-1-4 0,6 0-1 0,1 5 4 15,6-9-4-15,-7 1-3 0,8-1-2 16,5-3-5-16,1-3-5 0,-1-4-15 0,0-4-6 16,1 0-7-16,-1-8-7 0,7-3-7 0,1-7 0 15,-8 3 10-15,0-6 4 0,-5-2 9 16,-1 1 12-16,-7 0 15 0,1-3 19 0,-7 3 16 15,-7-4 20-15,7 8 21 0,-6-5 24 0,-1 9 23 16,1-1 20-16,0 8 6 0,-2 0-1 16,-4 7-10-16,12 0-16 0,-7 11-27 0,7 3-26 15,-6 1-17-15,6 6-4 0,6 2-19 0,1 3-19 16,5-1-22-16,-4-3-30 0,4 0-33 16,8 0-49-16,-7-4-29 0,7-3-30 0,-8-4-23 15,2 0-14-15,-2-7-21 0,1-1-43 0,1-6-48 16,-8-1-67-16,7-7-29 0,0 0 3 0,-6-4 35 15,6-3 68-15</inkml:trace>
  <inkml:trace contextRef="#ctx0" brushRef="#br2" timeOffset="-143521.43">24735 8096 201 0,'-6'-26'348'0,"6"5"39"0,-7 2-8 0,7 0-42 16,0 5-48-16,-6 3-58 0,6 7-46 0,0 1-27 0,-7 6-18 16,7 8-20-16,0 0-18 0,0 7-19 15,7 1-19-15,-7 3-19 0,6 3-14 0,-6 1-12 16,7 0-9-16,-1 3-13 0,0-7-15 0,2 4-18 15,-2-8-27-15,0-3-30 0,1-1-33 16,6-3-35-16,0-4-38 0,-7 1-50 0,8-8-59 16,-8 0-71-16,7-3-26 0,-6-9 9 0,5 1 34 15,1-3 59-15</inkml:trace>
  <inkml:trace contextRef="#ctx0" brushRef="#br2" timeOffset="-143333.68">24956 8078 90 0,'0'-11'362'15,"0"-5"61"-15,0 9 27 0,-6-4-20 0,0 8-64 16,-7-1-77-16,-1 0-54 0,2 8-38 15,-8 0-26-15,7 4-24 0,0 3-26 0,0-1-23 0,7 5-20 16,6-4-21-16,0 4-17 0,0-1-16 16,6-3-8-16,0 4-7 0,1-4-5 0,-1-4-1 15,8 4-2-15,-8-4 0 0,7 1-5 0,6-4-13 16,-5-4-21-16,5 0-35 0,1-4-45 16,6 0-53-16,-1-7-64 0,1 0-79 0,7 4-102 15,-1-4-71-15,1-4-13 0,1 4 24 16,-2-7 52-16</inkml:trace>
  <inkml:trace contextRef="#ctx0" brushRef="#br2" timeOffset="-143056.58">25439 7957 295 0,'-13'-4'415'15,"-7"0"43"-15,0 4-3 0,-6 0-62 0,1 4-89 0,-8 3-72 16,1 1-51-16,6 6-29 0,-1 1-26 16,7 4-28-16,8-2-27 0,-2 1-23 0,8 1-18 15,6-1-13-15,0 1-9 0,6-4-6 0,8-1-10 16,-2 1-13-16,2-8-20 0,-1 4-22 0,-7-6-23 15,8-5-25-15,4-5-19 0,9-3-15 16,-1-2-6-16,0-5-5 0,-7 1 5 0,1-5 15 16,-7 1 26-16,-6-4 33 0,5 3 39 0,-5 1 40 15,-7 3 33-15,7 1 27 0,-7 3 20 16,0 0 16-16,0 4 3 0,-7 3 0 0,0 4-4 16,1 4-11-16,0 3-14 0,-1 4-17 0,0 4-18 15,7 3-13-15,7 1-12 0,0 2-17 0,5-2-24 16,-5-1-33-16,6 4-43 0,6-8-64 15,-5 1-83-15,-2-4-95 0,8-3-60 0,0-5-16 16,5 2 18-16,-5-10 53 0</inkml:trace>
  <inkml:trace contextRef="#ctx0" brushRef="#br2" timeOffset="-142751.62">25634 7931 174 0,'7'-7'366'0,"-7"0"41"0,0 3 5 0,-14 4-55 0,14 4-78 16,0 3-83-16,0 4-55 0,14 3-36 15,-8 5-31-15,7 3-22 0,0-5-21 0,0 9-13 16,7-8-6-16,-1 5-5 0,-6-1 1 16,-6-4-5-16,5 0 0 0,-4-3 0 0,-8-4 2 15,-8 0 5-15,2-4 8 0,-7-3 7 0,0-4 9 16,0 0 6-16,0-6 6 0,-6-7 0 0,-1-1-2 16,7-1-2-16,0-3-3 0,0-8-5 0,-1 5-4 15,14-8-6-15,0-2-7 0,8 6-6 16,-2-4-7-16,14 0-9 0,5 4-9 0,1 2-6 15,7 4-4-15,7 5-3 0,-8 7 2 0,-7 3 5 16,2 4 5-16,-1 7 5 0,-6 1 3 0,-1 6 0 16,-6 8-2-16,0 1-13 0,-7 2-24 15,1 1-41-15,-7-1-82 0,-7 0-156 0,1 1-109 16,-7-8-45-16,-7 5-8 0,14-4 23 0,0-1 77 16</inkml:trace>
  <inkml:trace contextRef="#ctx0" brushRef="#br2" timeOffset="-141473.66">26370 11247 154 0,'0'0'225'0,"0"-4"4"0,-7 4-4 0,1 0-5 0,6-4-13 0,-6 4-21 0,6-3-27 0,0 3-33 0,0-4-32 0,0 4-35 16,0-7-28-16,0 7-19 0,0-4-12 0,0 1-14 15,0 3-15-15,0-4-16 0,6 0-17 0,-6 4-16 16,0-4-17-16,0 4-16 0,0-3-16 16,6 6-19-16,1-3-22 0,-7-3-24 0,0 3-23 15,6-8-15-15,-6 5 8 0</inkml:trace>
  <inkml:trace contextRef="#ctx0" brushRef="#br2" timeOffset="-141121.1">26402 11132 245 0,'6'-3'301'0,"-6"-4"16"0,0 3-12 15,0 1-33-15,0-5-45 0,8 4-41 16,-8-3-40-16,0 4-28 0,0-5-13 0,0 1 0 16,0 0 9-16,0 0 5 0,-8 2 4 0,8-1 7 15,0 1 10-15,-6 2 6 0,0 0 8 16,-7-2 3-16,6 2 5 0,-6 3 3 0,1 0-1 0,-2 0 1 15,-12 3 2-15,1 5 10 0,-1 3 9 0,-1 1 16 16,-5 5 17-16,-1 5 26 0,-6 3 24 16,6 5 18-16,0 3 2 0,7 4-6 0,1-1-18 15,5 1-35-15,8 0-40 0,12-4-48 0,0 4-38 16,12-8-34-16,8-3-25 0,5 0-17 16,9-9-11-16,11-2-8 0,0-7-11 0,14-8-22 15,-1-5-35-15,1-2-36 0,0-7-36 0,0-9-29 16,-7-2-17-16,-7-4 4 0,-6-1 22 15,-13-6 33-15,-6 3 33 0,-14-4 31 0,-6 0 24 16,-12 1 17-16,-8 4 9 0,-6-6-1 0,-7 9-18 16,-6 0-32-16,0 7-63 0,0-1-90 15,0 9-109-15,6 4-113 0,7 2-113 0,0 4-139 0,1 4-114 16,17 4-4-16,2 4 59 0,12 5 92 16,14-2 117-16</inkml:trace>
  <inkml:trace contextRef="#ctx0" brushRef="#br2" timeOffset="-140411.89">26623 11444 127 0,'0'-3'347'0,"0"-5"53"0,-6 1 8 0,6 0-30 0,-6 3-46 0,6 1-58 0,-7-1-39 0,7 4-31 0,-6 0-21 0,6 0-14 16,0 4-8-16,6 3-4 0,-6 4 1 0,7 3 0 16,5 4 5-16,-4 9-2 0,4-2-6 0,2 8-13 15,-1 0-13-15,6 4-14 0,0 3-17 0,8 0-20 16,-8 0-21-16,0 1-16 0,8-1-15 16,-8-3-10-16,0-1-6 0,-5 1-1 0,6-7-4 0,-1 2-10 15,1-6-18-15,-8-1-32 0,-5-6-48 16,0-4-58-16,-7-1-61 0,6-6-59 0,0-2-51 15,1-6-49-15,-7-3-51 0,6-4-59 0,-6-4-51 16,7 0 7-16,-7-4 34 0,7 4 61 16,-7 0 90-16</inkml:trace>
  <inkml:trace contextRef="#ctx0" brushRef="#br2" timeOffset="-140101.86">26969 11825 60 0,'0'-14'301'0,"-7"-1"57"0,1 4-2 16,6-3-31-16,-7 2-45 0,-5 1-47 0,5 0-52 15,0 4-34-15,7-1-18 0,0 1-9 16,0 4-9-16,0-1-8 0,-6 0-11 0,6-3-14 16,0 7-10-16,-6 0-9 0,6 0-4 0,0 7-6 15,0-3-1-15,12 7-3 0,-5-4-4 0,6 1-9 16,0 3-4-16,-7 0-10 0,8 4-5 0,6-1-6 16,-8 1-2-16,-6 3 1 0,8 1 2 15,-8-1 5-15,1 3 12 0,-1 1 12 0,-6 1 12 16,-6-1 15-16,-1 0 16 0,-6-4 15 0,0 0 10 15,1 4 10-15,-8-6 11 0,6-2 6 16,-11-3 2-16,5 0-2 0,0 0-12 0,1-4-12 16,-1 0-19-16,8-4-24 0,-2 2-23 0,1-5-29 15,0 4-18-15,7-4-49 0,-7 0-49 16,7-4-52-16,6 4-58 0,0-5-57 0,0-1-64 16,6 2-47-16,7 0-71 0,-7 1-105 0,7-5-28 15,0 5 21-15,7-1 44 0,6-3 75 0</inkml:trace>
  <inkml:trace contextRef="#ctx0" brushRef="#br2" timeOffset="-139803.72">27249 11818 23 0,'13'-10'367'0,"-7"-5"70"16,2 7 62-16,-2 1-1 0,0 0-36 0,-6 3-69 15,0 1-49-15,0 3-34 0,0 3-23 16,0 4-23-16,-6 1-35 0,6 3-21 0,-6 4-26 16,6 2-29-16,6 5-32 0,-6 3-29 15,6 1-30-15,7 0-25 0,-6 3-13 0,-1-3-10 16,1 3-6-16,-1-3-12 0,8-4-24 0,-2 0-31 16,-6-3-37-16,8-4-51 0,-8-1-58 0,7-7-52 15,-6 0-37-15,12-3-26 0,-5-4-26 0,5-4-27 16,1-3-33-16,6 0-33 0,-7-7-33 0,1 2-1 15,-1-2 35-15,8-8 61 0</inkml:trace>
  <inkml:trace contextRef="#ctx0" brushRef="#br2" timeOffset="-139165.45">27686 11932 125 0,'6'-18'359'0,"-6"-1"61"15,0 5 25-15,0-1-23 0,-6 4-37 16,6 0-54-16,-13 4-35 0,6-1-21 0,0 4-18 16,-5 4-17-16,-2 4-20 0,2 0-20 15,-2 3-21-15,-5 0-16 0,5 1-14 0,2 3-17 16,-1-1-23-16,0 5-25 0,6 0-22 0,1-5-21 15,6 6-16-15,6-5-9 0,1-1-8 0,6 2-3 16,-7-5-8-16,13 0-10 0,-5-3-10 0,-1 0-12 16,7-1-5-16,-8-6-2 0,8-1 3 0,0-3 9 15,-1-1 11-15,-6 1 8 0,0-4 10 16,-13 0 8-16,13 0 10 0,-13-1 13 0,0 2 19 16,0 2 29-16,0 1 33 0,0 0 28 0,0 4 22 15,0-2 5-15,-13 5-8 0,13 5-19 0,-13 1-32 16,13 5-32-16,-7 0-28 0,7 4-17 15,0 4-14-15,7-4-23 0,0 3-38 0,5 0-55 16,8-4-65-16,-1 1-75 0,1-4-73 0,6-4-61 16,0-3-31-16,1-4-4 0,5 0 22 15,1-6 43-15,-1-7 57 0,1 3 61 0,-13-9 58 16,5 1 55-16,-12-3 46 0,0 2 44 0,-7-4 38 16,-12 2 36-16,0-2 34 0,-1-2 28 15,-6 7 22-15,13-3 11 0,-7 2 0 0,1 4-6 16,0 5-12-16,6 2-16 0,-6 0-19 0,6 5-8 15,6 6-10-15,0 5-6 0,0 3-6 16,1 4 2-16,6 3-4 0,-6 4-3 0,5 3 2 0,-4 4 2 16,-2 1 12-16,0 3 3 0,-6 0 6 15,7 0 8-15,-7 1 0 0,0-7-7 0,0 0-10 16,0-2-13-16,-7-3-3 0,7 0-10 0,-6-11 0 16,6 5 13-16,-6-9 10 0,6-4 11 15,-14-3 2-15,8-3-2 0,-1-4-3 0,1-9-11 16,-8 2-5-16,2-5 1 0,6-6 7 0,-8 3 16 15,8-5 7-15,-8 0 3 0,1-4-4 16,7 2-7-16,6-4-15 0,0 8-21 0,0-5-17 16,6 8-12-16,7-3-13 0,1 6-8 0,-8 2-3 15,8 5-4-15,-2 1-7 0,8 8-5 0,-1-1 1 16,1 4-2-16,-7 4-1 0,0 3 1 16,0 4 4-16,-7 3 5 0,-6 1-3 0,0 3-3 15,0 1-5-15,0-1-15 0,-6 1-28 0,-1-1-40 16,-6-4-53-16,7 1-67 0,-1 0-78 15,1-4-78-15,6-4-62 0,6 0-62 0,1-3-51 16,6-4-59-16,6 0-28 0,1-4 35 0,6 1 59 16,0-5 84-16,7 1 102 0</inkml:trace>
  <inkml:trace contextRef="#ctx0" brushRef="#br2" timeOffset="-135685.28">28760 12005 92 0,'7'-4'137'0,"-1"4"-19"0,-6-4-15 0,0 4-11 0,6-3-2 0,-6 3 5 0,0 0 11 0,0-4 14 0,0 4 19 0,0 0 17 16,0-3 7-16,7 3 0 0,-7 0-8 0,0 0-5 16,0-4-11-16,0 4-17 0,0 0-6 15,0-4 0-15,0 4-1 0,0-3-7 0,-7 3-6 16,7-4-8-16,-6 0-3 0,6 1-8 0,6-1-3 15,-6 1 5-15,0-5 8 0,0 4 15 16,0 1 12-16,0 3 14 0,0-4 13 0,0 0 10 16,0 4 12-16,0-3 3 0,0-1 2 0,0 4 3 15,0-4 1-15,0 1-2 0,-6-4-1 16,6 2-5-16,-13 2-3 0,7 0-7 0,-8-2-15 0,-5 5-19 16,0 0-25-16,-8-3-20 0,7 3-21 15,-5 0-12-15,5 3-3 0,-12 5 3 0,6 0 2 16,-7-1 4-16,1 4 0 0,5 3-5 0,-5 5-5 15,6-1-8-15,7 4-5 0,-7-1-6 0,12-2-3 16,1 2-8-16,7 2-4 0,-1-4 0 16,7-1-2-16,7-4-5 0,-1 1-4 0,7-4-1 15,1-4-8-15,-2 1-10 0,14-5-8 0,1-3-7 16,-1-3-2-16,0-1-4 0,6-3 5 16,-13-4 3-16,14-1 5 0,-7-2 2 0,0-4 4 15,-6 3 6-15,-1-3 4 0,-5 0 4 0,-2-5 5 16,2 5 8-16,-8 0 5 0,1 0 6 0,-1 3 14 15,0 1 13-15,1 2 15 0,-7 1 15 16,0 4 17-16,0 3 7 0,0 1-4 0,0 3-4 16,0 0-5-16,0 7-6 0,-7 0-9 0,7 4-4 15,-6 4-4-15,6 3-6 0,0 0-10 0,0 1-9 16,6-1-11-16,1 4-11 0,-7-3-14 16,7-1-14-16,-1-3-29 0,-6 3-54 0,6-7-72 15,-6-1-91-15,7-2-95 0,0-1-98 0,-1-3-83 16,-6-4-51-16,7 0-21 0,-1-4-13 0,-6 1-7 15,6-4-20-15,1 2 17 0,-7-2 49 16,7 0 67-16,-1 3 89 0</inkml:trace>
  <inkml:trace contextRef="#ctx0" brushRef="#br2" timeOffset="-135331.52">28923 12019 135 0,'6'-11'375'0,"-6"-3"58"0,0-1 23 0,0 1-28 0,-6 2-43 0,-1 2-47 0,-5-1-21 0,5 3-6 0,0 0-5 0,1 6-15 0,0-3-31 0,-2 5-43 0,8 0-48 15,-6 7-46-15,6 1-36 0,-6 3-23 16,6 0-20-16,6 8-11 0,0-5-10 0,2 4-9 16,4 1-7-16,-5-4-5 0,6 3-4 0,0-1 1 15,-7-1-4-15,8-1-1 0,-2 0-14 0,-5-5 6 16,0-3 7-16,-1-3-1 0,-6 0-2 16,0-1-2-16,0-6 14 0,0-1-10 0,0-3-3 15,0-4-3-15,0-4 4 0,0 1 5 0,6-6 5 16,1 3 3-16,-1-6 3 0,8 2 2 15,-8 3 5-15,8-4 2 0,5 3 1 0,-6 5 2 16,6 3 7-16,-5-1 12 0,-2 6 7 0,1 1 9 16,-6 2 17-16,-1 6 9 0,1 2-4 15,-1 6-6-15,-6-1-10 0,0 5-11 0,-6-1-23 16,6 5-32-16,0-1-47 0,6-3-63 0,1 3-76 16,0-2-78-16,-1-2-75 0,7-3-56 0,6 0-38 15,1-4-37-15,7-3-31 0,-2-1-42 0,7-3 5 16,-6-3 37-16,1-1 60 0,5-3 83 15</inkml:trace>
  <inkml:trace contextRef="#ctx0" brushRef="#br2" timeOffset="-134976.78">29464 12023 219 0,'0'-11'401'0,"-14"0"69"16,-5 4 28-16,-1 3-25 0,0 1-44 15,-5 3-56-15,-1 0-37 0,0 7-19 0,0 0-8 16,6 8-14-16,1 0-28 0,5-5-34 0,8 5-38 16,-7 0-40-16,6 0-42 0,7-4-42 0,7-5-26 15,0 6-21-15,5-5-12 0,2-3-13 16,5-4-15-16,-6-4-12 0,14 0-10 0,-9-2-9 15,9-6-4-15,-7 1 0 0,6-3 10 0,-7-1 7 16,1 0 9-16,-8-4 10 0,2 5 10 0,-14-4 6 16,6 3 7-16,-6-3 5 0,0 0 8 0,0 3 5 15,-6 1 2-15,6-2-1 0,0 9-3 16,0 3 0-16,6 4-4 0,-6 4-7 0,6 3-3 16,1 9-3-16,6 2 1 0,-6 8-2 0,-1-1 1 15,0 8-1-15,-6 0 1 0,8 4-1 16,-8 3-1-16,-8-4 3 0,2 5 6 0,0-5 18 15,-14 1 17-15,1-4 28 0,-7-1 23 0,-1-2 20 16,1 0 15-16,-6-9 2 0,-1 1-10 16,1-2-21-16,5-3-22 0,1-7-35 0,0-1-57 15,7-6-67-15,-1-6-75 0,8-1-88 0,5-3-92 16,0-8-85-16,14 0-60 0,0-3-51 16,5-1-52-16,8-2-61 0,-1-2-22 0,7 2 36 15,0 3 58-15,7-5 84 0,-1 4 107 0</inkml:trace>
  <inkml:trace contextRef="#ctx0" brushRef="#br2" timeOffset="-134353.48">29711 12041 154 0,'7'-15'388'0,"-1"-3"60"0,-6 4 32 0,-6-1-34 0,6 1-54 16,-7 7-57-16,-6-1-39 0,6 4-30 0,-13 8-24 16,8-1-24-16,-14 9-28 0,7-1-35 15,-1 3-31-15,0 4-25 0,7 0-17 0,0 1-23 16,13 0-23-16,0 3-17 0,0-5-9 0,7-2-11 15,6 4-32-15,-1-9-22 0,8 2-22 16,0-9-29-16,6 1-24 0,-1-4-17 0,9-4 7 16,-9-6 5-16,8-2 15 0,-13-2 21 0,6-9 22 15,-14 6 23-15,2-5 21 0,5 3 18 0,-12-3 18 16,-7 0 17-16,0 0 14 0,0 1 14 16,0 6 10-16,-7 0 8 0,7 3-2 0,-6 5-8 15,6 4-12-15,0 3-9 0,0 3-12 0,0 9-10 16,0-1-10-16,6 7-12 0,-6 0-17 0,7 4-23 15,-1 0-26-15,7 0-36 0,1-3-36 16,-8 3-30-16,14-4-30 0,-8 1-31 0,1-5-22 16,1-7-9-16,-2 0 10 0,2-7 19 0,5-3 32 15,-6-5 49-15,-6-3 55 0,5-4 58 16,2-2 58-16,-8-5 58 0,7-1 50 0,-13-2 29 16,13-4 14-16,-13 0 1 0,7 3-13 0,-7 0-21 15,0 1-19-15,0-1-11 0,6 0-1 0,-6 5 2 16,6 2 2-16,-6 8 5 0,0 4 7 0,0 7 10 15,-6 3 9-15,6 8 6 0,-6 4 2 16,6 3-4-16,-7 4-13 0,7 0-12 0,-6 0-16 16,-1 0-9-16,7 0-9 0,0-4 1 0,-6 1 4 15,-1-5 9-15,7 1 13 0,-6-8 14 16,0 0 7-16,-8-3-1 0,1-4-4 0,0-7-8 16,0-1-11-16,0-6-5 0,6-4 4 0,1-1 1 15,0-3 0-15,6-7 2 0,6 3-3 16,0-6-8-16,8 3-15 0,5-5-9 0,13 1-8 15,1 4-26-15,-1 0-6 0,8 7-10 0,5 4-6 16,1 6-3-16,-7 5-2 0,0 3 10 16,0 12-7-16,-13 3-1 0,0 7-7 0,0 3-8 15,-13 5-34-15,-6 4-68 0,-7 0-107 0,0-1-127 0,-7 0-131 16,1-4-147-16,-1 0-176 0,-13 1-58 16,8-8 40-16,-8 1 91 0,7-4 113 0,0 0 142 15</inkml:trace>
  <inkml:trace contextRef="#ctx0" brushRef="#br5" timeOffset="-118714.43">15982 6348 190 0,'0'0'353'15,"0"5"38"-15,0-5-8 0,0 3-35 0,0 1-50 0,-6-1-64 0,6-3-46 0,0 4-24 0,0 0-13 0,0-4-12 0,6 0-8 0,-6 3-8 0,6-3-8 16,-6 0 7-16,0 0 19 0,7 4 26 15,0-4 33-15,-7 0 26 0,6 0 26 0,7 0 7 16,-7 0-6-16,14 0-23 0,0 0-8 0,-1-4-45 16,7 1-40-16,0-1-35 0,7 0-32 0,6 1-23 15,-7-4-40-15,1 2-5 0,0-2-3 16,0 0 0-16,-8 0-1 0,7 3 1 0,-6 0-1 16,-6 1 3-16,0-2 4 0,-1 3 3 0,-5-3 3 15,-8 5 14-15,0-3 17 0,-12 3 12 16,6 0 6-16,-13-4-12 0,6 4 8 0,1-4 2 0,0 4-1 15,-8-3 2-15,1 3 7 0,1 0 22 16,-2-4 0-16,8 4-8 0,0 0-9 0,-2 0-14 16,2 4-16-16,0-4-12 0,-1 3-12 0,7 5-5 15,0 0-7-15,0 2-5 0,13 5-1 16,-7 4 0-16,8-1-1 0,6 3-1 0,-1 1 3 16,1 4 4-16,-8 3 1 0,8-3 2 15,-14 3 0-15,1 1-1 0,-1-5 1 0,-6 5-3 16,0-5 4-16,0-3-1 0,-6 0 3 0,-7-3 11 15,0-1 23-15,6-7 30 0,-5-1 19 0,-8-5 20 16,7-2 13-16,-7-3 5 0,0 0-7 0,-5-8-15 16,5 6-12-16,0-10-11 0,1 1-10 0,-1 0-16 15,14-4-16-15,0-3-11 0,-1-1-12 16,7 5-9-16,7-4-8 0,-1-4-6 0,7 3-4 16,13-2-2-16,0 2-1 0,7 1-1 15,-1-1 0-15,1 2 3 0,-1 2 3 0,1 3 2 0,-7 2 1 16,0 0 1-16,0 1 3 0,-7 6 3 15,1 3 1-15,-6 0 10 0,5 3 4 0,-6 6-4 16,0 1-17-16,-1 5 0 0,2 3 0 0,-8 3 0 16,-6 5 0-16,0 0 0 0,13-4 0 0,-6 3 0 15,0 1 0-15,-7-4 0 0,0 0 0 16,6-4 0-16,-6-3-133 0,0 0-169 0,6-8-155 16,-6-3-182-16,7-4-147 0,0-4-151 0,-7-7-123 15,0 0 13-15,0-7 100 0,0 0 157 16,0-8 158-16,6-1 196 0</inkml:trace>
  <inkml:trace contextRef="#ctx0" brushRef="#br5" timeOffset="-118573.84">16751 6177 398 0,'0'-16'597'0,"-7"5"132"0,-6 1 112 0,0 6-39 0,-1 0-134 0,8 8-137 0,6 0-157 0,0-1-112 0,6 4-115 0,-6 2-111 0,8-2-126 15,-2-1-143-15,7 2-116 0,0-2-180 16,-6 2-217-16,5 1-79 0,8-6 24 0,-7 4 84 15,0 0 113-15,13 1 154 0</inkml:trace>
  <inkml:trace contextRef="#ctx0" brushRef="#br5" timeOffset="-118292.79">16939 6309 165 0,'-6'-8'487'0,"-8"0"104"16,8 5 93-16,-7-5 19 0,7 5-92 15,-7-1-105-15,6 4-96 0,7 0-87 0,0 7-81 0,0 4-72 16,7 5-55-16,6 2-43 0,0 3-21 16,7 5-17-16,-1 3-11 0,1 2-8 0,-2-4-6 15,9 7-4-15,-7-1-7 0,6-4-7 16,-7 5-21-16,1-9-33 0,-1-3-57 0,-6 0-72 15,1-4-83-15,-2-7-82 0,1-3-87 0,-6-8-109 16,-7-5-98-16,0-2-9 0,0-3 39 0,0-9 64 16,6-3 96-16</inkml:trace>
  <inkml:trace contextRef="#ctx0" brushRef="#br5" timeOffset="-118065.83">17310 6257 157 0,'-6'-7'435'0,"0"7"78"0,-1 0 69 0,0 0-19 15,-12 3-64-15,6 5-66 16,-13 3-30-16,7-1-17 0,-8 9-7 0,-5-1-5 0,6 4-9 16,0-3-19-16,-7 2-36 0,13 1-38 0,-5-3-39 15,11 3-34-15,-6-5-33 0,14-1-25 0,6 2-21 16,0-3-17-16,14-1-20 0,5-3-24 0,1-4-21 16,6 5-24-16,6-9-38 0,7 1-67 0,0-4-103 15,7 0-132-15,-1-4-140 0,7 1-126 16,1-9-98-16,-2 5-74 0,-5-4-47 0,0-3 4 15,-7 2 72-15,0-2 97 0,-6 3 107 0,5-3 123 16</inkml:trace>
  <inkml:trace contextRef="#ctx0" brushRef="#br5" timeOffset="-117756.02">17786 6381 210 0,'7'-10'444'0,"-1"2"91"0,-12 1 94 0,-1-1 13 0,-12 4-27 16,5 1-26-16,-11 0-17 0,5 6-23 0,-13 0-43 16,1 6-54-16,-1-2-73 0,1 7-77 15,-1 1-72-15,7 3-59 0,0 4-46 0,13 0-44 16,-7 0-32-16,14-4-20 0,6 4-15 0,6 0-8 15,7-3-5-15,1-5-6 0,5-3-3 16,7 1-8-16,0-9-10 0,6 0-13 0,7-6-8 16,-5-5-7-16,5-3-1 0,-13-3 6 0,6-5 8 15,-6 1 14-15,-7-3 11 0,1-5 12 0,-7 3 15 16,-7-2 21-16,1 3 24 0,0 0 27 0,-7 0 32 16,0 7 34-16,0 1 21 0,0 3 9 0,0 7-2 15,0 1-12-15,6 3-15 0,-6 3-17 16,6 8-105-16,8 3-28 0,-1 5 0 0,0 3 0 15,0 4 0-15,-1-1 0 0,8 5 0 0,0-1 0 16,-1 0 0-16,1-3 0 0,0 3 0 16,-7-6-44-16,-1 3-389 0,2-9-186 0,5-2-167 15,-6-4-148-15,0-4-163 0,0-3-9 0,6-4 94 16,1-4 156-16,6-3 165 0,7-4 184 0</inkml:trace>
  <inkml:trace contextRef="#ctx0" brushRef="#br5" timeOffset="-117303.3">18613 6217 196 0,'7'-23'452'0,"-7"1"92"0,-7 4 97 16,7 0 24-16,-7 7-33 0,1 0-12 0,6 0 1 16,-6 7-4-16,6 1-24 0,-6 3-41 0,6 3-62 15,0 8-63-15,0 1-70 0,0 6-69 16,6 1-64-16,0 6-58 0,0 0-60 0,8 8-106 15,-1-3 0-15,-1 7 0 0,8-5 0 0,0 1 0 16,-7 4 0-16,0-4 0 0,0 0 0 0,7 0 0 16,-14-4 0-16,7 0 0 0,-7-3 0 15,8-4 0-15,-8-4 0 0,0 1 0 0,0-8 0 16,2 0 0-16,-2-4 0 0,-6-4-10 0,0-3-14 16,-6 0 2-16,-2-7 2 0,2 0 2 0,0 0 6 15,0-9 7-15,-1-1 9 0,0-3 3 16,1 0 5-16,-1-3 1 0,1-3 1 0,12 1 1 15,1-1 3-15,-1 1 4 0,1-1-16 16,0 0-6-16,-7 1 0 0,6 3 0 0,0 3 0 16,0 1 0-16,8 7 0 0,-8 1 0 0,1 5 0 15,0 2 0-15,6 3 0 0,-1 3 0 0,2 4 0 0,-2 5 0 16,8 3 0-16,-7 3 0 0,1 0 0 16,-2 8 0-16,2-4 0 0,-8 3 0 0,7-3 0 15,-7 4 0-15,1-4-225 0,-7-7-333 16,7 3-166-16,-1-7-125 0,0-7-121 0,0-1-101 15,2-6 37-15,-2-5 114 0,0-2 150 0,14-9 154 16,6-3 184-16</inkml:trace>
  <inkml:trace contextRef="#ctx0" brushRef="#br5" timeOffset="-117161.13">19258 6161 245 0,'0'-36'513'0,"0"3"135"0,0 4 117 0,-7 2 41 16,1 6-60-16,0 6-57 0,-2 4-74 0,8 0-108 15,-6 5-102-15,6 1-118 0,-6 5-122 16,-1 0-133-16,1 8-144 0,6-5-155 0,-7 5-163 15,7-1-164-15,-6 4-199 0,6-4-121 0,0 1 1 16,0-1 79-16,0 3 123 0,13 2 149 0</inkml:trace>
  <inkml:trace contextRef="#ctx0" brushRef="#br5" timeOffset="-116191.92">19401 6085 26 0,'0'-7'389'0,"0"-1"90"0,0 1 90 0,-6 0 46 0,6 3-15 0,-6 0-28 0,-2 0-16 0,8 1-17 0,-6 3-33 0,6 0-53 0,0 0-62 15,0 7-69-15,0 1-62 0,0 6-52 0,6 4-37 16,2 4-25-16,4 8-23 0,-5 2-21 16,6 5-32-16,0 4-10 0,-1-1-13 0,2 0-12 15,-8 1-7-15,8-5-3 0,-8 1 13 0,0 0-9 16,1-5-2-16,-7-3-4 0,6 1-5 15,1-11-2-15,0-1-12 0,-7-4 2 0,6-6-1 16,-6-1 7-16,0-7 3 0,0-4 0 0,-6-2 8 16,6-11-4-16,-14 3-2 0,8-4-7 0,-7-4-4 15,0 0-2-15,-6 0 2 0,5 0 3 16,-12 4 13-16,7 4 22 0,-1-1 29 0,0 5 33 16,1 1 32-16,-1 6 22 0,1 3-106 0,6 3-54 15,-6 1 0-15,5 7 0 0,-6 0 0 16,14 4 0-16,0 0 0 0,-1 2 0 0,7-2 0 15,7 4 0-15,-1-4 0 0,0-1 0 0,14-3 0 16,-6 1 0-16,-2-2-234 0,8-2-259 0,6-1-132 16,0-7-100-16,6-4-57 0,8 1-19 0,-1-5 5 15,6-2 23-15,-5-2 53 0,-8 1 76 0,1-3 96 16,-1-1 133-16,-13 0 172 0,7 1 216 16,-6 2 207-16,-7 2 157 0,1-5 108 0,-14 3 66 15,0 2 31-15,0 0 0 0,-7-2-11 0,0 4-8 16,1-3-7-16,-14 5-12 0,7 1-25 15,-7-2-42-15,14 3-49 0,-7 8-56 0,-7 0-59 16,2 4-63-16,-2 2-61 0,0 5-51 0,7 3-42 16,0 1-26-16,6-1-15 0,1 3-8 15,6 2-2-15,6-5-3 0,8 4-3 0,-2-8 0 16,1 5-1-16,7-4-1 0,0-5-6 0,6-1-5 16,-7-6-20-16,7 0 2 0,0-6-4 0,-6-5-7 15,5-4 0-15,-5-5 2 0,7 2 17 16,-15-7 4-16,8 0 6 0,-14 0 9 0,-6 0 6 15,0-3 14-15,0 3 19 0,0 0 21 0,0 7 34 16,-6 0 33-16,6 1 36 0,-6 7 13 0,6 3 4 16,-8 0-11-16,8 8-112 0,0 3-52 0,0 4 0 15,0 7 0-15,8 1 0 0,-8 3 0 16,6 3 0-16,-6 1 0 0,6 0 0 0,8 0 0 16,-1-1 0-16,-1-3 0 0,-4 0 0 0,-2-4-182 15,0 1-328-15,-6-8-159 0,6-4-116 0,8-3-80 16,-8-8-69-16,7-3-57 0,1-4 71 15,-2-4 120-15,2-4 131 0,-2 2 133 0</inkml:trace>
  <inkml:trace contextRef="#ctx0" brushRef="#br5" timeOffset="-116002.93">20040 6422 390 0,'-8'-22'526'0,"-4"-4"117"0,-1 5 108 0,0-2 22 0,6 4-17 0,-5 9-18 0,4-1-32 0,2 0-58 0,6 7-87 0,0 1-113 0,0 6-114 0,0 8-106 0,6 4-80 15,2 0-52-15,-2 7-34 0,7 3-25 16,0 4-17-16,6 1-8 0,-5-1-5 0,5 4-6 0,-6-4-8 15,6 0-18-15,-5 1-39 0,-8-5-56 16,0 1-79-16,8-7-102 0,-8-1-106 0,-6-7-99 16,7-4-74-16,-1-3-46 0,7-8-14 0,-6 1-5 15,-1-8-15-15,0-5-34 0,2 2 34 16,4-9 62-16,8 3 69 0,-7-6 98 0</inkml:trace>
  <inkml:trace contextRef="#ctx0" brushRef="#br5" timeOffset="-115772.58">20365 6374 270 0,'0'-7'462'0,"0"3"94"15,-6 4 76-15,-7 0-6 0,6 4-41 0,-6 0-40 16,-7-1-25-16,1 4-24 0,-1 4-27 16,0-3-22-16,-5 3-27 0,-1 0-20 0,0 1-17 15,0 1-15-15,6 1-16 0,1 2-7 0,-1-2-30 16,7-2-315-16,0 2 0 0,6 1 0 0,7-5 0 16,0 5 0-16,0-4 0 0,14 0 0 0,-1 1 0 15,6-1 0-15,0-4 0 0,8 0 0 0,-1 0 0 16,6-2 0-16,1-2 0 0,6 0 0 15,-7-3 0-15,8-3 0 0,-15 3 0 0,1-3 0 16,-6 3-474-16,6-5-560 0,-13 1-197 0,13-4-71 16,0 2 61-16,13-5 162 0,7 3 222 0,-7-3 216 15</inkml:trace>
  <inkml:trace contextRef="#ctx0" brushRef="#br5" timeOffset="-114880">21446 6330 211 0,'0'-3'348'0,"0"-1"33"0,-6 0-4 0,6 1-25 0,-7-2-32 0,1 5-39 0,6-2-23 16,-6 2-5-16,6-5-1 0,-8 5-1 0,8 0-10 16,0 0-33-16,0 0-32 0,8 5-26 0,-2-3-20 15,0 6-13-15,7 3-11 0,-6 3 7 0,-1 2-4 16,1 2-16-16,-1 4-15 0,8 0-23 0,-8 0-19 16,0 3-14-16,1 1-10 0,-1 0-3 15,7-5-2-15,-6 2-5 0,-7-2-2 0,6-5-1 16,-6-2 1-16,7-2 0 0,-7-6 3 0,0-2 3 15,0 0 3-15,-7-8-3 0,1-3-1 16,-1-5 0-16,-6-2-2 0,7 0-1 0,-1-9-2 16,1 2 7-16,0-5 10 0,-8-4 12 0,1 5 17 15,7-5 25-15,-1 1 21 0,1 0 15 16,-13 4 4-16,11-1-6 0,2 3-15 0,0 5-23 16,6 4-21-16,6 6-19 0,-6 1-9 0,6 7 0 15,8 7 9-15,-1 1 12 0,0 6 7 0,0 4 8 16,7 5 1-16,-8 3-6 0,1-5-8 15,7 8-15-15,6-7-7 0,-6 4-10 0,-1-4-9 16,1-4-4-16,6-3 10 0,-7-4-4 0,1-4-2 16,6-3 1-16,-7-4 4 0,7-7-1 0,-6-4-13 15,6-8 2-15,-7 1 0 0,7-4 1 0,-6-4 3 16,-7 1 4-16,0-4 21 0,0-1 35 16,-7 5 53-16,2-1 58 0,-8 0 64 0,-8 8 57 15,8 3 24-15,0 4-4 0,0 8-29 0,0-1-54 16,0 8-226-16,0 7 0 0,0 3 0 0,0 8 0 15,0 0 0-15,8 3 0 0,-2 5 0 16,0-4 0-16,7 4 0 0,-6-2 0 0,-1-2 0 16,1 0-399-16,-1-5-193 0,0-2-162 0,8-4-128 15,-8-5-124-15,-6-2-68 0,6-4 61 16,-6-1 136-16,14-6 157 0,5-1 161 0</inkml:trace>
  <inkml:trace contextRef="#ctx0" brushRef="#br5" timeOffset="-114512.7">22306 6392 69 0,'0'-7'443'0,"0"0"102"0,-7 0 97 0,1 3 59 0,-8-3-40 0,2 0-56 0,6 2-54 0,-8 1-47 0,-5 1-58 0,5 0-63 0,-5-1-68 16,0 8-72-16,-8-1-57 0,8 4-48 16,0 1-37-16,-1 7-35 0,7-1-24 0,-1 8-19 15,8-4-11-15,0 4-7 0,6 0 0 0,6 0-5 16,8-3-7-16,-8 3-12 0,14-4-28 0,-1-3-31 15,7-5-35-15,-6-1-29 0,12-7-26 16,-5 3-7-16,5-10 19 0,-13-2 25 0,7-4 30 16,-6-3 34-16,-1-5 30 0,-5 1 31 0,-8-1 32 15,7-2 47-15,-6 3 50 0,-7 3 64 16,0-4 73-16,0 8 67 0,-7 0 51 0,-6 8 22 16,7 0-7-16,-1 6-38 0,-6 0-125 0,0 1-230 15,6 6 0-15,1 2 0 0,-1 3 0 0,7 7 0 16,0-4 0-16,0 1 0 0,7 2 0 0,-1-3-96 15,1 5-386-15,12-9-155 0,-5 1-116 16,12-7-70-16,6-1-42 0,1-7-1 0,-1 0 32 16,7-7 60-16,-6-4 98 0,-1-1 98 0,1-6 122 15,-1-1 170-15</inkml:trace>
  <inkml:trace contextRef="#ctx0" brushRef="#br5" timeOffset="-113799.4">22709 6498 95 0,'26'-21'291'0,"-6"-5"119"0,-1 0 92 0,-11 4 37 16,4-3 17-16,-12 0-21 0,0-1-13 0,0 3 6 15,0 5 12-15,0-1-3 0,-12 9-28 0,4-1-56 16,2 0-72-16,-7-1-79 0,7 6-75 15,-8 2-67-15,2 4-53 0,6 4-35 0,-2 2-20 16,-4 6-18-16,5-1-19 0,7 4-9 0,0 3-4 16,0 0-3-16,0 4-7 0,7 0-1 15,5 0-6-15,-4 4-9 0,4-1-13 0,1 1-11 16,0 0-6-16,-6-1-1 0,5-3 4 0,-4-3 5 16,4 3 10-16,-12-8 11 0,7 2 11 0,-7-3 8 15,-7-1 6-15,1-2 10 0,-8-6 11 16,2 4 22-16,-1-8 22 0,-7 3 16 0,8-6 6 15,-8 0-5-15,7-2-1 0,6-7-15 0,0 3-22 16,1-7-16-16,6 2-11 0,0-4-1 0,6-1-9 16,1-3-6-16,6 4-3 0,0-4-3 0,7 8-3 15,-1-5 1-15,7 4-1 0,0 4 1 16,0 4-2-16,1 0 2 0,-1 4 5 0,-14 3 2 16,8 3 0-16,-13 4 4 0,5 3 1 0,2 7 4 15,-2 0-2-15,-5 5 1 0,-7-4-2 16,7 8-2-16,-7-4-3 0,6 0-3 0,7 1-8 15,-7-5-22-15,8-1-35 0,-2-2-38 0,-4-4-33 16,4-8-33-16,8 2-32 0,-7-10-12 0,7 2 13 16,-1-8 27-16,-6-4 30 0,6-2 32 15,-12-1 40-15,0-5 37 0,5-3 44 0,2 4 66 0,-1-7 52 16,-1 4 33-16,2-5 20 0,-2 4 18 16,-4 1 2-16,-8 0-35 0,6 2-27 0,0 4-7 15,-6 5 4-15,7-1 5 0,-7 8-2 0,6-1-1 16,1 5 12-16,0 6 10 0,5 5-89 15,-6 7-69-15,2-1 0 0,-2 5 0 0,7 6 0 16,0 1 0-16,-6 0 0 0,-1 3 0 0,0 3 0 16,1-2 0-16,0 3 0 0,-1-3 0 0,0 0 0 15,1-5 0-15,0-6 0 0,-7-2-267 16,6-2-313-16,1-8-120 0,-7 1-80 0,6-8-42 16,0-8-8-16,1 1 28 0,0-5 63 0,5-5 95 15,-12-3 98-15,8 3 109 0,-8-5 142 0,6-3 165 16,-6-1 185-16,0 3 156 0,0-6 119 15,0 4 88-15,-6 3 60 0,-8 0 30 0,1 0 23 16,6 4 25-16,-5 2 21 0,5 6 1 16,1 3-35-16,-1-1-63 0,7 5-104 0,0 3-106 15,0 3-92-15,0 5-74 0,7 6-46 0,-1 1-29 16,1 3-12-16,5 5-6 0,-5 2-4 0,6 4-3 16,1 1-3-16,-8 2 3 0,7-3-6 0,0 1-11 15,-7 0-31-15,1-4-57 0,-7-6-72 0,6 3-88 16,8-9-87-16,-8-2-89 0,7-9-77 15,-7-3-43-15,7-3-38 0,0-9-40 0,-6 2-52 16,6-9 6-16,0 1 59 0,-6-4 72 0,5-3 99 16</inkml:trace>
  <inkml:trace contextRef="#ctx0" brushRef="#br5" timeOffset="-113588.43">23719 6378 307 0,'0'-11'475'0,"0"0"92"0,-6 8 78 0,-7-2 4 0,-1 5-44 0,2 0-35 0,-8 8-22 0,0-1-14 16,1 1-30-16,-7 2-43 0,0 9-43 0,0-5-50 0,7 6-53 15,-1-3-58-15,7 1-59 0,-7-3-48 0,14 4-35 16,6-1-25-16,0 0-21 0,0-3-11 0,6-1-8 16,7-3-8-16,0 1-9 0,6-1-8 15,1-8-9-15,6 1-15 0,1-2-25 0,-1-2-46 16,6 0-72-16,-13-2-103 0,7-2-134 0,1-4-150 16,-7 2-141-16,-1-1-120 0,0-5-131 0,0 1-67 15,1 0 44-15,6-4 111 0,7 4 136 16,6-3 148-16</inkml:trace>
  <inkml:trace contextRef="#ctx0" brushRef="#br5" timeOffset="-113193.43">24469 6191 280 0,'0'-14'490'0,"0"-2"115"0,-8 5 118 15,8 4 12-15,-6 0-43 0,0 7-41 16,6-4-31-16,-7 8-62 0,0 0-76 0,7 6-77 16,7 1-71-16,0 12-62 0,-1-1-63 0,0 3-44 15,2 5-42-15,4 2-39 0,1 2-29 16,-6 2-25-16,-1-2-17 0,1-2-23 0,5 0-39 16,-12-2-71-16,8 0-98 0,-8-4-111 0,6-5-125 15,-6-3-108-15,6-7-82 0,7 1-44 16,-6-10-29-16,-1-4-31 0,1-2 8 0,-1-7 56 15,8 1 85-15,-2-6 94 0,2-2 116 0</inkml:trace>
  <inkml:trace contextRef="#ctx0" brushRef="#br5" timeOffset="-112802.45">24703 6411 253 0,'6'-19'453'15,"-6"8"87"-15,-6 1 80 0,-1-1-27 0,-19 4-80 16,6-2-70-16,-5 6-69 0,5-4-69 0,-6 7-77 16,0-4-66-16,-1 8-58 0,2-4-42 0,-1 7-28 15,6 0-1-15,-6 1 8 0,7 3 18 0,-1 0 27 16,7 3 31-16,0 1 36 0,7 3 30 15,6 1 22-15,-7-2 6 0,7 6-13 0,7-4-22 16,-1-1-34-16,7 0-39 0,0 0-34 0,13-3-31 16,-7-3-19-16,15-5-17 0,4 4-19 15,1-11-31-15,0 3-35 0,1-6-33 0,-1-2-32 16,0-1-20-16,-1-6-11 0,-5 1 8 0,-1-3 26 16,-5-5 27-16,-8 1 32 0,1-4 26 0,-7 4 25 15,7-5 21-15,-8 3 11 0,-12 0 17 16,0-2 22-16,-6 4 28 0,-7 4 35 0,0 2 39 15,-7 2 40-15,7 2 33 0,1 5 9 0,-14 3-1 16,12 3-7-16,-5 5-1 0,6 7-4 0,0-1-3 16,-1 8 6-16,8 3 9 0,0 1-2 15,-1 3-11-15,1 5-24 0,6-5-166 0,0 4-16 16,0-4 0-16,6-4 0 0,1 1 0 0,5-4 0 16,2-4 0-16,-1-3-95 0,0-4-335 0,12-7-171 15,2-4-126-15,12-8-38 0,13-2-7 16,0-5-4-16,1-7-2 0,-2 4 27 0,-11-5 74 15,-8-2 50-15,1 3 67 0,-14-3 108 0</inkml:trace>
  <inkml:trace contextRef="#ctx0" brushRef="#br5" timeOffset="-112614.58">25270 6356 366 0,'0'-15'481'0,"0"1"96"0,-8-2 76 0,2 9 13 16,0-4-10-16,0 4-2 0,6 0 3 16,0 0-15-16,-8 2-46 0,8 5-74 0,-6 0-93 15,6 5-80-15,0-2-62 0,6 4-50 0,-6 4-35 16,8 0-19-16,-8 4-149 0,6 0-34 0,0 4 0 15,-6 2 0-15,6-3 0 0,-6 7 0 0,8-2 0 16,-2 3 0-16,0-1 0 0,1-3 0 0,-7 4 0 16,0-4 0-16,-7 1 0 0,7-5-355 0,0-4-341 15,7 1-145-15,-1-8-116 0,-6 0-113 16,7-4-14-16,6-6 96 0,7 0 156 0,12-8 159 16,1-1 166-16</inkml:trace>
  <inkml:trace contextRef="#ctx0" brushRef="#br5" timeOffset="-112284.43">25686 6411 191 0,'6'-19'473'0,"-6"5"101"16,-6 3 106-16,-14 0 36 0,8-1-33 16,-1 2-36-16,-1 3-43 0,2 3-53 0,-2 0-72 15,-5 1-92-15,6 6-105 0,-14 1-89 0,8 3-59 16,-7 4-34-16,0 4-16 0,6 3-3 16,1 5 0-16,13 2-3 0,-1 0-7 0,-12 5-11 15,12-4-15-15,0 3-16 0,1 0-14 0,6-4-10 0,6-2-8 16,8-4-13-16,-2-5-18 0,8-3-19 15,-1-4-31-15,7-3-29 0,1-8-37 0,5-8-22 16,1-2-4-16,-1-1 8 0,-6-7 28 0,1-3 32 16,-8 3 41-16,7-7 43 0,-13 3 50 15,7 4 62-15,-14 0 67 0,1 0 77 0,-7 7 76 16,0 4 58-16,-7 5 28 0,7 1-11 0,-6 2-79 16,6 6-304-16,-7 5 0 0,-6 3 0 0,7 3 0 15,-1 5 0-15,0 3 0 0,7 3 0 16,0-3 0-16,7 0 0 0,0 4 0 0,-1-8-310 15,7 5-383-15,-6-6-150 0,6-5-130 0,7-1-147 16,-8-8 3-16,8 0 110 0,-1-6 168 0,21-4 163 16,-1-3 176-16</inkml:trace>
  <inkml:trace contextRef="#ctx0" brushRef="#br5" timeOffset="-112020.27">26325 6206 358 0,'0'-22'521'0,"-7"-1"113"0,-6 9 112 0,-6 3 4 0,5 0-35 15,-12 3-28-15,7 1-34 0,-7 4-57 16,0 3-79-16,6 0-95 0,-6 7-96 0,7 4-86 0,5 0-71 16,1 7-50-16,7 5-36 0,6-2-29 15,0 4-18-15,6 2-14 0,1 2-8 0,13-4-7 16,-1 5-3-16,7-4-5 0,-6-1-2 16,12 1-1-16,-6-3 3 0,7-3-1 0,-13 3-1 0,5-2 5 15,-11 2 5-15,-2-2 6 0,-12-2 1 16,0 4 15-16,0-5 15 0,-12-1 6 0,5-2-3 15,-6-1-1-15,-6 2-17 0,-7-2-76 0,-1-3-170 16,-5 0-255-16,-1 0-308 0,1-7-297 16,6-4-144-16,-7 0-20 0,7-4 111 0,12-3 221 15,8-5 293-15</inkml:trace>
  <inkml:trace contextRef="#ctx0" brushRef="#br5" timeOffset="-110605.8">26846 6414 92 0,'0'3'235'0,"0"2"38"0,0-2 23 0,0 1 0 0,0 1-13 0,0-5-18 0,-8 0-19 0,2 2-21 0,0-2-10 16,-1 0 4-16,1 0 18 0,-1 0 22 0,1 0 17 15,-1 0 4-15,1 0-2 0,6 0-11 0,-6 4-17 16,-2-4-23-16,8 0-30 0,0 4-33 16,0-4-21-16,14 0-11 0,5 0 0 0,-6 3-7 15,6-3 2-15,1 0 0 0,6 0-8 0,13-3-19 16,0 3-27-16,13-4-21 0,1 0-20 0,-1 2-20 15,0 2-9-15,-6 0-2 0,-1 0 1 16,-6 0-3-16,1 2-3 0,-14 2 6 0,6-4-4 16,-7 0-7-16,-11 4-23 0,-1-4-40 15,-6 0-67-15,-14 0-86 0,0 0-95 0,-5 0-95 16,-2-4-70-16,2 4-53 0,-2-6-53 0,-5 1-69 16,5-2-11-16,2-1 38 0,6 1 62 0,-1 0 78 15,7-1 110-15</inkml:trace>
  <inkml:trace contextRef="#ctx0" brushRef="#br5" timeOffset="-110349.18">27262 6264 212 0,'-13'-7'392'0,"7"3"48"16,-1 1 20-16,0-1-59 0,1 0-89 0,6 1-84 16,0-1-62-16,6 4-42 0,1 0-36 15,0 0-29-15,-1 0-23 0,7 0-12 0,-7 7-4 16,8 1-5-16,5-1-4 0,1 3-1 0,0 5-3 15,-8-4 2-15,8 7-4 0,-7 1 2 16,0 4-2-16,6-5 6 0,-13 3 5 0,2 1 7 16,-2-2 9-16,-12-3 8 0,-2 1 5 0,2-3-3 15,-13-4-4-15,6 0-10 0,0 0-16 16,-7-7-37-16,8 3-49 0,-2-7-57 0,1 0-82 16,7 0-114-16,-1-4-137 0,0-3-48 0,7 3 2 15,7 1 32-15,0-4 68 0</inkml:trace>
  <inkml:trace contextRef="#ctx0" brushRef="#br5" timeOffset="-105101.52">27913 6099 112 0,'0'-3'409'0,"0"-1"73"0,0 4 63 0,0 0-15 0,0-4-84 0,0 4-93 0,0 0-75 0,0 0-46 0,0 0-34 0,7 0-20 0,6 4-6 16,0 0 13-16,0-1 23 0,0 5 18 0,7 2 20 16,-14 5 16-16,8 3 12 0,-8 1 0 15,-6 6-13-15,-6 1-18 0,6 4-38 0,-8 2-38 16,2 5-43-16,6 0-32 0,-6-1-31 0,6 1-27 16,6 0-15-16,0 0-14 0,-6-5-25 0,8 1-39 15,-2-4-51-15,-12-3-57 0,6-7-60 0,6-1-52 16,-6-7-29-16,12 0-10 0,-5-8 18 15,0-3 32-15,-7 0 42 0,0-7 43 0,0-4 42 16,-7 0 40-16,0-7 31 0,-5-1 32 0,6 2 32 16,-8-10 26-16,-6 2 29 0,1-4 29 15,6-1 28-15,0 0 15 0,0 3 9 0,0-7 3 16,6 1-12-16,7 0-15 0,0 3-20 0,0 1-16 16,13 4-18-16,1-5-12 0,5 8-7 15,0 4-9-15,8 4-6 0,-7-2-4 0,-2 9 1 16,9 0-1-16,-1 3 7 0,0 4 10 0,-7 4 11 15,7 3 15-15,-6 4 18 0,-1 7 19 0,1 1 8 16,-6 3-2-16,-2 7-1 0,-6-4-14 0,1 9-22 16,0-5-25-16,-7 4-17 0,6-4-28 0,1 1-58 15,-7-5-70-15,6-3-90 0,-6 0-97 16,6-7-100-16,2-4-84 0,-2-4-91 0,0-7-125 16,-6-3-21-16,6-5 42 0,8-7 70 15,-1-2 85-15,7-5 129 0</inkml:trace>
  <inkml:trace contextRef="#ctx0" brushRef="#br5" timeOffset="-104930.31">28487 5964 297 0,'-7'-11'438'0,"1"0"76"0,-1 4 45 0,0 0-25 0,1 2-61 0,-8-2-55 0,8 4-48 0,0-5-57 0,0 5-62 0,6-1-68 0,-7 4-65 0,7-4-81 0,-7 4-89 0,1 0-98 16,6 4-106-16,6 0-134 0,1-1-193 15,-7 5-92-15,7 2-10 0,-7 2 48 0,6-1 75 16,6 3 121-16</inkml:trace>
  <inkml:trace contextRef="#ctx0" brushRef="#br5" timeOffset="-104415.72">28760 5982 236 0,'0'-7'466'0,"-13"-1"82"0,6 1 73 16,-5 3-41-16,5 4-106 0,-12 0-78 16,6 8-69-16,-1 0-60 0,2 6-49 0,4 4-41 0,8 4-40 15,-6 4-34-15,6 3-30 0,6 4-17 16,2 0-19-16,-2 4-2 0,7-1 5 0,0 1 10 16,-6-1 6-16,-1 1 6 0,7 0 2 0,-6-4-7 15,-1 1-7-15,0-7-14 0,1 0-9 16,0-5-10-16,-1-8-4 0,-6-3-4 0,0-4-2 15,7 1 0-15,-7-11-2 0,0-2-1 0,0-5-5 16,-7-5-2-16,7 1-4 0,-13-8-2 16,0 2 1-16,0-1 2 0,-6-2 9 0,-8 6 0 15,7-2 7-15,-12 5 16 0,7 0 17 0,-8 5 20 16,13-1 15-16,-6 6 23 0,0 4 15 16,7 4 5-16,-1 6-2 0,6-1-8 0,2 5-20 15,6 0-15-15,6 2-18 0,0 1-19 0,6-2-18 16,0 0-30-16,14 2-36 0,-7-5-82 0,13-1-107 15,6 0-109-15,1-8-105 0,-1 2-81 0,15-10-81 16,-9-2-45-16,8 0-38 0,-7-8 13 16,6 0 58-16,-5 1 70 0,-1-4 98 0</inkml:trace>
  <inkml:trace contextRef="#ctx0" brushRef="#br5" timeOffset="-104098.47">29028 6297 143 0,'12'-22'393'0,"-12"4"78"16,0 3 65-16,-12-4-1 0,4 5-36 0,-4 3-52 15,-2 4-43-15,-5 0-35 0,-1 7-32 0,1 2-41 16,6 6-48-16,-6 4-51 0,5 2-37 0,2 5-35 15,-2 3-35-15,8-1-30 0,-1 6-23 16,7-6-15-16,0 5-11 0,7-1-5 0,-1 1-4 16,8-8-4-16,-2 4 2 0,-5-3-7 0,12-8-16 15,-6 0-14-15,1-8-14 0,5-3-12 0,0 0-24 16,8-10-3-16,-7-2 10 0,-8-3 9 16,1 1 13-16,0-9 32 0,0 3 12 0,1-6 12 15,-8 3 21-15,-6-2 46 0,0 3 33 0,0 3 28 16,0 1 57-16,-6 4 50 0,6-1 25 0,-8 8-13 15,8 2-4-15,-6 10-25 0,6 2-38 16,-6 4-39-16,-1 4-35 0,7 3-28 0,0 4-26 16,0 0-20-16,7 3-17 0,-1 1-23 0,-6 0-41 15,6-1-69-15,2 1-87 0,-2-4-103 16,0 0-106-16,1-4-97 0,-1-3-61 0,1-4-26 16,6 0-19-16,0-7-27 0,-6-4-33 0,5-7 37 15,8-5 59-15,-7-2 72 0,13-4 93 0</inkml:trace>
  <inkml:trace contextRef="#ctx0" brushRef="#br5" timeOffset="-103926.16">29294 6330 297 0,'-6'-26'461'0,"-1"4"83"0,1-3 72 0,-1 3-21 0,0 0-63 16,1 7-41-16,0 1-48 0,0 2-42 0,-2 9-52 15,2 3-60-15,6 3-70 0,0 9-60 0,0 2-42 16,6 1-16-16,2 7-41 0,4 0-28 16,-6 3-18-16,1 2-15 0,6-6-38 0,-6 2-81 15,13-2-60-15,-8-3-70 0,1 4-76 0,0-7-73 16,0 0-43-16,7-8-27 0,-8 1-31 15,2-6-52-15,5-4-27 0,1-3 23 0,0-5 46 16,-1 0 72-16,7-7 90 0</inkml:trace>
  <inkml:trace contextRef="#ctx0" brushRef="#br5" timeOffset="-103716.08">29614 6261 297 0,'0'-11'435'0,"-14"3"65"0,2 1 35 0,-8 0-24 16,0 2-54-16,-5 5-26 0,5 5-11 0,-7 2 5 15,1 0 4-15,0 4 0 0,7 0-12 0,-1 4-18 16,8-4-15-16,-2 3-15 0,8 1-16 0,-1-4-20 15,7 3-22-15,0 2-21 0,7-5-26 16,6 3-62-16,-6-2-202 0,11-2 0 0,-4 0 0 16,12-2 0-16,-7 1 0 0,7-3 0 0,1-2 0 15,-1-1 0-15,0 1 0 0,-1-4 0 0,1 0 0 16,-6 0 0-16,-7 0-190 0,1 0-427 16,-8 0-188-16,0 0-193 0,0-7-158 0,-6 3-12 15,8 0 98-15,4 2 163 0,15 2 194 0,18 0 227 16</inkml:trace>
  <inkml:trace contextRef="#ctx0" brushRef="#br5" timeOffset="-103088.21">30415 6327 153 0,'-8'-16'434'0,"2"6"89"0,0-5 89 0,-7 4 18 15,0 3-61-15,6 2-35 0,1-2-74 0,-1 5-71 16,0 3-67-16,1 3-94 0,6 5-79 0,6 3-82 15,1 7-2-15,6 1-27 0,-6 2-15 16,13 2-1-16,-8 2-11 0,8 0-5 0,-1 1-32 16,1 4 11-16,-8-5-8 0,2 1 3 0,-1-8 8 15,-6 1 16-15,-1-5 5 0,1-3 2 16,-1-4 1-16,-6-2-3 0,0-5-1 0,0-5-9 16,0-2 1-16,-6-4-1 0,-1 0 1 0,-6-7 7 15,0-4 20-15,7 0 29 0,-8-5 26 0,8 2 20 16,-7-4 14-16,6 0 5 0,1 4-11 15,6-5-27-15,-7 4-25 0,7 4-23 0,7 4-10 16,-7 7-9-16,6 0 4 0,8 7 5 0,-2 4 3 16,8 8 8-16,0 3-2 0,-7 3-1 0,13 4-6 15,-14 1-5-15,15 3-5 0,-7 3-6 16,-2-2 0-16,2-2-3 0,7 1-5 0,-9-2 0 16,2-7-4-16,7 1 0 0,-8-6 1 0,0 0 0 15,1-8-1-15,6-4 1 0,-7 0-1 0,1-6-20 16,0-5 13-16,-1 0 20 0,1-3 25 15,-7-8 34-15,0 4 44 0,0 0 68 0,0-3 41 16,-6 6 35-16,-1 4 32 0,-6 0 22 0,6 5-9 16,-6 3-195-16,-6 7-109 0,6 3 0 0,-6 5 0 15,-1 6 0-15,0 4 0 0,1 0 0 16,6 9 0-16,0-2 0 0,6 1 0 0,-6 2 0 16,0-1 0-16,7-2-19 0,-7 1-678 0,7-4-166 15,5-7-133-15,8 3-126 0,-7-7-20 0,13-4 101 16,-6-3 167-16,6-4 169 0,7 0 178 0</inkml:trace>
  <inkml:trace contextRef="#ctx0" brushRef="#br5" timeOffset="-102743.16">31417 6360 207 0,'6'-22'401'0,"2"0"57"0,-8 3 40 0,-8 4-42 0,2 0-72 0,0 5-53 0,-8 3-27 0,-5 3-17 0,6 4-8 0,-6 4-6 0,-7 7-10 0,-1 0-9 0,8 7-22 0,-7 3-19 16,0 2-19-16,6 6-29 0,1 0-31 15,6-4-32-15,6 5-20 0,1 0-14 0,6-4-22 16,0-5-21-16,6 2-12 0,7-5-12 0,1-4-4 16,-2-2-9-16,8-9-2 0,-1-3-1 0,7-3 0 15,-6-9 0-15,0 1 6 0,-1-3-1 16,7-8-2-16,-13 0 2 0,7 0 4 0,-8-5 3 16,2 6 2-16,-8-5 21 0,0 4 34 15,2 4 34-15,-8 0 34 0,6 3 33 0,-6 4 18 0,6 4 2 16,-6 7-13-16,0 0-21 0,0 11-26 15,-6-1-26-15,6 9-23 0,-6-1-18 0,6 8-20 16,0-4-19-16,0 3-38 0,0 5-62 16,0-4-100-16,0-1-132 0,6-3-135 0,0-11-120 15,7 5-98-15,1-9-84 0,-2-4-77 0,14-3 29 16,-6-3 83-16,-1-2 97 0,7-6 111 0</inkml:trace>
  <inkml:trace contextRef="#ctx0" brushRef="#br5" timeOffset="-102040.3">31776 6374 249 0,'0'-21'449'0,"-7"-2"83"15,-6 2 83-15,0 2-5 0,0-4-43 0,0 9-19 16,-1 0-8-16,-4 3-6 0,4 3-25 0,8 1-53 16,-7 0-73-16,7 7-77 0,-2 0-79 15,2 3-74-15,6 5-60 0,0-2-40 0,6 6-24 16,-6 6-12-16,8-4-6 0,-2 9-5 0,0-4-3 16,1 2-1-16,-1 5 0 0,1-4 0 15,0 3-5-15,-1 1 2 0,0 4 2 0,-6-5-1 0,0 1 0 16,0-4 1-16,0 3 4 0,0-7-4 15,-6 1 1-15,0-4 1 0,6-5 3 0,-7-1 2 16,0-3 0-16,1-2 2 0,-1-4 2 0,7-4 4 16,0-2 0-16,0-6-3 0,0-2 8 15,0-4-2-15,7-1-2 0,-1-4-3 0,1 2-2 16,6-2-4-16,-1-2-8 0,8-4-1 0,0 7-3 16,6 0 0-16,-13 0-2 0,7 7 1 15,-1 5 0-15,-6 5 1 0,6 1 3 0,-5 8 1 16,-8 4 4-16,7 7 1 0,-13-1 1 0,7 8 3 15,-7 5-2-15,0-2 1 0,0 0-4 0,0 1-2 16,0-1-6-16,0 1-17 0,0-8-30 0,0 5-43 16,6-9-46-16,1-2-44 0,5-6-37 0,2-6-28 15,-1-3-9-15,7-5 9 0,-1-4 28 16,7-5 32-16,-13-5 37 0,6 0 42 0,1-7 53 16,0-1 56-16,-1 0 54 0,7 3 53 0,-12-7 56 15,5 5 62-15,-13-1 50 0,1 0 38 16,-1 5 24-16,1 3 21 0,-7 0-2 0,0 8-24 15,6 3-36-15,-6 3-34 0,6 8-35 0,-6 4-226 16,8 11 0-16,-8 3 0 0,6 0 0 16,-6 11 0-16,6-3 0 0,-6 3 0 0,7 4 0 15,-14-3 0-15,7 3 0 0,0-4 0 0,7 1 0 16,0-5 0-16,-1 1-286 0,7-5-255 0,-7-2-105 16,8-4-79-16,-2-5-43 0,2-6-23 0,-2 1 1 15,2-14 27-15,-1 1 27 0,-1-1 69 16,-4-9 84-16,-2 2 105 0,0-5 174 0,0-2 198 15,1 2 231-15,-7-9 163 0,-7 4 115 16,7 1 83-16,-6-5 29 0,-6 5 0 0,4-1-30 0,-4-4-24 16,-1 9-7-16,6-5-3 0,0 8-21 15,-5 3-50-15,12 4-63 0,-7 8-69 0,7 3-64 16,0 3-61-16,0 12-46 0,0 0-27 0,7 2-20 16,5 9-8-16,-5 4-8 0,0 0-6 0,-1-5-3 15,-6 8-22-15,7-4-38 0,-1-3-54 16,0-1-67-16,2-3-79 0,-2-3-83 0,6-4-58 15,2-5-31-15,-1-2-17 0,7-8-9 0,-1-8-12 16,7 1-19-16,0-8-27 0,6-3-8 16,-5-4 27-16,5 0 54 0,-12-7 81 0</inkml:trace>
  <inkml:trace contextRef="#ctx0" brushRef="#br5" timeOffset="-101834.25">32681 6330 54 0,'13'-21'327'0,"-6"-6"84"0,-1 6 62 0,-6 2 10 0,-6 5-22 0,-8-1-41 0,1 5-33 0,1 1-5 0,-8 6 10 0,6 3 28 0,-11 3 40 0,5 6 40 0,0 1 35 0,1 5 30 0,-7 7 11 0,13-5-14 15,-6 9-37-15,5-3-267 0,8 2-258 16,-7 1 0-16,7-1 0 0,6-3 0 0,6-2 0 0,7 0 0 16,0-1 0-16,0-4 0 0,7 0 0 15,-1-8 0-15,7 0 0 0,6 0 0 0,-5-7 0 16,-7 0 0-16,6 0 0 0,-14-3-487 0,1-1-366 16,7 0-127-16,-14-3-131 0,8-1-41 15,-8 1 81-15,0 4 146 0,7-1 171 0,-6 4 181 16</inkml:trace>
  <inkml:trace contextRef="#ctx0" brushRef="#br5" timeOffset="-100960.33">31573 7100 240 0,'14'-12'429'0,"-1"2"74"0,-7-1 60 0,0-3-3 15,-6 2-27-15,-12 1-23 0,5 0-5 0,-6 1 1 16,-6-2-13-16,-1 1-34 0,-13 4-46 0,1 0-60 16,-1 2-61-16,1 1-65 0,-1 4-60 15,7 0-53-15,0 4-44 0,7 4-27 0,5-1-19 16,8 4-10-16,0 0-7 0,6 1-2 0,6 2-3 16,7 0-3-16,0-2-4 0,6 6-9 15,7-4-21-15,1 1-26 0,-1-1-35 0,0 1-41 16,-7 0-19-16,1-3-34 0,-7-2-19 0,0 1 2 15,0 0 17-15,-13 1 35 0,7-5 17 0,-14 3 42 16,0-2 37-16,-5-1 21 0,-8 0 17 16,-6 1 4-16,7-5-14 0,-7 1-23 0,-1 0-38 15,7-4-47-15,8 0-64 0,-2 0-69 0,2 0-55 16,12 0-37-16,0 0-25 0,6-4-16 0,8 4 0 16,4 0 18-16,2 0 28 0,-1 0 38 15,7-4 53-15,1 4 74 0,5 0 99 0,-6-3 116 16,7 0 110-16,-1-2 77 0,1-2 54 0,-7 0 30 15,0-4 11-15,1 4-11 0,-1-9-20 0,-1 6 2 16,-5-8 17-16,6 3 25 0,0 0 20 16,-13-4 20-16,7 2 8 0,-8-2-5 0,-4-3-14 15,-2 4-21-15,-6-1-22 0,-6 1-23 0,-2 3-15 16,2 5-16-16,-7-2-23 0,6 5-31 16,-5 4-35-16,-1 3-39 0,-1 3-35 0,2 9-25 0,5 2-12 15,-6 0-7-15,13 5-1 0,-6 6-2 16,6-2-4-16,0 2-7 0,6 0-9 0,-6 1-6 15,13 5-6-15,-6-11-6 0,5 3-12 0,-5-2-24 16,0-2-37-16,-1-9-49 0,1 6-60 16,5-9-76-16,8-7-97 0,0 0-75 0,6-7-69 15,-7-4-44-15,1-4-22 0,-1-4 8 0,7-2 51 16,0-2 55-16,-6-2 75 0,-1-1 89 16,-5-3 91-16,6 3 88 0,-14-3 80 0,-6 4 76 15,6 0 75-15,-6 2 71 0,7 4 72 0,-1 1 70 16,-6 4 64-16,0 2 55 0,0 5 25 15,0 0 6-15,0 4-15 0,0 6-29 0,0 4-36 16,0 0-63-16,0 8-58 0,0 0-61 0,0 7-63 16,-6 0-55-16,6 0-51 0,-7 3-25 0,7 5-21 15,0-4-30-15,0-1-48 0,-6 1-71 0,6 0-89 16,-6-9-99-16,6 2-103 0,0-4-87 0,0-5-64 16,0 2-27-16,6-9-17 0,-6-3-16 15,6-3-37-15,7-5 3 0,0-3 49 0,0-3 66 16,1 0 90-16,5-9 107 0</inkml:trace>
  <inkml:trace contextRef="#ctx0" brushRef="#br5" timeOffset="-100741.63">32336 6960 300 0,'20'-18'460'0,"-14"-1"82"0,0 5 59 0,-6-1-4 0,-6 7-44 0,6 1-42 0,-6 4-38 16,-2 3-40-16,-4 0-47 0,5 3-53 0,-6 2-53 16,-6 2-37-16,5 4-23 0,2 3-2 0,-8 1-6 15,7 3-15-15,0 0-21 0,0 1-27 0,7-1-28 16,-2 4-34-16,-4-4-31 0,5-3-23 15,7 4-14-15,0-5-13 0,0 1-12 0,0-5-20 16,7 2-28-16,-7-5-46 0,12-3-65 0,-4-1-89 16,4 1-92-16,2-8-91 0,5 1-73 0,1-1-45 15,-8-3-27-15,14 0-13 0,-6-5-16 0,-1 2-16 16,1-2 12-16,6 2 44 16,-7 2 65-16,1 1 91 0</inkml:trace>
  <inkml:trace contextRef="#ctx0" brushRef="#br5" timeOffset="-100471.29">32571 7019 186 0,'12'-3'411'0,"-6"-2"86"15,-6-2 49-15,0 3 16 0,0 1-6 0,0-1-21 16,-6 0 1-16,6 1 6 0,-12 3 2 0,-2-4-19 16,-5 8-40-16,-1-4-46 0,-6 7-54 15,6 0-50-15,-5 9-46 0,-1-6-42 0,-1 8-38 0,7 1-39 16,2-1-35-16,4 4-78 0,1 0-57 16,7 0 0-16,6 0 0 0,0-3 0 0,6-1 0 15,13-4 0-15,1-3 0 0,6-4 0 0,1-3-28 16,5-4-84-16,1-4-26 0,-1-3-20 0,1-4-16 15,-1 1-2-15,1-6 4 0,-7-1 19 16,0-1 20-16,-7 2 28 0,1-5 29 0,-8-1 26 16,-4 0 22-16,4-3 14 0,-12 2 11 0,0 2 5 15,-12 1-3-15,-2 6-11 0,2-1-36 16,-15 4-66-16,7 4-106 0,-6 3-140 0,1 4-142 16,5 0-144-16,-6 8-154 0,13-5-95 0,-7 5 22 15,8 2 92-15,5 2 121 0,0 2 143 0</inkml:trace>
  <inkml:trace contextRef="#ctx0" brushRef="#br5" timeOffset="-100245.4">32818 6928 309 0,'6'-15'514'0,"-6"4"109"0,7 0 90 0,-7 4-26 15,0 2-80-15,0 2-49 0,0 3-37 0,0 3-31 16,6 4-31-16,0 5-30 0,1 6-37 0,-7 1-54 15,0 3-64-15,0 0-68 0,0 8-57 16,-7-3-50-16,1 4-38 0,6-6-28 0,0 5-39 16,-6-5-51-16,6 2-83 0,-7-10-109 0,7-2-124 15,0-1-134-15,0-6-118 0,0-1-100 16,7-7-91-16,-7-4-67 0,6-3 35 0,7-7 86 16,0-2 111-16,7-1 131 0</inkml:trace>
  <inkml:trace contextRef="#ctx0" brushRef="#br5" timeOffset="-99745.89">33137 7000 173 0,'26'-14'494'0,"-13"3"119"0,-7-4 131 16,-6 4 53-16,7 0-25 0,-7 4-29 0,0-1-34 16,-7 5-52-16,1-1-89 0,-7 4-98 15,-1 4-110-15,-5 4-111 0,6 2-97 0,-6 9-66 0,-1-1-40 16,0 4-18-16,1 0-12 0,-1 8-9 16,8-1-6-16,-8 0-3 0,7 0-7 0,6 1-26 15,-6-8-35-15,13 0-45 0,0-1-53 0,0-10-59 16,13 0-77-16,-6-7-35 0,6-4-25 0,7-4-18 15,-1-2-8-15,7-10 3 0,-6-2 35 16,-1-4 13-16,7 0 29 0,-6-4 43 0,0-3 50 16,-8 3 53-16,1-3 49 0,0 4 46 0,-6 0 45 15,-1 2 39-15,-6 4 41 0,0 1 43 16,0 7 27-16,-6 8 18 0,-7 3 5 0,0 3-5 16,6 8-21-16,-5 7-27 0,-2 1-21 15,8 6-21-15,-7 0-16 0,6 6-19 0,7-2-21 16,0 0-37-16,0-3-44 0,0 0-48 0,7-9-44 15,6-1-36-15,-1-2-22 0,8-10-3 0,-7-1 10 16,7-6 19-16,6-5 28 0,-6-2 38 16,-1-9 40-16,1 2 42 0,6-10 43 0,-14 5 41 0,15-7 59 15,-7 0 61-15,-1-2 59 0,0 4 56 16,0 0 58-16,1 2 90 0,-6 6 24 0,-2 4 3 16,-5 1-7-16,-1 3-7 0,1 7 1 0,0 4-37 15,-1 8-18-15,0 6-29 0,-6 1-39 16,7 7-51-16,0 4-65 0,-1-1-65 0,0 7-49 15,1 2-30-15,-1-1-17 0,1 4-12 0,0-3-6 16,5-5-7-16,-4-1-16 0,-2-2-35 16,0-4-65-16,0-4-100 0,-6-4-141 0,0-6-186 15,0-3-190-15,-6-5-237 0,-6-5-101 0,4-3 14 16,2-6 96-16,20 0 166 0,-8-5 191 16</inkml:trace>
  <inkml:trace contextRef="#ctx1" brushRef="#br2" timeOffset="-191341.72">32932 6297 0,'0'0'0,"0"-35"110,-35 35-95,-54 0 1,72 0-16,-19 0 0,-122-35 31,122 17-15,-69 0-1,69 18 1,1-17-16,-194 17 16,123 0-1,18 0-15,-53 0 16,-353 0-1,423 0 1,1 0-16,-213 0 16,213 0-16,-18 0 0,-1 0 15,1 0-15,-335 0 16,299 0-16,1 0 0,-18 0 16,-512 0-1,530 0-15,-107 0 16,107 0-16,-1 0 0,36 0 0,0 0 15,17 0-15,-123 0 16,159 0-16,-71 0 16,-17 0-1,88 0-15,-54 0 16,54 17 0,0 1-16,-106 0 15,123-18 1,-17 17-16,0 1 0,17-18 0,-88 35 15,88-17-15,-70-1 16,-18-17 0,71 0-16,-71 36 31,71-36-15,-18 0-16,-17 0 15,-72 0 1,107 0-16,-71 0 15,-35 35 1,88-17-16,36-1 0,-36-17 16,-141 0-1,158 0-15,-158 0 16,36 0 0,105 18-16,0-1 0,-406 1 31,248-18-16,140 0-15,-88 0 16,36 0 0,87 0-16,1 0 0,-18 0 0,18 0 0,-212 0 31,194 0-15,0 0-16,-123 0 15,-106 0 1,211 0-16,-123 0 15,0 0 1,123 0-16,1 0 0,-265 0 31,282 0-31,-53 0 16,-88 0 0,-318 0 15,371 0-16,53 0-15,18 0 0,17 0 0,-18 0 16,1 0-16,-107 0 16,-123 0-1,265 0-15,-18 0 0,-123 0 16,-54 18 0,178-18-16,-1 0 0,0 0 15,-88 0 1,-142 0-1,230 0-15,18 0 16,-18 0-16,-458 17 31,334-17-15,124 0-16,-141 0 16,53 0-1,88 0-15,-88 36 16,-18-1-1,36-35 1,-18 0 0,123 0-16,-17 0 0,17 0 15,-17 0 1,0 0 15,-71 35 0,18-35-15,-124 18 15,159-18-31,0 0 16,18 17-16,-36 1 16,36-18-1</inkml:trace>
  <inkml:trace contextRef="#ctx1" brushRef="#br2" timeOffset="-190143.09">16969 6085 0,'0'-17'156,"511"70"-124,-423-53-32,1 0 0,810 35 31,-723-35-31,-17 0 0,194 0 15,141 0 1,-371 0-16,-34 0 0,193 0 16,-194 0-16,88 0 15,-87 0-15,16 0 0,160 0 16,17 35 0,-194-17-16,18 0 0,300 87 15,123-87 1,-370-18-16,-18 0 0,0 0 15,18 0-15,370 0 16,-406 0-16,213 0 16,16 0-1,-211 0-15,18 0 0,18 0 0,-1 0 16,353 0 0,230 0-1,-583 0-15,36 0 0,317 0 16,265 0-1,-636 0-15,-17 0 16,424 0 0,-442 0-16,19 0 0,-37 18 0,-16-1 15,299 54 1,-318-71-16,-17 0 0,106 0 16,476 35-1,-529-17-15,-1-18 0,19 0 16,299 17-1,-52 19 1,-318-19-16,0-17 0,-36 0 0,18 0 31,18 0 16,-17 0-31,-19 18-16,19 0 31</inkml:trace>
  <inkml:trace contextRef="#ctx0" brushRef="#br2" timeOffset="-72529.16">16848 17368 45 0,'-6'0'385'0,"6"-3"62"0,-7-1 43 0,7-1-18 0,-7 5-84 0,7 0-99 0,-6 0-71 0,6 0-46 0,0 5-29 0,6 2-17 16,1 8-16-16,0 3-8 0,5 8-9 0,-4 3-9 15,-2 7-9-15,7 9-13 0,0-1-12 16,6 6-18-16,7 2-16 0,-6 3-26 15,5 0-40-15,2-4-49 0,-7 1-59 0,6-5-69 16,-7-6-101-16,1-1-131 0,-7-8-76 16,6-5-13-16,-13-9 26 0,2-7 52 15,-2-7 96-15</inkml:trace>
  <inkml:trace contextRef="#ctx0" brushRef="#br2" timeOffset="-66059.64">22677 16181 4 0,'0'0'138'0,"0"0"4"0,0 4 3 0,0-4 3 0,0 0 6 0,0 0 0 0,0 0 6 0,0 0 6 0,0 0 0 0,0 0-7 16,0 0-16-16,0 0-20 0,0 0-23 0,0 0-26 16,7 0-22-16,-7 0-13 0,0 0-8 0,0 0-4 15,0 0-1-15,0 0 3 0,6 0 6 0,-6 0 3 16,0 0 8-16,0 0 5 0,-6 0 4 0,6 0 2 16,0 0 3-16,-7 0 4 0,7 0 0 15,0 0 2-15,0 0 3 0,0 0-2 0,0 0 0 16,-7 0-4-16,7 0-3 0,0 0-5 0,0 0 3 15,0 0 6-15,-6 0 7 0,6 0 12 0,0 0 8 16,0 0 14-16,0 0 6 0,0 0 10 0,0 0 6 16,0 0 8-16,0 0 11 0,0 0 5 0,0 0 4 15,0 0 2-15,0 0 6 0,0 0 5 0,0 0 1 16,0 3 3-16,0-3 8 0,-6 0-4 0,6 4-3 16,0-8-7-16,0 4-13 0,0 0-15 0,0 0-18 15,6 0 0-15,0 0-5 0,8 0 14 0,11-3 15 16,-5 3 8-16,13-4 8 0,-1 4-5 0,7-4-4 15,7 4-21-15,-1-3-24 0,1 0-17 0,7-6-17 16,-2 6-16-16,2-1-15 0,5-3-15 16,-13 4-9-16,2-1-6 0,-2 0-5 0,-6 1 0 15,-6 3-2-15,-1-4-1 0,1 4-1 0,-7 0 0 16,-7 0-2-16,1 0 0 0,-7 0-2 0,6 0 0 16,-12 0-4-16,6 0 1 0,-6 0 2 0,-1 0-3 15,0 4 4-15,1-4 1 0,-7 3 0 0,7-3-1 16,-7 0 1-16,6 0 0 0,-6 0 0 0,6 0-1 15,-6 0 0-15,0 0 1 0,0 0 0 0,0 0 0 16,0 4-1-16,0-4-2 0,-6 4 2 0,6-4 1 16,-6 3-2-16,6-3-3 0,-7 4-10 15,7-4-10-15,-7 0-18 0,7 0-21 0,0 0-24 16,0 0-26-16,0 0-27 0,7 0-26 0,-7-4-31 16,7 4-36-16,-7-3-43 0,6-1-40 0,0 0-40 15,1 1-32-15,-1-1-29 0,1 4-20 0,-7-3-6 16,-7 3-3-16,1-4-11 0,-7 4-27 0,0 0-53 15,-13 0-30-15,6 4 17 0,-6-1 45 0,0-3 70 16,0 4 93-16</inkml:trace>
  <inkml:trace contextRef="#ctx0" brushRef="#br2" timeOffset="-65493.37">23146 16148 166 0,'7'0'401'0,"-7"-3"58"0,6 3 31 0,-6-4-38 0,0 4-65 0,0 0-69 0,0 0-43 0,0 0-18 0,0 0-9 0,0 0-7 16,6 0-16-16,1 4-17 0,0-1-13 0,-7 1-16 15,0 3-16-15,0 1-21 0,6-1-12 0,-6 4-10 16,7 0-16-16,-1 4-8 0,7-1-5 0,-6 4 14 15,5 1 7-15,-4 3 7 0,4 0 6 0,1 3 2 16,-6-2 1-16,6 2-12 0,-1 1-9 0,-4-4-4 16,4 3-5-16,-5-3 0 0,6 0-4 15,-6-3-7-15,-1-1-8 0,0 4-13 0,1-4-14 16,6-4-15-16,-13 5-11 0,6-4-8 0,-6 0-3 16,7-4 4-16,-7 3 4 0,7-2 9 0,-7-5 12 15,0 3 15-15,6 1 11 0,-6-3 7 0,0 3 0 16,0-4-3-16,7-3-2 0,-7 2-1 0,0 3-4 15,6-1-2-15,-6-6 0 0,0 2-3 16,0-1-5-16,0 2-12 0,0-2-10 0,6 0-8 16,-6 2-5-16,0-3-3 0,0 7 5 0,0-6 2 0,0 1-26 15,0 3 0-15,0-3 0 0,0 3 0 16,0-4 0-16,0 2 0 0,0-2 0 0,0 1 0 0,0-1 0 16,0 1 0-16,0 0 0 0,0-4 0 0,0 3 0 15,0-3 0-15,0 0 0 0,0 0 0 0,0 0 0 16,0 0 0-16,0 0 0 0,0 0 0 0,0 0 0 15,0 0 0-15,0 0 0 0,0-3 0 16,0 3 0-16,0 0 0 0,-6 0 0 0,6 0 0 16,0 0 0-16,0 0 0 0,-6 0 0 0,-1-4-284 15,1 4-374-15,-1-4-204 0,0-3-229 0,1 4-109 16,6-5 23-16,0-3 120 0,13 0 195 0,7-1 212 16</inkml:trace>
  <inkml:trace contextRef="#ctx0" brushRef="#br2" timeOffset="-64490.26">25940 16181 318 0,'6'0'480'0,"1"-4"91"16,-7 4 69-16,-7 0-11 0,1-3-55 0,6 3-38 0,0-3-31 0,0 3-19 0,13-4-25 0,0 4-28 0,1-5-30 0,11 2-38 0,1 3-41 0,6-4-46 15,8 1-47-15,5 3-51 0,2 0-42 16,4-4-36-16,8 4-28 0,-1-3-22 0,1 3-19 0,-7 0-15 16,0 0-10-16,0 0-6 0,-7 0-3 0,-5 0-14 15,-7 0-19-15,-7 0-19 0,-7 0-23 16,1 0-28-16,-14 0-41 0,0 3-38 0,-12-3-42 0,0 4-44 16,-14-4-49-16,1 3-54 0,-7-3-38 15,0 0-35-15,-7 4-17 0,0-4-2 0,-5 0 17 16,5 0 22-16,0 0 22 0,0-4 24 0,8 4 22 15,-9 0 22-15,9-3 27 0,-1 3 42 0,6 0 52 16,1-4 64-16,-1 4 73 0,0-3 79 0,8-1 82 16,-8 4 72-16,7-4 50 0,0 1 29 0,0-1 9 15,1 4-5-15,-8-3-21 0,0-1-24 0,7 4-6 16,-7-5 1-16,8 5 8 0,-2 0 11 0,1 0 6 16,1 0-2-16,4 5-2 0,-4-1 0 0,6 3 9 15,-2 4 13-15,2-1 16 0,0 6 27 0,6 1 26 16,0 1 23-16,0 5 9 0,6-1-5 15,-6 0-10-15,6 7-21 0,-6-2-26 0,8 0-30 16,4 3-31-16,2 0-31 0,-2-1-30 0,-5-3-29 16,6 3-84-16,-6 0-36 0,-1 1 0 0,0-5 0 15,1 1 0-15,0 0 0 0,-1-1 0 0,0 1 0 16,1-4 0-16,-1 0 0 0,-6 1 0 0,7-3 0 16,0 3 0-16,-7-5 0 0,6-3 0 0,0-1 0 15,-6-3 0-15,8 1 0 0,-2-5 0 0,-6 0 0 16,6 0 0-16,-6-3 0 0,0-4 0 0,0 3 0 15,-6-3 0-15,6 0 0 0,-6 0 0 16,-2 0 0-16,2-3 0 0,0-1 0 0,-1 0 0 16,-6 1 0-16,6-1 0 0,-5-3 0 0,-2 4-283 15,2-5-171-15,5 1-115 0,-6 3-101 0,0-3-75 16,7-1-71-16,-2 1-77 0,-4-1-13 0,-2-2 69 16,8-1 105-16,0 0 116 0,-1-4 138 0</inkml:trace>
  <inkml:trace contextRef="#ctx0" brushRef="#br2" timeOffset="-64258.18">25895 16562 220 0,'0'4'454'0,"12"-4"66"0,-12 0 62 0,14 3-18 0,-8-3-51 0,0 4-37 0,14-4-6 0,-1 0 17 0,14 4 14 15,-1-4-9-15,2 0-36 0,5 0-43 0,-1 0-63 16,9 0-61-16,-9 0-56 0,7 0-65 0,2-4-53 15,4 4-44-15,-5 0-29 0,-1-4-18 0,1 4-27 16,-1 0-31-16,1-3-59 0,-13 3-96 16,0 0-124-16,-7-4-153 0,-7 1-143 0,-6-1-129 15,-6 0-140-15,-7 1-66 0,-13-5 37 0,-7 5 106 16,7-1 125-16,-13 0 144 0</inkml:trace>
  <inkml:trace contextRef="#ctx0" brushRef="#br0" timeOffset="-57069.98">22638 14804 278 0,'0'-4'364'0,"0"-3"24"0,0 0-27 0,-6 0-50 0,-1-1-56 0,7 1-54 0,-7-1-30 0,7 1-10 0,-6-1 8 15,6 6 16-15,-7-3 13 0,7 1 12 0,-6-3 11 16,6 7 11-16,-6-4 11 0,6 4 7 0,0-3 1 15,0 3-2-15,0 0-12 0,6 3-24 0,0 1-30 16,1 0-40-16,-1 8-39 0,-6 1-37 0,0 6-24 16,7 7-16-16,0 3-15 0,5 4-5 15,2 7-3-15,12 4-2 0,-7 4-4 0,1-1-2 16,6 5 0-16,-1 2 3 0,2-2-1 0,5-5-6 16,-12 5-21-16,6-9-43 0,0 2-64 0,-7-9-84 15,1 1-92-15,-7-11-88 0,0 0-69 0,6-8-67 16,-11-7-77-16,-2-5-50 0,-6-6 22 0,-6-3 56 15,6-4 73-15,-8-11 100 0</inkml:trace>
  <inkml:trace contextRef="#ctx0" brushRef="#br0" timeOffset="-56820.59">22547 14800 346 0,'-13'-21'442'0,"6"-6"42"0,1 9-4 0,12 0-75 0,1 4-118 16,6-1-82-16,13 4-55 0,6 0-34 0,7 4-24 15,7 3-24-15,13 0-21 0,6 4-18 16,0 4-12-16,6 3-7 0,-6 4-5 0,0 4-2 16,-6 3 0-16,-13 0 0 0,-13 0 3 0,-7 5 12 15,-13 2 26-15,-20 1 36 0,-13-1 44 16,-6 1 51-16,-19-1 45 0,0 2 29 0,-14-6 2 16,7 1-22-16,-1-3-41 0,2-5-51 0,5 1-62 15,7-8-89-15,7 0-113 0,12-7-129 16,7 0-151-16,-7 0-225 0,20-7-125 0,6 0-24 0,8 0 47 15,19-1 96-15,5 1 135 0</inkml:trace>
  <inkml:trace contextRef="#ctx0" brushRef="#br0" timeOffset="-55831.65">24273 15166 176 0,'-13'4'394'0,"-7"-4"60"0,8 4 33 0,-2-1-24 0,1-3-46 0,0 4-38 0,6-4-10 0,-5 4 14 0,12-1 17 0,-7-3 17 15,7 0 11-15,7 0 7 0,-7 0-15 0,0 0-20 16,0 0-17-16,0 0-11 0,12 3-14 0,8 2-24 16,-1-2-23-16,15-3-33 0,-9 5-145 0,15-5-133 15,5 0 0-15,7 0 0 0,7 0 0 16,0 0 0-16,6 0 0 0,0 0 0 0,-7 0 0 15,1 0 0-15,-7 0 0 0,-6 0 0 0,-1 0 0 16,-13 0 0-16,1 0 0 0,-13 0 0 0,0-5 0 16,-8 5 0-16,-6 0 0 0,2 0 0 15,-8 0 0-15,-8 0 0 0,-4 0 0 0,-2-3 0 16,2 3 0-16,-8 0 0 0,1-5 0 0,5 5 0 16,-11-3-246-16,5 3-50 0,0-7-8 0,1 3 2 15,6 1 13-15,0-1 23 0,0-4 50 16,0 1 39-16,7 0 39 0,-8-4 61 0,8 1 26 15,-14 1 43-15,7-1 9 0,1-1 4 0,-8 0 15 16,7 0-15-16,0 0 38 0,0 4 15 16,-7-4 41-16,7 3 35 0,6 1 22 0,1 3 26 15,-7 4-6-15,13-4-18 0,-6 4-24 0,6 0-24 16,0 0-29-16,6 4-27 0,0 0-21 0,1 3-14 16,6 1-8-16,6 0-7 0,1 2-3 0,6-3-1 15,7 5-3-15,-7-5 0 0,7 4-2 0,-1 0 0 16,1-1-1-16,-7 5 0 0,0 0 1 15,-7-1 5-15,-13 5 1 0,2 0 1 0,-8-1 2 16,-8 0 2-16,2 0 1 0,-13 4-2 0,5-4 1 16,-5 5 1-16,0-9-1 0,5 0-1 0,-5-2-2 15,6-1 1-15,0-4-5 0,-1 0-8 16,8 0-33-16,0-2-63 0,-7-5-95 0,13 0-131 16,6-5-156-16,1 2-155 0,-1-4-149 0,0-4-157 15,8 3-19-15,-1-2 69 0,0 2 125 0,6-3 144 16,14 0 172-16</inkml:trace>
  <inkml:trace contextRef="#ctx0" brushRef="#br0" timeOffset="-55302.99">26051 14891 88 0,'6'-7'413'0,"0"0"76"0,-6 0 68 0,-6 3 6 0,0 0-48 0,-8-3-55 0,8 4-32 0,-7-2-14 0,7 2-6 0,-1-1-4 15,-6 1-13-15,1-1-18 0,-8 4-23 0,-7 0-23 16,1 4-34-16,-6-1-42 0,-1 4-40 0,-6 5-35 15,1 2-32-15,-2 4-29 0,1 1-21 16,7 4-18-16,-1 2-18 0,13 0-19 0,1 1-9 16,12-1-10-16,7 1-11 0,7 4-6 0,-1-8-5 15,13-1 0-15,8-2-12 0,5-5 6 0,1-3 0 16,6-7 0-16,0-4 0 0,6-4-3 16,1-7 1-16,-7 0 1 0,0-7 2 0,-5-1 3 15,-9-2 5-15,1-1 6 0,-12-4 11 0,-8 0 13 16,-6 0 21-16,0 1 26 0,0 3 20 0,-6 1 33 15,-2 2 29-15,2 5-153 0,6-1-7 16,-6 7 0-16,6 5 0 0,6-1 0 0,0 8 0 16,2-1 0-16,-2 12 0 0,-6 4 0 0,12 3 0 15,-4 3 0-15,-2 8 0 0,7 0 0 16,0 4 0-16,-6 7 0 0,5-1 0 0,-5 4 0 16,6 2 0-16,0-2 0 0,-7 1 0 0,1 0 0 15,0-8 0-15,-7 3 0 0,6-5 0 0,0-5 0 16,-6-8 0-16,-12-3 0 0,12-4-78 0,-7-7-826 15,7-8-185-15,0-3-163 0,0 0-14 0,0-10 96 16,0-1 180-16,7-4 218 0,-1 1 238 0</inkml:trace>
  <inkml:trace contextRef="#ctx0" brushRef="#br0" timeOffset="-54577.06">26045 17134 53 0,'-8'3'425'0,"2"1"109"16,6 0 97-16,-13-4 41 0,7 3-30 0,6-3-47 0,6 0-48 0,7 0-48 0,1 0-49 0,12 0-53 0,6-3-66 0,1-1-75 15,6 0-65-15,-1 1-59 0,15-1-48 16,-1-3-34-16,6 3-25 0,-6 0-17 0,7 1-17 0,-7-1-31 16,0 4-57-16,-6 0-83 0,-1 0-108 15,-12 4-125-15,0-4-116 0,-8 0-117 0,-11 0-132 16,-14 0-54-16,0-4 35 0,-6 4 90 0,6 0 106 15,0 0 136-15</inkml:trace>
  <inkml:trace contextRef="#ctx0" brushRef="#br0" timeOffset="-53895.52">23153 17162 160 0,'-7'5'414'0,"-6"2"75"0,0 0 56 0,0 0-19 0,0-3-56 0,-1 3-54 0,14-2-43 0,0 2-33 0,14-3-31 0,6-1-44 16,12 1-46-16,7-4-55 0,14-4-37 15,4 1-63-15,9-6-79 0,-1-1-96 0,7 2-113 16,-7-1-116-16,0-3-165 0,-7 1-168 16,-5 0-57-16,-2 0 22 0,-5 0 67 0,-7-4 96 0</inkml:trace>
  <inkml:trace contextRef="#ctx0" brushRef="#br2" timeOffset="-48225.5">28916 16199 361 0,'-12'5'464'0,"-2"-5"73"0,8 2 25 0,-8-2-29 0,2 0-50 0,5 5-20 0,1-5-1 0,6 0 3 0,-7 0 2 0,7-5-24 15,0 5-38-15,7 0-43 0,-1-2-45 0,7 2-44 16,7-5-40-16,0 2-34 0,5 3-35 15,8-4-37-15,6 0-38 0,0-3-32 0,14 3-25 0,5-2-18 16,-6 2-12-16,6-4-12 0,1 1-24 16,-6 3-41-16,5-3-61 0,-13 3-65 0,-6-3-70 15,-6 7-45-15,-7-7-50 0,-6 7-21 0,0-5-4 16,-14 5-9-16,-6 0 13 0,-20 0-2 16,0 0 26-16,-5 5 25 0,-15-1 35 0,1-1 42 0,1 1 29 15,-9-1 15-15,2 1 13 0,-1 0-1 0,1-1 18 16,-1 1 32-16,7-4 45 0,0 0 77 0,13 0 73 15,6-4 73-15,1 1 46 0,6-1 34 0,0 0 26 16,1 1 14-16,4-1 19 0,2 1 30 0,-7-1 39 16,6 4 36-16,1 0 30 0,-1-5 13 0,7 5-3 15,0 5-10-15,0-1-7 0,7 3-13 16,-1 4-20-16,1 3-14 0,0 8-12 0,-1 3-16 16,8 5-21-16,-2 3-27 0,8 4-25 0,-1 3-150 15,-5 0-82-15,11 1 0 0,-5-1 0 0,0 4 0 16,-1 0 0-16,7 0 0 0,-6-4 0 0,0 4 0 15,5-4 0-15,-12-3 0 0,6 0 0 0,1-4 0 16,-14-1 0-16,8-2 0 0,-8-4 0 0,1-4 0 16,-7 0 0-16,6-8 0 0,-6-3 0 0,0-4 0 15,0 1 0-15,0-5 0 0,-6-3-158 0,-1 0-151 16,-6-3-80-16,6-5-93 0,1 1-104 0,0 0-83 16,0-5-63-16,6-2-68 0,-14 0-82 0,1-1 29 15,0-4 94-15,-6 1 106 0,5 4 114 16</inkml:trace>
  <inkml:trace contextRef="#ctx0" brushRef="#br2" timeOffset="-48008.43">29079 16654 233 0,'6'0'488'0,"-6"0"89"15,8-4 72-15,-8 4-9 0,6 0-60 0,0 4-36 0,1-4-23 0,6 0-10 0,0 4-15 0,13-4-35 0,-6 3-65 0,5 1-81 0,1-1-81 0,7 2-74 0,7-5-54 0,5 0-43 0,-7 0-30 0,9 0-24 16,-2 0-44-16,-5 0-73 0,-2 0-112 16,-5 0-140-16,-1 0-145 0,1 0-140 0,-13-5-157 15,-8 5-121-15,2-7 8 0,-14 4 85 0,0-1 117 16,0-3 134-16</inkml:trace>
  <inkml:trace contextRef="#ctx0" brushRef="#br2" timeOffset="-46205.47">23322 17691 11 0,'-7'3'284'0,"-5"-3"63"0,4 4 12 0,-4 0-25 0,-1-4-34 0,6 3-43 15,1-3-38-15,-1 0-31 0,-5 0-8 16,12 0 5-16,-8 0 5 0,8 0 3 16,0 0 0-16,0 0-1 0,0 0 6 0,0 0 11 15,8 0 18-15,4-3 28 0,8-1 21 16,5 0 11-16,8 1 0 0,7-1-17 0,5 0-32 15,7 1-43-15,13-1-44 0,-6 1-39 16,0-2-41-16,6 5-29 0,-13-3-20 16,0 3-13-16,-6 0-12 0,-14-4-26 15,1 4-40-15,-13 0-51 0,-8 0-85 16,-12 0-92-16,-6-3-97 0,-8 3-72 0,-5 0-48 16,-7 0-55-16,0 0-61 0,-7 3-41 15,-5-3 28-15,-8 4 55 0,7-1 68 16,0-3 98-16</inkml:trace>
  <inkml:trace contextRef="#ctx0" brushRef="#br2" timeOffset="-45814.67">23283 17661 69 0,'6'-3'380'0,"-6"-1"69"0,6 0 51 15,-6 1-11-15,0 3-47 0,0-4-66 16,0 4-44-16,0 4-24 0,0-1-15 0,8 5-12 15,-8 2-15-15,6 5-20 0,0 4-17 16,1-1-16-16,-1 7-11 0,8 1-13 16,-8 7-13-16,7-4-6 0,0 8-5 15,-7-1-4-15,8 1-13 0,-1 0-13 0,-7 0-16 16,0 0-20-16,1-5-19 0,0 1-21 16,-1 0-20-16,8 0-16 0,-2-7-10 0,1 0-5 15,0-5-7-15,-6-2-1 0,-1-1 0 16,8-3 0-16,-14-4 0 0,6-1 8 15,-6 1 8-15,0-3 5 0,0-4 4 16,0 3 0-16,0-4 0 0,-6 2-4 0,6-5-7 16,0 4-5-16,0-4-5 0,0 0 0 15,0 0-4-15,0 0 0 0,-8 0-2 16,2 0-3-16,0 0-9 0,-1 0-21 0,1 0-57 16,-1-4-44-16,1-1-65 0,-1 2-86 15,1-4-97-15,0 3-87 0,-2 1-50 16,8-5-83-16,-6 0-91 0,6 8-59 15,-6-7 25-15,-1 0 68 0,0 0 84 0,7-4 112 16</inkml:trace>
  <inkml:trace contextRef="#ctx0" brushRef="#br2" timeOffset="-45478.86">23263 18035 29 0,'7'3'387'0,"-7"1"75"0,7-4 60 0,-7 0 8 0,0 4-59 0,0-4-78 0,0 0-47 0,6 3-15 0,0 2 4 16,0-5 8-16,2 2 3 0,11-2 2 15,1 5 8-15,-1-5-34 0,7 3-39 0,0 1-49 16,-6-4-44-16,6 0-41 0,0 0-57 15,-1 0-24-15,2 0-24 0,5-4-16 16,-6 4-12-16,0-3-11 0,7-4-4 16,-7 7-14-16,0-8-36 0,-7 4-68 0,-5 0-76 15,5 4-87-15,-12-3-104 0,-7-1-102 16,0 4-86-16,-7-4-98 0,7 4-108 0,-25 4-14 16,-8 3 54-16,7-3 86 0,0 0 107 15</inkml:trace>
  <inkml:trace contextRef="#ctx0" brushRef="#br2" timeOffset="-44337.44">26142 17702 75 0,'-20'3'405'0,"8"-3"75"0,-8 0 58 0,13 0-8 0,7 0-81 0,0 0-74 0,13-3-43 0,7-1-23 0,12-3-14 15,7-1-3-15,7-2-8 0,-1 2-24 16,14-3-33-16,0 4-34 0,12-4-38 16,1 4-43-16,-7-1-34 0,1 0-31 0,-8 1-25 15,-13 0-49-15,1 3-66 0,-7-4-79 16,-13 8-92-16,-6 0-95 0,-13-3-85 0,-7 0-82 16,-20 3-79-16,-6 3-58 0,-1 0 18 15,-11 5 55-15,-14-1 72 0,6-3 101 16</inkml:trace>
  <inkml:trace contextRef="#ctx0" brushRef="#br2" timeOffset="-44081.83">26343 17599 277 0,'-12'-7'432'15,"-1"-1"59"-15,0 1 33 0,-6 3-43 0,11 1-72 16,-4 3-51-16,6 0-26 0,-8 7 2 16,8 3 9-16,-1 5 15 0,14 4 4 15,-1 7 5-15,0 7 12 0,2 4-4 0,-2 2-13 16,0 2-23-16,8 6-29 0,-2 5-29 15,1 0-43-15,-6 2-44 0,12 0-45 16,-5-2-45-16,-2-4-34 0,1-4-30 0,1-4-19 16,4-3-14-16,-4-4-13 0,-1-7-28 15,-6-4-45-15,6-4-68 0,-7-4-86 16,0-6-112-16,1-5-126 0,0-3-111 16,-1-3-84-16,-6-5-57 0,0-3-58 0,-6 1-68 15,-8-5 36-15,2 0 87 0,-1-3 99 16,-1-1 111-16</inkml:trace>
  <inkml:trace contextRef="#ctx0" brushRef="#br2" timeOffset="-43867.39">26187 18002 129 0,'8'4'446'0,"4"-1"89"0,8-3 85 0,-7 0 35 16,13 3-50-16,0-3-51 0,7 0-45 15,18 0-39-15,-5-3-58 0,6 0-76 16,7-1-83-16,-1 0-82 0,8 1-63 0,-1-1-72 16,-6-3-85-16,6 3-106 0,-14 0-128 15,1 1-143-15,-5-1-188 0,-9 0-188 16,-5 1-53-16,-7 3 27 0,0 0 88 0,0-8 122 16,0 5 179-16</inkml:trace>
  <inkml:trace contextRef="#ctx0" brushRef="#br2" timeOffset="-43312.43">29464 17742 48 0,'-20'-4'405'0,"7"4"85"0,6-4 69 0,-6-3 24 0,7 3-44 0,6-2-54 0,6 1-24 15,14-2-6-15,-1 0 9 0,7 0-1 16,13 3-12-16,1-3-21 0,5 3-38 0,8-4-45 16,-8 5-58-16,13-1-64 0,7 1-57 15,0-1-54-15,-6 0-46 0,0 1-50 0,-7 3-69 16,-7-4-97-16,1 0-136 0,-7 1-156 16,-6 3-148-16,7-7-115 0,-8 2-85 15,-7 2-64-15,-25 3-20 0,0 0 74 16,-12 8 107-16,-8-6 110 0,-13 3 121 0</inkml:trace>
  <inkml:trace contextRef="#ctx0" brushRef="#br2" timeOffset="-43080.8">29671 17661 335 0,'-25'-3'442'0,"-1"-5"67"16,0 5 24-16,12-1-28 0,2 0-48 15,-1 8-23-15,13 0 16 0,-7 3 27 0,7 7 23 16,7 1 13-16,6 7 1 0,-7 4-5 15,8 7-26-15,-2 0-34 0,8 11-44 16,-7 0-47-16,7 7-57 0,-14-3-284 16,6 3-17-16,-4 0 0 0,4-4 0 0,2 5 0 15,-8-4 0-15,7-1 0 0,0-6 0 16,-6-8 0-16,-1-4 0 0,0-4 0 0,1 1-288 16,-7-11-198-16,7-1-131 0,-7-6-110 15,6 0-91-15,1-8-90 0,-7 0-73 0,6 0 45 16,-6-8 113-16,0-3 132 15,6 0 136-15</inkml:trace>
  <inkml:trace contextRef="#ctx0" brushRef="#br2" timeOffset="-42867.53">29515 18098 5 0,'-6'-8'455'0,"0"1"120"0,-1-1 97 0,7 5 83 16,0-1-32-16,13 0-68 0,1 1-60 15,18 3-58-15,1 0-58 0,5 0-71 0,7 0-89 16,2 3-87-16,11-3-79 0,7 0-63 16,0 4-54-16,0-4-75 0,-6 4-107 0,0-4-138 15,-1 3-158-15,-5-6-150 0,-8 3-184 16,-6 3-143-16,-7-3-9 0,-32 0 75 16,0 0 125-16,0 0 137 0</inkml:trace>
  <inkml:trace contextRef="#ctx0" brushRef="#br6" timeOffset="-33666.57">24311 17437 67 0,'8'-10'404'0,"-8"-1"77"0,-8 0 72 0,2 4 29 0,-6-1-39 0,-8-3-35 0,1 0-8 0,-1 4-1 0,-13-4 3 15,1 3-6-15,-1-3-27 0,-13 0-36 16,1 4-39-16,-7 0-29 0,-7-1-33 16,0 2-34-16,-12 1-28 0,0 2-21 0,-14 6-28 15,0 2-196-15,-6 1-25 0,-7 9 0 16,-13 3 0-16,-6 5 0 0,0 10 0 0,6-1 0 16,1 12 0-16,-1 4 0 15,13 11 0-15,1 7 0 0,18 3 0 0,8 12 0 16,25 7 0-16,13 0 0 0,21 4 0 15,24-9 0-15,27 2 0 0,27-12 0 0,25 1 0 16,19-9 0-16,20-10 0 0,20-7 0 16,14-12 0-16,-2-14 0 0,14-13 0 0,0-14 0 15,6-13 0-15,-6-19 0 0,-7-10 0 16,-13-16 0-16,-32-13 0 0,-13-5 0 16,-40-7 0-16,-25-3 0 0,-39-5 0 0,-27 0 0 15,-38-2 0-15,-20-1 0 0,-14 3 0 16,-19 12 0-16,1 11 0 0,-14 15 0 0,1 10-17 15,5 15-518-15,7 11-243 0,7 19-304 16,13 3-144-16,26 14-19 0,13 9 91 0,45-2 177 16,27 8 239-16,32 4 313 0</inkml:trace>
  <inkml:trace contextRef="#ctx0" brushRef="#br6" timeOffset="-32986.61">27211 17387 417 0,'-8'-31'558'0,"-11"6"115"0,-7 0 114 0,-6-1 1 0,-1 1-41 0,-7 3-29 0,-5 0-26 0,-7 3-36 0,-7 8-54 0,-12 0-76 15,-7 3-79-15,-13 8-77 0,0 8-160 0,-20 7-210 16,-7 11 0-16,-18 6 0 0,-8 12 0 15,-6 11 0-15,8 11 0 0,-2 12 0 16,27 6 0-16,13 7 0 0,25 8 0 16,14 0 0-16,26 4 0 0,26-9 0 0,33-2 0 15,26-3 0-15,31-9 0 0,27-7 0 16,27-11 0-16,19-6 0 0,25-9 0 16,8-10 0-16,5-12 0 0,15-14 0 0,-2-11 0 15,-5-14 0-15,-1-12 0 0,-12-14 0 16,-7-8 0-16,-26-15 0 0,-20-5 0 0,-26-14 0 15,-32-1 0-15,-27-5 0 0,-25-4 0 16,-40-3 0-16,-25-4 0 0,-27-4 0 16,-20 5 0-16,-5 6 0 0,-7 4 0 0,5 15 0 15,-11 6 0-15,7 20 0 0,4 7-311 0,1 14-593 16,7 11-245-16,14 13-131 0,4 8 4 0,15 15 121 16,25 6 203-16,21 9 237 0,18 8 285 15</inkml:trace>
  <inkml:trace contextRef="#ctx0" brushRef="#br6" timeOffset="-32338.29">30902 17269 240 0,'-38'-26'497'0,"-8"1"102"0,-6-5 99 0,-13 9 13 0,-14-1-37 0,2 3-21 0,-8 8-9 0,-13 0-5 0,-5 8-13 0,-15 3-30 15,1 7-49-15,-13 4-51 0,-1 7-52 0,1 7-317 16,-7 9-127-16,7 10 0 0,-1 11 0 16,8 11 0-16,5 10 0 0,21 5 0 15,13 14 0-15,25 4 0 0,13 4 0 0,27 4 0 16,19-2 0-16,25-5 0 0,21-5 0 16,32-11 0-16,20-3 0 0,13-16 0 0,32-6 0 15,7-12 0-15,13-10 0 0,-1-18 0 16,-6-16 0-16,8-14 0 0,5-14 0 15,-13-15 0-15,-6-12 0 0,-14-17 0 0,-18-9 0 16,-21-9 0-16,-31-5 0 0,-14-7 0 16,-26-7 0-16,-26-4 0 0,-26-4 0 0,-20 1 0 15,-19 3 0-15,-13 7 0 0,-13 15 0 16,-7 8 0-16,-13 14 0 0,-5 15 0 0,-15 11 0 16,-12 13-220-16,-1 17-1090 0,1 6-131 0,-6 16-12 15,5 9 92-15,14 5 228 0,19 10 317 0,20 6 382 16</inkml:trace>
  <inkml:trace contextRef="#ctx0" brushRef="#br6" timeOffset="-30064.69">22058 18072 145 0,'14'-4'339'0,"-2"4"48"0,-5-4-7 0,0 1-35 0,-1 3-42 0,-6-5-47 0,7 3-38 0,-7 2-13 0,0 0 2 0,0-5 8 16,0 5-1-16,-7 0-4 0,1 0-12 15,-1 0-14-15,0 0-21 0,1 0-26 16,6 0-29-16,-6 0-13 0,6 0-27 0,0 0-27 16,0 0-21-16,0 0-13 0,0 0-4 15,0 0-17-15,0 0 6 0,0 0 7 16,0 0 3-16,-8 0 2 0,8 0 5 0,0 0 6 16,-6 0 0-16,6 5 1 0,-12-5-1 15,-2 2 4-15,-5 3-2 0,-1-5 1 16,-12 3 14-16,-1 1 14 0,1 0 16 0,-7-1 11 15,-7 1 15-15,7 3 8 0,-7-3 3 16,-6 4 4-16,0-1-1 0,7 0 4 16,-1-3-1-16,1-1-2 0,5 1-3 0,7 3-7 15,1-4-6-15,13 1-12 0,-7 1-15 16,12-5-17-16,2 0-20 0,5 0-23 16,7 0-32-16,0-5-40 0,7 5-48 15,12-4-58-15,7-2-73 0,0-2-74 0,6 1-60 16,-5-4-39-16,5 0-15 0,1-4-5 15,-7 4 3-15,0-4 6 0,-6 1 2 16,-1-1 1-16,-13 4 7 0,-6-3 30 16,0-1 60-16,0 0 89 0,0 1 115 0,0-4 129 15,-6 2 124-15,6 3 105 0,-7-3 79 16,1 2 31-16,0-1-7 0,-1 4-37 0,0-4-54 16,1 8-57-16,-7-4-52 0,13 4-31 15,-7 3-18-15,7-3-8 0,0 7-5 16,0 0-2-16,0 0 5 0,0 4 10 15,-6 3 18-15,6 3 22 0,-7 2 22 0,-12 6 20 16,6 1 23-16,-13 2 21 0,0 2 20 16,-1 2 13-16,-5 1 19 0,-1-1 11 15,1 5 3-15,6-5-21 0,7 1-33 0,-1-4-39 16,7 0-47-16,13-4-45 0,0 0-41 16,13-3-22-16,7 1-14 0,12-3-19 15,7-1-45-15,6-2-81 0,8-2-113 0,5-4-122 16,7-1-127-16,0-3-168 0,-6 4-143 15,0 0-17-15,-13-4 59 0,-7 3 95 16,-7-6 113-16</inkml:trace>
  <inkml:trace contextRef="#ctx0" brushRef="#br6" timeOffset="-27676.8">1745 14727 56 0,'0'0'323'0,"-7"-4"51"0,7 4 10 0,-6 0-42 0,-1-4-61 0,1 4-61 0,0-3-52 0,-2-1-27 0,2 4-7 15,0-4 6-15,0 4 11 0,-8 0 12 16,8 0 16-16,-14 0 17 0,1 0 18 0,-1 0 17 15,1 0 16-15,-1 0 11 0,14 0 10 16,6 0-1-16,12 0-7 0,8 0-3 16,-7 0-11-16,-7 0-16 0,2 0-18 15,-8 0-7-15,0 0 3 0,6 0 2 16,0 0 5-16,0-3 12 0,8 3 5 16,5-3-5-16,1 3-15 0,6-5-23 0,7 1-28 0,-1 1-29 15,1 0-101-15,-1-5-31 0,14 5 0 16,-7-1 0-16,-6-3 0 0,5 3 0 15,1 1 0-15,1-5 0 0,-8 4 0 16,-5 1 0-16,-2-5 0 0,-5 5 0 0,-8 0 0 16,2-2 0-16,-1 5 0 0,-6-3 0 15,-7-4 0-15,0 2 0 0,0 2 0 16,0 3 0-16,-7-4 0 0,7 0 0 0,-7 4 0 16,7 0 0-16,0 0 0 0,0 0 0 15,0 0 0-15,0 0 0 0,0 0 0 0,0 0 0 16,0 0 0-16,0 4 0 0,0 0 0 15,7 4 0-15,-7 2 0 0,7 1 0 16,-1 0 0-16,7 8 0 0,-7-1 0 16,-6 1 0-16,0 2 0 0,0 5 0 0,7-1 0 15,-7 1 0-15,0 0 0 0,7 0 0 16,-7-5 0-16,6 5 0 0,0-7 0 0,-6-4 0 16,7-1 0-16,-7-7 0 0,7 0 0 15,-7-3 0-15,6-4 0 0,0-4 0 16,7-3-276-16,1 0-635 0,-2-7-167 0,2-1-164 15,-2 4-3-15,-12-5 131 0,7 6 183 16,6-5 194-16,-6 4 209 0</inkml:trace>
  <inkml:trace contextRef="#ctx0" brushRef="#br6" timeOffset="-25930.65">4076 14958 143 0,'-12'0'412'0,"-1"0"68"0,6-4 67 0,-12 4-9 0,-1 0-48 0,7 0-43 0,0 0-17 0,6 0-2 0,1 0-12 0,6 0-31 15,6-4-39-15,1 4-35 0,-1 0-22 16,1 0-15-16,12 0-8 0,1 0 3 16,13 0 5-16,-1 4-1 0,7-4-13 0,1 0-13 15,5 4-19-15,7-4-22 0,0 0-23 16,0 3-134-16,0-3-49 0,7 0 0 16,-14 4 0-16,8-1 0 0,-15 1 0 0,1 0 0 15,-6 0 0-15,0-4 0 0,-8 0 0 16,-5 0 0-16,-7 0 0 0,1 0 0 0,-2 0 0 15,-6 0 0-15,2 0 0 0,-2 0 0 16,-6-4 0-16,0 4 0 0,-6 0 0 16,-2 0 0-16,8 0 0 0,0-4 0 15,-6 0 0-15,6 1 0 0,-6-4 0 0,0-1 0 16,-8 1 0-16,1 0 0 0,1-5 0 16,-2 1-25-16,-5 0-69 0,6 0 6 0,-7 1 8 15,1-1 10-15,-1-4 12 0,7 0 14 16,-7 4 11-16,2-3 13 0,-2 3 10 15,0 0 7-15,7 0 4 0,-7 0 6 16,1 4 4-16,-1-1 10 0,7 1 8 16,0 3 13-16,1 0 11 0,4 2 7 0,2 2 3 15,0 0-5-15,-1 0-8 0,7 0-11 16,0 0-10-16,7 0-8 0,-1 2-4 0,8-2-2 16,-2 4-6-16,8 3-9 0,-1-3 0 15,7 4 0-15,0 2 0 0,1 2 0 16,5-1 0-16,1 0 0 0,-7-1 0 0,0 5 0 15,0-4 0-15,-7 4 0 0,-5 3 0 16,-2-4 0-16,1 5 0 0,-13 0 0 16,0-5 0-16,-6 4 0 0,-7 1 0 0,-7-2 0 15,1 2 0-15,-7 3 0 0,0-6 0 16,0 1 0-16,-1-2 0 0,1 0 0 0,7-4 0 16,-1-5 0-16,8 6 0 0,-2-5 0 15,8-3 0-15,0-1-292 0,6-3-369 16,6 0-175-16,0 0-169 0,1-3-147 15,6-1 3-15,0-6 118 0,7 1 177 0,18-1 178 16,-5-5 205-16</inkml:trace>
  <inkml:trace contextRef="#ctx0" brushRef="#br6" timeOffset="-23379.56">8180 14536 56 0,'0'-7'363'0,"-14"0"58"0,8-4 43 0,0 3-37 0,-1-2-61 0,0-1-66 0,1 3-34 0,-7 0-8 0,6 1 8 0,-6 4 19 0,-7-1 10 16,2 4 1-16,-2 0-4 0,-7 4-3 0,1 4 2 15,-6 5-1-15,7 3-2 0,-2 5-6 0,-5 5-18 16,-1 3-27-16,1 4-38 0,6 8-42 0,6 3-39 15,0-1-33-15,7 1-25 0,13 4-17 0,0 0-17 16,13-5-12-16,7 5-8 0,6-4-11 0,6-3-27 16,1-4-51-16,6-5-85 0,7-6-109 15,-1-5-135-15,1-2-136 0,5-12-133 0,-4-4-157 0,-9-6-67 16,8-8 29-16,-7-7 93 0,6-4 119 16,-5-7 143-16</inkml:trace>
  <inkml:trace contextRef="#ctx0" brushRef="#br6" timeOffset="-23160.66">8486 14543 254 0,'-13'-7'425'0,"6"0"53"0,1 7 16 15,-1 0-63-15,7 0-84 0,7 7-66 0,-1 4-35 16,1 4-11-16,-1 0 2 0,7 6 3 0,-6 2-10 16,-1 2-18-16,0 1-25 0,-6 4-28 15,8 2-31-15,-8-2-33 0,6 3-27 0,0-1-27 0,-6-2-25 16,0-1-32-16,7-4-40 0,-7 1-49 15,0-4-62-15,0-3-63 0,0-2-58 0,0-5-47 16,-7-1-45-16,7-4-51 0,-6-7-64 0,6 0-39 16,6-4 9-16,-6-7 36 0,7-4 65 0</inkml:trace>
  <inkml:trace contextRef="#ctx0" brushRef="#br6" timeOffset="-22918.34">8675 14697 221 0,'6'-18'391'0,"-6"4"49"16,6 3 4-16,-6 0-57 0,7 3-77 0,-7 2-74 0,0-2-48 15,0 3-22-15,0 3-10 0,0 2 1 0,-7 0-2 16,1 0-1-16,-7 7 1 0,0 1 8 16,-13 2 20-16,7 5 18 0,-15-1 21 0,9 1 19 15,5-1 15-15,-6 5 25 0,13-1-13 0,-6 0-15 16,6 1-16-16,-1-4-22 0,14 3-25 0,0-4-48 16,7 1-23-16,6-4-26 0,0-3-21 0,7-1-22 15,0 0-24-15,5-3-40 0,1-4-59 0,7 0-89 16,6-4-114-16,-6-3-115 0,6 0-110 0,-7-5-83 15,7 1-58-15,-6 0-36 0,6-3-24 0,-6 3 6 16,-8-3 58-16,-5-1 77 0,6 0 94 0,-6 5 109 16</inkml:trace>
  <inkml:trace contextRef="#ctx0" brushRef="#br6" timeOffset="-22675.89">9052 14661 300 0,'-6'-3'426'0,"0"3"59"16,-14 0 0-16,6 3-41 0,-11 8-60 15,5-4-58-15,0 7-44 0,1 1-26 0,-7 7-21 16,13-3-20-16,-6 3-34 0,12 0-30 0,0 0-24 15,7 3-23-15,0-6-20 0,7 3-21 0,6-4-10 16,0-4-17-16,6 2 9 0,1-6-15 0,7-2-11 16,-2-8-10-16,7 0-7 0,-6-4-5 0,1-3-25 15,5-5 3-15,-6-2 4 0,-6 0 6 0,-7-5 6 16,0 1 9-16,-6-4 9 0,-7 3 10 16,-7-2 3-16,0 3 2 0,-5-5-1 0,-8 6-6 0,1-3-19 15,-1 3-27-15,7 2-35 0,-7 0-48 16,8 8-57-16,4 0-66 0,-4 3-47 0,6 4-54 15,6 0-66-15,0 4-88 0,0-1-71 0,6 1-1 16,6 3 26-16,2-3 53 0,12 3 89 0</inkml:trace>
  <inkml:trace contextRef="#ctx0" brushRef="#br6" timeOffset="-22351.13">9241 14635 60 0,'-6'-6'382'0,"0"1"66"15,6-3 46-15,-8 6-30 0,8 2-86 16,0 0-99-16,0 0-64 0,0 7-39 0,8 1-18 15,-8 2-6-15,6 1 2 0,6 4 11 0,-5 3-12 0,6 1-9 16,0-2-10-16,-6 5-10 0,6-3-7 16,-7 3-21-16,0-4 4 0,-6 0-9 0,8-3-8 15,-8-1-13-15,0 1-9 0,0-4-6 0,0-3-5 16,-8-1 12-16,8-4 8 0,-6-3 20 0,0 0 16 16,0-3 10-16,-1-4 2 0,0-1-7 0,1-6-11 15,6-1-20-15,6-3-21 0,1 0-12 0,6-4-15 16,-7-4-10-16,8 0-8 0,5 0-6 0,-6 1 1 15,6 0-3-15,1 6 3 0,-7 1 4 0,7 3 13 16,-1 4 20-16,-6 3 18 0,0 5 16 0,0 3 15 16,0 7 4-16,-6 0-9 0,-1 4-17 0,-6 9-18 15,7-3-20-15,-7 5-24 0,0 0-38 0,-7 4-64 16,7-1-96-16,0-2-123 0,0 2-131 0,7-6-117 16,-7-1-118-16,6-4-122 0,0-2-39 15,2-5 53-15,4 0 94 0,1-7 105 0,7-4 136 16</inkml:trace>
  <inkml:trace contextRef="#ctx0" brushRef="#br6" timeOffset="-22025.89">9704 14540 66 0,'-7'-15'389'0,"1"4"64"0,-1 0 43 0,0 4-33 16,1 4-89-16,6 3-101 0,0 0-72 0,0 6-41 16,6 3-22-16,1 5-7 0,0 0-5 15,-1 5-5-15,1 3-7 0,-1 3-15 0,0 2-16 16,1 2-21-16,0 0-18 0,-1 0-15 0,0 4-15 15,8-3-15-15,-14-1-21 0,13 0-27 0,0-4-29 0,-7-3-29 16,1-4-22-16,5 1-10 0,-4-4 3 16,-8-8 21-16,6 0 23 0,-6-3 28 0,-6-4 29 15,-2 0 26-15,2-7 23 0,-7-1 22 0,0-2 25 16,0-1 24-16,1-5 21 0,-2 2 36 0,8-4 17 16,-8 3 18-16,8 0 18 0,0-3 17 0,-1 4 13 15,7 3-4-15,7-4 8 0,-1 4-6 0,0-4-17 16,8 4-27-16,-2 0-12 0,2 0-44 0,12 4-39 15,-1-4-36-15,-5 3-47 0,13 1-66 0,-1 0-111 16,1-4-109-16,-7 4-113 0,0 0-124 0,0-1-135 16,-7 1-114-16,1 3-3 0,-6-3 64 15,-14-1 92-15,12 0 115 0</inkml:trace>
  <inkml:trace contextRef="#ctx0" brushRef="#br6" timeOffset="-21460.25">10212 14536 293 0,'-7'-3'437'15,"0"-1"71"-15,1 4 28 0,-6 4-44 0,-2-1-71 16,8 4-63-16,-8 1-39 0,1 7-31 0,7 3-27 16,-8 0-24-16,8 9-33 0,0-2-32 0,6 4-42 15,0-4-38-15,6 8-34 0,0-3-25 0,2-1-13 16,-2 0-12-16,0-3-2 0,14 0 0 0,-13-5-2 16,5-2-1-16,2-1-3 0,-8-7 2 15,7 0 11-15,-6-7 13 0,6-1 18 0,-13-6 20 16,0-1 20-16,-13-7 30 0,6 0 23 0,-6 1 18 15,1-9 19-15,-2 0 16 0,-6 1 12 0,1-3 3 16,5 2-12-16,2-6-10 0,-1 3-15 0,6-4-19 16,1 0-24-16,6 4-24 0,6-3-24 0,1 6-18 15,6-3-22-15,7 8-15 0,5-4-13 0,-5 2-7 16,12 5-7-16,1-4-15 0,6 9-13 16,-6-2-19-16,0 1-21 0,-1 3-11 0,-7 0-29 15,2 4-17-15,-7 0-7 0,-1 4 3 0,-6 0 10 16,-7 0 8-16,-6 7 27 0,-6 0 28 15,0 3 21-15,-8 4 18 0,-5 5 8 0,6-1 5 16,-6 3 2-16,-1 1 3 0,7-1 0 0,-7 1-2 16,14 4 2-16,-8-8-4 0,14 3-11 0,8-3-19 15,-2-4-26-15,7-3-25 0,0-1-34 16,6-6-25-16,1-5-25 0,6 2-2 0,0-10 4 0,-7-1 13 16,8-5 20-16,-8-4 26 0,0 0 30 15,-5-4 17-15,5-2 23 0,-12-1 28 0,-7 0 30 16,0-4 28-16,-7 0 29 0,-6-2 23 0,1 2 38 15,-2-4 28-15,-5 8 23 0,6-4 14 16,0 8 6-16,-1 4 6 0,8 3-25 0,-7 3-28 16,6 4-34-16,7 8-33 0,0 4-31 0,0 6-22 15,7 1-17-15,0 3-12 0,5 9-13 16,2-2-29-16,-8 4-46 0,7-4-76 0,0 6-97 16,0-6-110-16,1 4-102 0,-2-7-80 0,8 0-83 15,-14-4-84-15,7-3-43 0,-7-1 33 16,8-7 70-16,19-2 86 0,5-5 117 0</inkml:trace>
  <inkml:trace contextRef="#ctx0" brushRef="#br6" timeOffset="-21085.18">10934 14658 13 0,'-6'-23'400'0,"-7"2"90"0,0 2 79 0,0 1 37 0,6 3-29 0,-6 4-64 0,1 7-57 0,5 0-50 16,-12 4-41-16,11 8-39 0,-4 3-48 0,5 7-48 15,1 0-35-15,6 8-24 0,6 4-28 0,1-1-32 16,-1 7-33-16,8-3-23 0,-2 4-20 0,-5 3-16 15,6-7-10-15,6 4-6 0,-5-3-4 16,-2-2-1-16,2-3-1 0,-2-3-1 0,8 0 0 16,-13-8 0-16,-1-3 4 0,0-4 14 0,2 0 13 15,-8-8 12-15,-8-3 11 0,2-3 13 16,0-1 13-16,-1-7 0 0,-6-4-1 0,6-2-1 16,-5-6 1-16,-2-3 1 0,2 1-1 0,-2-8-3 15,-5-4 2-15,13 0 0 0,-1 1-3 0,0-1-9 16,7 1-10-16,7 2-12 0,0-3-11 15,-1 9-14-15,0-2-9 0,14 4-5 0,-7 8-8 16,0-1-11-16,6 9-17 0,-6 6-16 0,1 1-22 16,-2 3-19-16,8 7-13 0,-14 0-16 0,1 8-11 15,0 3-16-15,-7 9-23 0,-7-6-34 16,7 5-43-16,-7 0-53 0,-5 2-61 0,-2-2-60 16,2 0-51-16,-8-4-69 0,7-4-117 0,7 0-47 15,-8-3 24-15,14 0 56 0,7-8 80 0,6 0 112 16</inkml:trace>
  <inkml:trace contextRef="#ctx0" brushRef="#br6" timeOffset="-20801.03">11417 14639 300 0,'-26'-4'425'0,"-1"1"56"0,-5 0 9 0,-1 3-41 15,1 6-66-15,-1 2-53 0,1 3-32 0,6 3-21 16,-1 5-14-16,8 2-15 0,6 5-21 15,0 0-20-15,6 0-28 0,7 3-25 0,7-4-22 16,6 1-34-16,0-1-30 0,6-6-23 0,1 0-21 16,7-1-21-16,-2-7-28 0,1-4-25 0,0-4-29 15,0-6-29-15,1-4-17 0,-1-4-7 16,-7-7 9-16,1-1 16 0,-8-3 22 0,2 0 27 16,-8-4 22-16,-6 1 16 0,-6-1 12 0,-8 1 6 15,2 0-3-15,-2-2-17 0,1 5-28 0,1 4-47 16,-8 0-57-16,14 7-69 0,-8 0-83 15,8 8-103-15,-1 3-126 0,7 3-39 0,-6 4 14 16,6 0 44-16,6 5 75 0</inkml:trace>
  <inkml:trace contextRef="#ctx0" brushRef="#br6" timeOffset="-20394.79">11820 14485 121 0,'-6'-19'427'0,"-7"1"79"0,0 4 65 0,-7 2-4 16,0 2-59-16,-5 2-74 0,-1 5-59 0,0-1-45 16,-1 8-45-16,1-1-48 0,7 8-57 0,-1 1-48 15,8 2-39-15,-2 9-28 0,8-5-16 16,6 8-14-16,0-1-9 0,6 0-8 0,0 1-5 16,14 4-5-16,-7-1-4 0,13 0-5 0,-6 1-4 15,0-5-11-15,-1 0-15 0,7 2-21 16,0-2-17-16,-7-3-14 0,-5 4-9 0,-2-5-3 15,-12 2 10-15,0-6 19 0,0-1 15 0,-6-2 18 16,0 1 15-16,-8-8 13 0,8 0 10 0,-7-3 11 16,0 0 14-16,6-8 13 0,1 0 13 15,0-3 14-15,-8-4 8 0,8-4-2 16,0-3-8-16,-1-4-11 0,7-4-13 0,7-3-13 0,-1 0-14 16,7 0-6-16,0-1-5 0,7 4-3 0,-1 4 1 15,-6 1 6-15,0 6 18 0,1 1 26 16,5 6 31-16,-6 8 16 0,6 0 12 0,-5 8 4 15,-2 6-11-15,2 1-24 0,-2 3-35 0,-5 4-30 16,-1 0-49-16,1 3-86 0,-7-2-101 16,0-2-114-16,0-2-119 0,0-4-148 0,0-1-156 15,0-7-31-15,0 1 41 0,0-8 83 0,7-8 106 16</inkml:trace>
  <inkml:trace contextRef="#ctx0" brushRef="#br6" timeOffset="-20255.59">11977 14466 17 0,'0'-14'398'0,"-7"-1"68"0,7 5 36 16,-7 2-23-16,1 4-116 0,-1 4-157 0,7 0-152 16,-6 4-172-16,0-1-200 0,-1 2-101 15,0 2-46-15,7 0-8 0,0 4 37 0</inkml:trace>
  <inkml:trace contextRef="#ctx0" brushRef="#br6" timeOffset="-19820.49">12322 14456 251 0,'-20'0'469'0,"-5"-4"75"16,-2 4 65-16,-5 0-44 0,6 4-110 16,-1 4-99-16,-5-1-78 0,6 4-59 0,6 0-57 15,-5 4-51-15,11-1-36 0,1 4-26 0,0 4-16 16,13 0-11-16,0 3-8 0,13 1-4 0,0 4-2 15,7-5 1-15,-1 4-2 0,14-3-5 0,-7 3-2 16,6-3-5-16,2 0-12 0,-9-5-14 16,7 2-18-16,-12-5-15 0,6 1-12 0,-13-5-1 15,1-2 4-15,-8-2 14 0,-6-3 17 0,0-3 20 16,-13 0 20-16,0-4 17 0,-7 0 19 0,-5-4 15 16,-2 0 20-16,1-3 19 0,0-3 14 15,-7-5 10-15,7-1 6 0,7 2-4 0,-1-4-10 16,7 0-18-16,0-1-19 0,1 1-20 0,12 0-18 15,12 0-15-15,8-1-9 0,6 8-7 0,7 1-5 16,-1-2 0-16,1 8-8 0,6 0 5 16,-1 1 3-16,-5 6 11 0,7 1 18 0,-8 3 23 15,-7 4 29-15,2 0 27 0,-1 3 32 16,-6 2 20-16,-14-1 7 0,0 3-10 0,1 0 1 16,-7 1-40-16,-7-5-59 0,7 1-95 0,-6-5-130 15,0 1-144-15,-8-3-167 0,8-5-166 0,0 2-174 16,-7-5-42-16,6-5 51 0,7-1 102 0,13-5 127 15,0-8 169-15</inkml:trace>
  <inkml:trace contextRef="#ctx0" brushRef="#br6" timeOffset="-19687.75">12549 14464 113 0,'-6'-16'383'0,"6"5"47"16,-6 4 19-16,6-1-77 0,0 8-118 0,0 0-140 15,6 0-143-15,-6 8-155 0,0-1-136 0,0 1-65 16,0 3-27-16,0 4 12 0,6-9 55 15</inkml:trace>
  <inkml:trace contextRef="#ctx0" brushRef="#br6" timeOffset="-19462.17">12745 14269 381 0,'26'0'556'0,"7"3"107"0,-7 8 120 0,13 0 16 0,6 9-51 16,1 1-32-16,7 8-20 0,-8 4-23 16,-6 7-50-16,0 5-76 0,-6 6-75 0,-8 0-69 15,-5 4-272-15,-14-1-131 0,2 5 0 0,-8 0 0 16,-8 0 0-16,-4 0 0 0,5-1 0 16,-13-7 0-16,-6 1 0 0,-6-5 0 0,-1-7-703 15,-6 1-507-15,7-8-157 0,-8-4-19 0,8-11 101 16,-7-7 224-16,13-8 288 0</inkml:trace>
  <inkml:trace contextRef="#ctx0" brushRef="#br6" timeOffset="-17239.3">1940 15683 121 0,'-6'0'400'0,"6"0"61"0,-14 0 48 0,8 0-37 0,0 0-85 0,-7 0-88 0,0 4-58 0,6-4-38 0,-6 0-26 0,0 0-20 0,7 3-17 0,-8-3-2 16,8 0 7-16,-7 3 14 0,7-3 21 15,6 5 28-15,19-5 34 0,1 4 31 0,12-4 25 16,-6 3 22-16,7-3 20 0,-7 7 14 0,7-7 4 16,-1 8-10-16,7-5-20 0,6-3-32 15,1 4-40-15,13-4-45 0,0 0-45 0,6 0-162 16,12 0-4-16,2-4 0 0,6 1 0 16,-1-1 0-16,1 0 0 0,0-3 0 0,-7 4 0 15,-6-1 0-15,-14-1 0 0,1 2 0 16,-14 0 0-16,-12 3 0 0,-1 0 0 15,-18 0 0-15,-2 0 0 0,-5 3 0 0,-14 0 0 16,1 2 0-16,-8-1 0 0,-5 3 0 0,0-4 0 16,0 5 0-16,-1-5 0 0,0 1 0 15,1-1-78-15,5-3-488 0,8 0-207 16,0-3-214-16,-8-1-191 0,2 1-25 0,5-5 94 16,-6 1 169-16,13-5 200 0,-7 9 231 15</inkml:trace>
  <inkml:trace contextRef="#ctx0" brushRef="#br6" timeOffset="-15227.69">5372 15723 38 0,'-12'4'323'0,"12"-1"57"0,-7 1 19 0,7-1-32 0,-6-3-52 0,6 0-54 0,0 0-48 0,0 4-22 0,0-4 0 0,0 0 22 0,-7 0 30 0,0 0 34 16,-5 0 38-16,5-4 40 0,7 4 33 0,0 0 18 0,0 0 9 16,0 0-5-16,-7 0-15 0,1 4-25 15,-1-4-30-15,-6 0-32 0,7 5-27 0,-1-5-28 16,1 0-21-16,6 0-19 0,0 0-114 0,0 0-99 0,0 0 0 16,0-5 0-16,0 5 0 0,6 0 0 0,1-4 0 15,-1 4 0-15,7 0 0 0,-6 0 0 16,6 0 0-16,0 0 0 0,0 0 0 0,0 0 0 0,6 0 0 15,-5 4 0-15,-2-4 0 0,15 5 0 0,-1-5 0 16,-6 0 0-16,12 0 0 0,1-5 0 0,-1 5 0 16,7-4 0-16,7 4 0 0,5-3 0 0,2-1 0 15,-1 1 0-15,13-1 0 0,7 1 0 0,-7-1 0 16,7 0 0-16,-1 4 0 0,1 0 0 0,-1 0 0 16,1 0 0-16,0 0 0 0,-7 0 0 0,-7 4 0 0,1 0 0 15,-13-1 0-15,5 1 0 0,-12-1 0 0,-5 1 0 16,-2-1 0-16,-6 1 0 0,-7 1 0 0,-5-2 0 15,-8 0 0-15,7-3 0 0,-13 4 0 16,6-4 0-16,-6 0 0 0,-6 0 0 0,-7 0 0 0,0 0 0 0,-6 0 0 16,5 0 0-16,-5 0 0 0,-1-4 0 15,8 4 0-15,-8-3 0 0,0 3 0 0,1-3 0 0,-1-2 0 16,0 1 0-16,8 1 0 0,-1-1 0 0,-1 1 0 16,2 3-504-16,-8 0-1209 0,0 0 21 0,-5 3 140 15,-1 1 281-15,6 3 367 0,-13 4 424 0</inkml:trace>
  <inkml:trace contextRef="#ctx0" brushRef="#br6" timeOffset="488.1">5157 14587 101 0,'0'0'324'0,"7"0"46"0,0 0-4 0,-1 0-40 0,0 0-58 0,-6 0-59 0,8 0-52 16,-2 0-30-16,-6 0-19 0,6 0-11 0,-6 0-8 0,7 0-6 0,-1 0-8 16,-6 0 0-16,0 0 2 0,0 4 6 0,0-4 4 15,0 0 2-15,0 4 2 0,0-4 1 0,7 0 4 16,-7 0 2-16,6 0 2 0,1 0 7 0,5 0 6 16,2 0 0-16,-1-4-7 0,6 4-14 0,-6-4-12 15,13 4-16-15,-6-3-11 0,-1-1-12 16,1-4-9-16,6 8-1 0,-6-3 0 0,-1 0 7 15,-5-1 8-15,-2 4 10 0,1 0 16 0,-13-4 17 0,7 4 19 16,-1 0 4-16,-6 0 2 0,13 4-1 16,-6-4-5-16,-7 4-11 0,-7 2-13 0,-6-1-7 15,7-2-9-15,-1 4-7 0,7 1-2 0,-6-1 6 16,6 0 6-16,-7 0 6 0,7 6 10 0,0-3 19 16,7 1 20-16,-1 0 9 0,1 0 4 0,-7 4 2 15,6 0-4-15,-6-1-15 0,7 0-29 16,-1 1-25-16,-6 0-21 0,7-1-16 0,-7 1-23 15,0 0-3-15,0-1-4 0,0 1-3 0,0-4-5 0,0 0-26 16,0 0-47-16,7-4-104 0,-1-3-124 0,0 0-141 16,8-1-134-16,-8-3-106 0,0 0-121 15,1-3-81-15,-7 3 26 0,6-4 92 0,1 0 108 16,-7 1 121-16</inkml:trace>
  <inkml:trace contextRef="#ctx0" brushRef="#br6" timeOffset="1429.25">5822 14482 313 0,'0'-5'428'0,"0"2"50"0,0 0 9 0,0 3-70 0,0 0-98 0,6 0-59 0,-6 3-21 0,7 0 6 0,-7 9 19 0,7 2 21 0,-7 5 24 0,0 2 20 15,6 5 14-15,7 3 12 0,0 8 4 0,0 4 11 16,-7 2 6-16,2 4-2 0,-2 5-13 0,0 0-26 16,0 7-24-16,8-5-34 0,-1 1-33 0,-1 4-131 15,2-4-113-15,6-3 0 0,-8-2 0 0,8-2 0 16,-1-4 0-16,1-4 0 0,-7-3 0 0,0-4 0 16,0-7 0-16,0-4 0 0,0-4 0 0,0-7 0 15,-13-1 0-15,7-1 0 0,-7-9 0 0,6-4 0 16,-6-7 0-16,7 0 0 0,-7-7 0 0,-7-5 0 15,7 0 0-15,-6-5 0 0,-1-5 0 0,-6 0 0 16,0-3 0-16,-6-1 0 0,6-4 0 0,-7 1 0 16,-6 0 0-16,13-4 0 0,-7 4 0 0,8-1 0 15,-8-3 0-15,14 4 0 0,-2 4 0 0,2-2 0 16,6 2 0-16,6-1 0 0,2 5 0 0,-2-2 0 16,14 5 0-16,-8-4 0 0,15 4 0 0,-9 3 0 15,9 0 0-15,-7 4 0 0,12 4 0 0,-6 0 0 16,7 3 0-16,-7 4 0 0,0 0 0 0,7 5 0 15,-1 1 0-15,1 5 0 0,-7 0 0 0,6 8 0 16,-5 3 0-16,-2 3 0 0,-5 1 0 0,0 6 0 16,-8 2 0-16,-5 3 0 0,-1-1 0 0,-6 1 0 15,-6-1 0-15,-7 5 0 0,-7-5 0 0,1 5 0 16,-7-4 0-16,-7-1 0 0,1-3 0 16,-1 4 0-16,-6-8 0 0,6 1 0 0,1-4 0 15,5-1 0-15,-5-7 0 0,13 0 0 0,-1-3-235 16,14-4-806-16,-8-4-252 0,2 1-70 0,12-5 57 15,0-3 172-15,19 1 236 0,7 2 247 0</inkml:trace>
  <inkml:trace contextRef="#ctx0" brushRef="#br6" timeOffset="3702.52">1855 16647 105 0,'-6'0'240'0,"6"0"34"0,-6-4 17 0,-1 4-6 0,-6 0-22 0,0 0-30 0,0 0-34 0,0 0-45 0,-1 4-22 0,2-4-5 0,-8 0 5 0,1 0 10 16,5 0 9-16,-4 0 15 0,4 0 3 15,-5 0 6-15,-1 0 2 0,0 0 4 16,8 0 0-16,-1 0-15 0,-7 0-2 0,8 0-7 15,-2 0-16-15,8 0-24 0,-1 0-23 16,0 0-9-16,7 0-26 0,0 0-18 0,0 0-1 16,7 0-2-16,6-4 1 0,7 4-4 15,6-4 3-15,-1 1-5 0,1-4-15 0,7 2-5 16,7 2 18-16,-1-5-11 0,-7 5-8 16,-6-1-4-16,-7 4-1 0,-5-4-3 0,-2 4-23 15,-5-3 12-15,0 3 14 0,6 3 12 16,6 1 18-16,0-4 12 0,8 4 6 0,-14-1 2 15,6 1-4-15,-13-4 0 0,2 4-11 16,-2-1-1-16,-6-3 5 0,0 5 9 16,0-3 14-16,0 3 14 0,-6 2 20 0,-2 4 14 15,2 0 18-15,-6 4 18 0,-2 3 15 16,1 4 15-16,1 0 2 0,-2 7-6 0,1-3-21 16,7 3-26-16,-7-3-34 0,13 3-34 15,-7-6-29-15,7 2-27 0,7-6-52 0,6-5-102 16,0 0-151-16,-1-6-186 0,15-5-171 15,5-3-206-15,-6-3-174 0,7-8-18 0,-7-4 88 16,0-3 152-16,7-8 156 0,-1 4 206 16</inkml:trace>
  <inkml:trace contextRef="#ctx0" brushRef="#br6" timeOffset="4164.49">2455 16562 328 0,'-6'-7'454'0,"-1"3"56"0,0 1 28 0,-13 3-67 0,8 3-101 0,-8 5-65 0,1 2-33 16,-1 5-3-16,7 7 15 0,13 1 20 0,0 6 25 0,13 7 22 0,7 1 22 15,-8 3 3-15,-5 0-16 0,6 4-34 16,0 5-46-16,1-5-56 0,-2-1-56 0,8 1-52 16,-1-4-40-16,1 0-31 0,-7-7-18 15,6-2-7-15,-12-6 6 0,-1-7 20 16,-6 0 16-16,-6-7 15 0,-7-7 18 15,-7-8 18-15,-12-7 9 0,6-7-4 16,-1-8-4-16,-5-3-8 0,7-8-10 16,-2-3-56-16,7-4-40 0,14-4 0 0,6-2 0 15,13-3 0-15,7-1 0 0,6 3 0 16,6 3 0-16,7 0 0 0,0 8 0 0,7 3 0 16,-7 4 0-16,0 8 0 0,1 6 0 0,-8 5 0 15,1 3 0-15,-7 7 0 0,-1 8 0 16,-5 4 0-16,0 2 0 0,-8 8 0 0,-5 4 0 15,-7 1 0-15,0 5 0 0,-7-2 0 16,-5 4 0-16,-2-5 0 0,-5 1 0 16,-7-1 0-16,-6 0 0 0,5-2 0 0,-5-4 0 15,-7-5 0-15,7 1 0 0,-2 0 0 16,2-5-84-16,13 1-156 0,-8-4-155 0,21 2-191 16,6 1-165-16,6-6-179 0,7 3-155 15,7-1-16-15,12-1 95 0,7-1 166 0,26-1 171 16,8-3 213-16</inkml:trace>
  <inkml:trace contextRef="#ctx0" brushRef="#br6" timeOffset="4756.52">3822 17012 244 0,'-26'12'516'0,"0"-1"119"0,-13 0 128 15,7-3 59-15,12-1-34 0,-5 4-22 0,11-8-29 0,-5 1-47 0,5 3-64 0,2-3-81 16,-2-1-78-16,22 2-71 0,4-5-200 16,14 3-196-16,7-3 0 0,6 0 0 15,7 0 0-15,5 0 0 0,8-3 0 0,6 3 0 16,0-5 0-16,1 5 0 0,-1 0 0 0,0-3 0 15,-6 3 0-15,-8 0 0 0,1-4 0 16,-13 4 0-16,-6 0 0 0,-7-3 0 16,-6 3 0-16,-7 0 0 0,-7-4 0 0,-6 4 0 15,-13-4 0-15,1 1 0 0,-8-1-227 16,0 0-242-16,1 1-68 0,-1-2-49 0,0-2-14 16,7-4 19-16,-6 0 63 0,6 1 93 15,0-5 99-15,0 4 98 0,-6-4 90 0,5 1 84 16,2 0 71-16,-8-3 64 0,0 7 64 15,1 0 65-15,-1-2 57 0,7 5 44 0,6-1 34 16,1 1 19-16,0 4-7 0,-1-1-31 16,1 4-48-16,6 0-57 0,0 0-60 0,0 4-55 15,0-1-39-15,13 4-13 0,-1 4-18 16,8 5-6-16,6 2-4 0,7 1-4 0,-7 1-6 16,0 3-15-16,0 3 2 0,-7-1-1 15,1 5-2-15,-7-1 2 0,-7 0 14 16,-6 3 19-16,-6 2 21 0,-1-1 12 15,-5-4 7-15,-8-3 3 0,7-4-14 16,0-4-22-16,0 0-40 0,0-6-70 16,6-1-114-16,1-8-147 0,6 1-168 15,13-8-158-15,-6-3-178 0,12-4-159 16,-6 0-6-16,6-8 80 0,14 1 136 16,13-7 142-16,-1-4 190 0</inkml:trace>
  <inkml:trace contextRef="#ctx0" brushRef="#br6" timeOffset="5115.42">4968 16781 400 0,'0'-7'559'0,"0"1"95"0,0-2 92 0,0 4-42 0,14 2-93 0,-8-6-79 0,14 4-57 15,-1 4-45-15,7-5-51 0,1 5-53 0,5 0-59 16,-6 5-54-16,0-1-57 0,7-1-43 0,-1 2-35 15,-5 1-29-15,5-3-17 0,-6 5-10 0,0-5-3 0,0 2-4 16,-6-3-1-16,0 3 2 0,-8-5 5 0,-5 0 4 16,-1 4 11-16,7-4 14 0,-6 0 15 15,-7 0 18-15,6 0 17 0,-6-4 15 0,-6 4 15 0,6 0 7 16,-7-5 6-16,7 5 3 0,-6 0 0 0,-1 0-6 16,1 0-96-16,-1 5-44 0,7-1 0 0,-6 3 0 15,6 0 0-15,-6 7 0 0,6 1 0 0,0 4 0 16,0-1 0-16,0 4 0 0,-8 0 0 0,8 4 0 15,-6 2 0-15,6 2 0 0,-6-1 0 0,6 5 0 16,0-9 0-16,0 4 0 0,6-3 0 16,0 0 0-16,2-5 0 0,4-3-455 0,-5-2-326 15,6-13-201-15,0-6-203 0,-7-1-38 0,0-8 88 16,8-2 168-16,5-4 202 0,1 0 218 0</inkml:trace>
  <inkml:trace contextRef="#ctx0" brushRef="#br6" timeOffset="5522.66">5828 16892 180 0,'14'-8'407'0,"-8"1"56"0,0 0 32 0,1-1-42 16,0-2-65-16,-1 2-50 0,-12 1-9 15,-1 0 26-15,0 3 45 0,7 1 32 0,-6-2 23 0,0 2 1 16,-8 3-18-16,-5 3-36 0,-1 2-45 0,-12 2-42 16,6 7-42-16,-7 1-38 0,1 3-45 0,5 4-32 15,1 4-33-15,7-3-27 0,6 5-32 0,0-2-24 16,13-1-7-16,0 2-18 0,0-6-10 0,6 2-8 15,14-6-2-15,-7-2-2 0,7-4-2 0,-1 0 0 0,7-7-3 16,0-4-4-16,7-8-3 0,-7-3-4 16,6 0-4-16,-5-11-2 0,-1 4 4 0,-7-7 3 0,1-1 5 15,-8 0 8-15,8 1 5 0,-14-5 4 16,1 1 2-16,0 3 2 0,-14 1 9 0,0 3 17 0,1 3 28 16,-6 4 32-16,4 1 32 0,8 7 27 0,-6 0-151 15,6 7 0-15,0 3 0 0,0 8 0 0,0 3 0 16,0 9 0-16,0 3 0 0,0-1 0 0,0 8 0 15,0 4 0-15,0 6 0 0,0 1 0 0,0 8 0 16,0 3 0-16,0 4 0 0,0-1 0 16,0 0 0-16,0 1 0 0,-6-7 0 15,-1-2 0-15,1-5 0 0,-1-12 0 0,0-1 0 16,1-5 0-16,0-9 0 0,6-7-643 0,0-8-469 16,0-6-181-16,0-5-19 0,6-6 99 15,-6-1 187-15,6-7 217 0,8-4 222 0</inkml:trace>
  <inkml:trace contextRef="#ctx0" brushRef="#br2" timeOffset="14535.87">6447 16506 490 0,'7'-2'633'0,"-14"2"106"0,-6-4 91 0,7 0-51 0,-8 4-91 0,-5-3-75 0,0-1-61 0,-14 4-42 0,1 4-32 0,-1-1-42 15,0-3-55-15,-13 8-58 0,1-1-45 0,-13 5-31 16,-7-2-33-16,-8 5-214 0,-4 3 0 0,-15 3 0 16,-11 5 0-16,-15 0 0 0,-19 8 0 0,-19-2 0 15,-13 5 0-15,-27 7 0 0,-19 3 0 16,-19 4 0-16,-27 8 0 0,-13 3 0 15,-12 5 0-15,-20 6 0 0,-7 4 0 0,-5-4 0 16,5 0 0-16,13 1 0 0,20-12 0 16,33-4 0-16,38-10 0 0,47-8 0 15,44-10 0-15,33-8 0 0,40-12 0 16,25-5 0-16,33-13-269 0,33-14-1130 16,19-7-87-16,26-12 44 0,20-10 135 15,19-11 224-15,13-5 298 0,7-5 369 16</inkml:trace>
  <inkml:trace contextRef="#ctx0" brushRef="#br2" timeOffset="14771.53">2383 16596 158 0,'-33'-19'690'0,"21"8"199"16,-2 0 147-16,1 4 123 0,13 7-66 16,0 0-124-16,20 14-138 0,7 4-92 0,24 8-112 15,21 4-627-15,20 7 0 0,24 2 0 16,21 9 0-16,13 3 0 0,13 5 0 0,13 6 0 15,6 7 0-15,7 12 0 0,12-1 0 16,2 4 0-16,-2 2 0 0,1-7 0 16,-7-1 0-16,-6-9 0 0,-13-7 0 15,-13-6 0-15,-19-9 0 0,-21-3 0 0,-19-11 0 16,-25-4 0-16,-21-3-1397 0,-25-8-163 0,-21-7 56 16,-12-11 163-16,0 0 260 0,-32-7 287 15,-1-8 334-15</inkml:trace>
  <inkml:trace contextRef="#ctx0" brushRef="#br2" timeOffset="15917.08">13930 14543 96 0,'7'-3'414'0,"-7"-1"68"0,0-3 53 0,0 3-17 0,0-3-74 15,-7 0-74-15,7-1-37 0,-6 1-5 0,-1 0 14 0,1 3 20 0,-1 1 4 16,7 3-15-16,0 0-31 0,0 0-28 16,7 3-25-16,-1 1-20 0,7 3-11 0,1 5-2 15,-2 2 1-15,8 0-11 0,-7 1-22 0,13 6-34 16,-6-2-31-16,6-1-31 0,-1 5-28 16,-5-5-22-16,6 0-18 0,1 1-15 0,-8-4-7 15,0-1-6-15,-6-3-5 0,1 1-1 0,-2-6 1 16,2 1 9-16,-2-3 28 0,2 0 36 15,-8-4 34-15,7-4-11 0,1 0-101 0,-2-3 0 16,8-8 0-16,-1-3 0 0,1-4 0 0,6-7 0 16,0 0 0-16,-1-5 0 0,2 2 0 0,-1-1 0 15,6-1 0-15,-5 1 0 0,-1 4 0 0,-6 0 0 16,-1 4 0-16,1 3 0 0,-8 2 0 0,2 10 0 16,-14-1 0-16,0 5-524 0,-14 1-315 15,-5 5-223-15,-7 5-155 0,-20 1-13 0,-13 9 109 16,0 3 182-16,-12 4 212 0,0 4 258 0</inkml:trace>
  <inkml:trace contextRef="#ctx0" brushRef="#br6" timeOffset="29331.62">3171 14514 49 0,'0'0'231'0,"0"-3"25"0,0 0 19 0,-6-2 1 0,0 5-16 0,6-4-17 0,-8 1-18 0,8 3-22 0,-6-3-25 16,0-1-8-16,-1 4 1 0,-6-4 8 16,7 1 4-16,-1-2 7 0,1 2 8 15,-1 0 14-15,-12-2 12 0,5 3 12 16,2 2 4-16,-8-5 1 0,13 2-9 0,-5-1-15 15,12 4-21-15,-8-4-24 0,2 4-17 16,-6 4-21-16,-15-4-17 0,7 7-17 0,-12 0-13 16,-1 4-14-16,1 5-9 0,-7 2-6 15,0 4-11-15,-1 3-6 0,2 4-10 16,5 0-7-16,13 1-7 0,-5 3-7 16,11-4 0-16,2 4-4 0,6-8 1 0,6 2-4 15,0-5-1-15,12-4-1 0,8-7-1 16,5 0-3-16,1-11 2 0,21-3 1 0,-9-9-1 15,15-2-1-15,-8-4 1 0,7-4 2 16,-7-4-1-16,-5 0 0 0,-7-3 4 16,-1 0 15-16,-6 3 27 0,-7 0 36 15,-12 0 37-15,-7 0 34 0,-13 9 36 0,7-2 15 16,-8 5-1-16,-5 0-20 0,6 5-21 16,6 3-27-16,-5-2-33 0,4 5-31 15,2 3-21-15,6 3-18 0,6 5-7 0,-6 2 7 16,8 5 18-16,4 7 23 0,-5 0-53 15,-7 11-20-15,7 1 0 0,-7 2 0 16,0 4 0-16,0 4 0 0,-7 4 0 16,0-1 0-16,1 5 0 0,0-5 0 0,-2 4 0 15,2-4 0-15,6 2 0 0,0-9 0 16,0 0 0-16,6-3 0 0,-6-8 0 0,8-3 0 16,4-8 0-16,-5-3 0 0,0-8 0 15,-1-3 0-15,-6-4 0 0,7 0-196 0,-7-4-320 16,0 0-81-16,-7-3-76 0,1 0-66 15,-1 0-61-15,0 3-92 0,-5-4-15 16,-2 5 59-16,-5-1 100 0,6 0 115 16,13-2 144-16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3:47:25.8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2423 1898 335 0,'0'-19'481'0,"0"1"94"0,-8-4 92 0,-4 0-12 0,-1 3-21 0,6 1-9 0,0 7-7 0,7 4-38 0,0 0-67 0,-6 7-91 0,0 7-102 0,6 8-83 0,-6 10-66 0,-2 8-38 0,8 11-19 16,0 7-8-16,0 15 0 0,8 8-3 15,4 6 0-15,1 12 1 0,7 4-2 16,-8 2-6-16,15 1-13 0,-1-1-15 16,6-2-20-16,7-1-19 0,-5-6-28 0,4-6-45 15,-5-6-70-15,6-6-92 0,-13-10-114 16,0-9-125-16,0-8-110 0,-7-11-78 0,1-11-42 16,6-12-8-16,-13-6 12 0,0-11 21 15,-13-11 10-15,-7-8 18 0,-12-7 54 0,-1-8 69 16,0-10 85-16</inkml:trace>
  <inkml:trace contextRef="#ctx0" brushRef="#br0" timeOffset="249.05">2650 2721 326 0,'-20'-73'397'16,"-5"4"46"-16,11-1-9 0,-4 5-50 0,4 6-68 15,1 0-34-15,0 8-7 0,6 3 9 16,1 1 10-16,12 6-3 0,1 1-20 0,19 4-30 16,0 6-36-16,13 0-37 0,7 9-39 15,13 2-31-15,-2 5-22 0,9 6-19 0,0 8-23 16,5 4-6-16,-12 11-3 0,6 2-5 15,-19 9-5-15,-8 4-5 0,-19 7 8 16,-5 6-6-16,-20 1 2 0,-8 7 18 0,-12 1 29 16,-13 3 37-16,0 0 30 15,-19-8 13-15,5 1-1 0,-6-7-15 0,8-5-29 16,5-7-55-16,1-4-94 0,5-2-127 0,15-9-158 16,-1-2-174-16,12 2-263 0,8-6-131 15,6-5-16-15,0-3 71 0,26-3 130 16,6-1 157-16</inkml:trace>
  <inkml:trace contextRef="#ctx0" brushRef="#br0" timeOffset="675.99">3425 2766 90 0,'0'-15'435'0,"-6"-4"93"0,-7 6 89 0,0 4 36 0,-6 2-77 15,-1 7-70-15,6 4-61 0,1 8-44 0,13 6-44 0,0 8-45 0,13 2-50 0,-6 5-44 0,12 7-43 0,-5 4-49 0,-1 5-39 0,6-2-38 16,-6 4-24-16,7-4-47 0,-7-3-70 0,6 1-99 15,-6-5-111-15,1-7-110 0,5-3-110 16,-6-9-131-16,-7-7-112 0,1-5 4 0,-1-13 58 16,1-7 86-16,6-8 100 0</inkml:trace>
  <inkml:trace contextRef="#ctx0" brushRef="#br0" timeOffset="823.04">3549 2652 80 0,'-7'-48'426'0,"1"8"80"0,0 8 69 0,-14 2 15 0,7 8-92 15,-7 4-111-15,7 2-95 0,0 6-76 16,1 2-71-16,-2 5-92 0,8 6-103 0,6 5-101 16,6 0-130-16,-12-1-174 0,6 0-124 15,-7 0-36-15,7 4 24 0,7 1 57 16,-1 2 110-16</inkml:trace>
  <inkml:trace contextRef="#ctx0" brushRef="#br0" timeOffset="1085.85">3725 2596 320 0,'0'8'447'0,"-6"7"56"0,-1-1 39 0,0 9-75 0,1 3-108 0,6 2-85 0,0 6-52 15,6 6-46-15,1 0-42 0,-7 5-42 0,7-1-35 16,5 3-24-16,2-7-42 0,-2 4-57 16,1-4-73-16,13-7-99 0,-12-4-149 15,-8-4-140-15,7-5-49 0,-6-6 9 0,12-10 45 16,7-4 84-16</inkml:trace>
  <inkml:trace contextRef="#ctx0" brushRef="#br0" timeOffset="1283.33">4057 2806 312 0,'-20'-33'470'0,"8"4"71"0,-8 4 70 0,0 2-61 16,1 4-100-16,5 9-75 0,8 2-49 0,0 8-33 15,0 4-41-15,-2 7-43 0,8 7-30 16,0 4-24-16,8 8-26 0,-2 3-29 16,6 7-20-16,2 4-17 0,5 3-16 0,-5 2-15 15,-8-2-13-15,14 1-21 0,-8-2-50 16,8-5-76-16,-1-4-98 0,7-4-103 15,1-11-122-15,-8-8-180 0,-6-10-99 0,1-8-2 16,-8-10 56-16,13-8 81 0,1-3 112 16</inkml:trace>
  <inkml:trace contextRef="#ctx0" brushRef="#br0" timeOffset="1633.44">4285 2385 409 0,'-19'-59'566'0,"5"11"120"0,-12 8 98 0,7 7-49 16,-1 11-104-16,14 15-87 0,0 7-69 15,12 11-79-15,-6 7-72 0,6 8-65 0,7 7-55 16,0 7-55-16,6 8-41 0,1 7-32 16,0 3-19-16,6 1-10 0,-7 7-9 15,1 0-1-15,-7-3-10 0,7 2-6 0,-8-3-6 16,2-4-5-16,5-2-2 0,-6-5-2 16,0-7-4-16,1-7-2 0,-2-8-6 15,8-6-1-15,-7-10-2 0,7-8 0 0,6-5 1 16,-1-16-1-16,1-2 3 0,7-12 3 15,-1 2 1-15,1-9 11 16,7 4 13-16,-8-4 29 0,-6 5 38 0,-1 2 45 16,-5 5 53-16,-13 2 18 0,0 12 14 0,-1 1-3 15,-6 10-22-15,7 3-35 0,-1 8-45 0,-6 12-77 16,6-2-37-16,2 9 0 0,-2-2 0 16,6 6 0-16,2-1-192 0,-1 0-239 15,-1 0-237-15,2-4-256 0,-2-7-224 16,15 0-67-16,-1-7 56 0,20-5 160 0,-1-5 215 15,7-1 249-15</inkml:trace>
  <inkml:trace contextRef="#ctx0" brushRef="#br0" timeOffset="2248.42">6773 2740 44 0,'0'-8'391'0,"-6"2"75"0,-2-1 63 0,2-2 11 0,-7 2-54 0,0 0-60 0,-6 3-35 0,-1 1-22 0,-6-1-21 0,-7 4-21 0,7 4-24 0,1 3-33 0,-8 7-29 0,0 2-25 0,0 6-22 0,1 3-22 16,-7 4-26-16,7 1-22 0,-7 7-26 0,13-2-22 15,-1 2-19-15,7-1-16 0,1 2-13 16,6-1-13-16,13-5-9 0,0 1-12 0,13-6-13 16,6-2-19-16,8-6-23 15,5-9-30-15,1-3-38 0,6-7-30 0,0-7-25 0,14-7-13 0,-8-5 2 16,1-7 18-16,-1-3 30 0,1-4 39 0,-13-3 34 16,-1-1 31-16,-13 0 32 0,1-3 33 15,-14-4 33-15,8 3 33 0,-14 5 38 0,6 3 44 0,-6 4 40 16,0 4 29-16,0 2 15 0,-6 4-1 0,6 9-13 15,-7 6-17-15,0 4-27 0,7 7-28 16,-6 8-23-16,6 7-18 0,0 0-18 0,0 12-22 0,0-2-23 16,0 5-16-16,6 2-20 15,-6 3-12-15,0-3-17 0,7 3-33 0,0-3-65 0,-7 1-104 16,0-3-133-16,6-8-161 0,-6 1-144 0,6-11-128 16,1-2-130-16,-1-9-57 0,8-1 49 0,-8-11 119 15,14-3 130-15,-1-8 144 0</inkml:trace>
  <inkml:trace contextRef="#ctx0" brushRef="#br0" timeOffset="2436.25">7124 2685 296 0,'0'-29'553'0,"-12"0"124"15,5 10 112-15,-6 1 15 0,6 7-91 16,1 7-84-16,0 4-78 0,6 4-81 0,-8 11-88 16,8-1-89-16,8 11-75 0,-2 1-68 0,0 7-55 0,7 1-40 15,1 3-25-15,-2 2-15 0,2 1-12 0,-8 5-23 16,0-1-37-16,1-1-53 0,-7-2-68 0,0-4-76 15,-7-1-80-15,7-7-71 0,-6 0-54 0,6-6-26 16,0-4-15-16,0-5-26 0,0-7-41 0,0-7-48 16,0-4 13-16,0-7 41 0,6-4 61 0,8-7 94 15</inkml:trace>
  <inkml:trace contextRef="#ctx0" brushRef="#br0" timeOffset="2653.05">7418 2700 167 0,'0'-18'451'16,"-7"6"85"-16,0 5 69 0,-5 0 0 0,-1 7-62 15,-13 0-37-15,6 7-9 0,-13 4 8 16,7 7 19-16,0 0 10 0,1 4-11 0,-2 4-31 0,1-4-48 0,13 8-52 16,0-8-60-16,-7 3-59 0,14 1-55 15,6-1-174-15,6-2-44 0,8-6 0 0,-2 2 0 16,8-1 0-16,-1-3 0 0,7 0 0 0,1-4 0 16,5-4 0-16,1 1 0 0,6-5 0 0,-6-3 0 15,6 0 0-15,-13 0 0 0,6-3-365 0,1-1-126 16,-1-4-127-16,1-2-94 0,6-2-58 0,-7-1-37 15,8-4-21-15,-7 0-18 0,-1-2 72 0,1 1 92 16,-7 3 100-16,6-3 114 0</inkml:trace>
  <inkml:trace contextRef="#ctx0" brushRef="#br0" timeOffset="2943.94">7925 2824 113 0,'14'-11'408'0,"-2"0"134"15,-5-3 131-15,-7 6 80 16,-7 1 23-16,1 3-22 0,0 4-20 0,0 4-28 0,-8 3-45 16,8 1-64-16,-1 6-89 0,-6 5-92 0,6 2-89 15,7 1-104-15,-6 4-223 0,6 4 0 0,6-2 0 16,-6 1 0-16,7 1 0 0,6 0 0 0,0-4 0 0,1-1 0 15,-2-3 0-15,14 0 0 0,-7-8 0 16,1 2 0-16,6-9 0 0,7-5 0 0,6-4 0 16,0-5 0-16,0-11 0 0,0-1 0 0,7-8 0 15,-7 2 0-15,0-4 0 0,0-4 0 0,-7-4 0 16,1 1 0-16,-7-1 0 0,0 0 0 0,-12 0 0 16,5 5 0-1,-13 6 0-15,7 1 0 16,-6 2 0-16,-1 9 0 0,-6-1 0 0,6 8 0 0,-6 4 0 0,0 3 0 0,0 7 0 15,8 7 0-15,-8 4 0 0,0 9 0 0,0 2 0 0,-8 4 0 0,2-1 0 16,0 5 0-16,-1 0 0 0,1-1 0 0,-7 1 0 16,-6 0 0-16,5-5-144 15,1-2-1192-15,13-1-133 0,7-7 13 0,13 1 130 0,12-9 243 16,20-6 278-16,0-1 318 0</inkml:trace>
  <inkml:trace contextRef="#ctx0" brushRef="#br0" timeOffset="3516.99">10511 2857 337 0,'7'-7'512'0,"-7"-1"101"0,-7-7 97 0,1 5-32 0,-7-1-69 0,-1 0-57 0,-5 0-49 0,0 4-45 0,-14-1-57 0,7 2-56 0,-13-3-56 0,-7 6-51 0,7 3-42 0,-6 3-44 0,-1 6-36 0,7 1-15 0,0 5-31 16,-1 3-20-16,8 3-17 0,13 2-13 0,-1 3-10 15,14-1-17-15,0 1 3 0,12-1 1 0,0 5-4 16,14-8-12-16,-1 3-21 0,13-6-30 16,1-1-36-16,-1-3-37 0,15-8-36 0,-2-3-19 0,7-4-6 15,1-8 13-15,-2-3 30 0,-5-7 32 16,6-4 36-16,-6-4 15 0,-8-4 46 0,-5 5 40 15,-7-7 42-15,-6-1 53 0,0 3 51 0,-7-3 75 16,-7 4 42-16,0 3 42 0,-6 1 35 0,0 7 17 16,0-1-7-16,-6 8-30 0,6 7-41 15,-6 1-239-15,6 10-48 0,0 4 0 0,0 3 0 16,6 9 0-16,0 6 0 0,1 0 0 0,6 4 0 16,0 1 0-16,0 1 0 0,13 2 0 0,-7-1 0 15,1-2-215-15,0-4-401 0,5-5-147 16,2-3-111-16,5-8-88 0,-6-2-72 0,7-5 36 15,-7-7 120-15,6-7 143 0,1-9 141 0,-7-1 153 16</inkml:trace>
  <inkml:trace contextRef="#ctx0" brushRef="#br0" timeOffset="4066.99">11169 2869 97 0,'-7'-37'432'0,"1"0"102"0,-13 0 100 0,5 5 55 16,-5 2-9-16,6 4-15 0,0 4-14 0,-1 7-28 16,2 1-58-16,6 11-80 0,6 3-104 0,-8 7-108 15,8 3-96-15,0 9-66 0,8 6-41 16,-2 5-26-16,0 0-17 0,14 6-12 0,-7 4-8 15,7 0-14-15,-1 1-23 0,7-1-40 0,-6-3-41 16,6 3-41-16,-7-7-30 0,1-4-15 0,0-4 0 16,-8-2 27-16,1-5 34 0,-6-6 35 0,-1-6 35 15,-6-1 32-15,0-13 40 0,0 0 38 16,-13-3 41-16,0-7 43 0,1-4 38 0,-8 0 34 16,7-3 22-16,-7-2 14 0,0 0 1 0,8-4-9 15,-2 2-20-15,8-1-30 0,6 5-36 16,0-4-36-16,13 3-34 0,0 4-28 0,13 0-21 15,0 5-12-15,13 2-8 0,0-1-10 0,7 5-15 16,5 4-18-16,2 3-17 0,-1 1-17 16,-7 3-11-16,8 3-5 0,-7 6 3 0,-1 1 11 15,-12 5 13-15,-7 4 15 0,-14-2 14 0,-4 5 23 16,-8 0 7-16,-14 4 4 0,-6 3 3 16,1 5 5-16,-7-6-2 0,0 5-10 0,7-3 3 15,5 3 1-15,2-4-17 0,4 0-46 0,2-3-64 0,0-3-78 16,6-5-68-16,6-9-55 0,8-1-23 15,12-3 9-15,-7-10 36 0,7-5 56 16,0-5 61-16,0-4 58 0,1-2 39 0,-2-5 43 0,-5-4 56 16,0-2 23-16,-8 0 45 0,2-2 54 15,-2 1 61-15,-5-4 45 0,-7 8 30 0,0 0 48 16,0 3 18-16,-7 0-6 0,-5 12-22 0,5 2-31 16,7 6-40-16,-7 6-46 0,7 6-47 15,7 6-40-15,-7 6-38 0,7 8-22 0,5-1-15 16,-5 9-8-16,6-2-14 0,-6 1-39 0,12 0-62 15,-6 0-93-15,6 0-117 0,1-3-132 16,0-5-122-16,-8-3-90 0,8 0-45 0,-1-10-17 16,1-2-2-16,-7-7-14 0,7-3 24 0,-7-3 65 15,0-7 76-15,0-6 92 0,0-5 113 0</inkml:trace>
  <inkml:trace contextRef="#ctx0" brushRef="#br0" timeOffset="4385.64">12212 2908 305 0,'0'-32'462'0,"-8"2"87"15,-4-3 58-15,-2 4-7 0,8 3-48 0,-1 5-41 0,-5 3-33 0,5 2-28 0,0 9-25 0,7 3-33 0,7 8-42 0,6 3-46 16,-7 4-40-16,7 12-37 0,1 3-45 0,-2 2-39 16,2 5-30-16,5 4-24 0,-6 3-19 0,0 0-17 15,7 1-14-15,-1-2-14 0,1-2-11 16,0-3-12-16,-2-1-18 0,9-12-32 0,-1 2-29 16,0-13-22-16,7-1-17 0,5-9-12 0,-5-9 0 15,7-8 18-15,-8-6 24 0,1-6 18 0,-1-4 22 16,1-3 31-16,-7-5 47 0,-7-7 59 0,1 4 57 15,-14 0 56-15,0-3 55 0,8 3 44 16,-14 3 34-16,6 5 15 0,-6 7-156 0,0 7-196 16,0 7 0-16,7 4 0 0,-7 8 0 0,6 6 0 15,-6 11 0-15,7 5 0 0,-7 6 0 16,6 5 0-16,1 7 0 0,-7-1 0 0,6 5 0 16,-6 2 0-16,6-3 0 0,-6 1 0 0,0-4 0 15,0 0-200-15,-6-8-896 0,12 4-234 0,-6-12-55 16,0 2 70-16,14-9 182 0,5-7 249 0,7-2 267 15</inkml:trace>
  <inkml:trace contextRef="#ctx0" brushRef="#br0" timeOffset="5121.1">15631 1883 225 0,'0'-33'533'0,"0"-4"118"0,-14 4 102 0,2 4 40 0,4-1-82 0,2 8-62 0,0 5-62 0,-7 5-69 0,6 1-69 0,7 8-73 0,-7 6-64 0,14 8-60 0,0 11-44 0,6 7-13 16,-7 8-1-16,8 11 4 0,4 7-1 0,2 3-2 0,0 8-4 0,-7 4-187 15,-1 3-4-15,2 1 0 0,-8 2 0 0,7 1 0 0,1-7 0 16,-8 0 0-16,0-5 0 0,1-9 0 0,6-2 0 15,0-10 0-15,-6-4 0 16,-1-6 0-16,1-9 0 0,-1-3 0 0,7-11 0 0,0-4 0 16,-7-10 0-16,8-8 0 0,-8-4 0 15,1-7 0-15,-7-3 0 0,-7-8 0 0,1 3 0 16,-14-7 0-16,-6 5 0 0,-7-1 0 0,-5 0 0 0,-15 7 0 16,-6 5 0-16,1 6 0 0,-7 7 0 15,6 5 0-15,-6 6 0 0,14 8 0 16,4 4 0-16,-5 3 0 0,20 8 0 0,5 3 0 0,8 1 0 15,13 2 0-15,6 1 0 0,6 1 0 0,13-2 0 16,8-2 0-16,-1-2 0 0,13-5 0 0,7-4 0 16,6-5 0-16,-1-7 0 0,8-7 0 15,6-3 0-15,0-5 0 0,1-7-69 0,-1-3-365 16,0-7 25-16,-6-1 50 0,-8-3 68 0,-5-5 70 16,0-2 70-16,-7-4 69 15,-6 0 65-15,-1-5 58 0,-5 1 56 0,-8 0 56 0,-6 5 52 0,-7 2 45 16,-6 4 31-16,0 3 19 0,0 5 0 0,0 10-10 15,0 5-174-15,7 5-116 0,-7 5 0 16,6 12 0-16,0 6 0 0,8 4 0 0,-8 7 0 16,8 8 0-16,5 7 0 0,-13 0 0 15,1 3 0-15,0 1 0 0,-1 0 0 0,0-1 0 0,8-3 0 16,-8 0 0-16,0-7 0 0,1-5 0 0,0-3 0 16,-1-2 0-16,1-9 0 0,-7-7-362 15,0-7-916-15,6-8-139 0,8-7 13 0,-2-11 127 16,1-3 225-16,13-9 259 0,-6-2 289 0</inkml:trace>
  <inkml:trace contextRef="#ctx0" brushRef="#br0" timeOffset="5260.57">16477 2294 100 0,'0'-45'570'0,"-6"4"175"0,-14 9 169 0,7 0 151 0,-7 9-62 15,8 4-114-15,4 5-142 0,2 3-149 0,0 0-158 0,-1 3-163 0,7 8-184 0,-6 0-210 0,6 8-245 0,-7-1-250 0,0 4-291 0,1 0-198 0,0 1-53 0,6 2 67 16,12 0 166-16,8 5 209 0,7-2 271 0</inkml:trace>
  <inkml:trace contextRef="#ctx0" brushRef="#br0" timeOffset="5612.82">16822 2407 414 0,'-19'0'668'0,"-1"3"142"15,-12 1 112-15,-1 3 9 0,1 4-117 0,-7 3-123 0,-1 2-114 16,1 5-104-16,0 5-88 0,13 0-94 0,0 8-74 16,6-2-73-16,7 0-59 0,7-2-40 0,6 3-29 15,6 0-27-15,1-4-29 0,13-3-35 16,-1-4-36-16,7-7-32 0,6-4-18 0,-6-4-4 16,13-7 15-16,1-7 26 0,-1-4 31 15,6-4 34-15,-5-7 29 0,-8 1 39 0,1-10 50 0,-7 2 59 16,0-4 71-16,-7-4 75 0,1 5 80 15,-7 0 65-15,7-2 51 0,-8 8-442 0,2 8-18 16,-8 0 0-16,0 7 0 0,-6 7 0 0,7 4 0 16,0 4 0-16,-1 10 0 0,7 8 0 0,0 4 0 15,-6 7 0-15,-1 6 0 0,7 3 0 0,7 2 0 16,-7 0 0-16,6-1 0 0,-5 1 0 0,-2-4 0 16,1 1 0-16,-13-8-400 0,7-3-1248 15,6-13-19-15,-1-2 106 0,15-10 256 0,12-10 349 16,13-2 430-16</inkml:trace>
  <inkml:trace contextRef="#ctx0" brushRef="#br0" timeOffset="32534.04">5653 2044 91 0,'-7'-18'393'0,"0"-5"57"16,1 5 38-16,0 0-31 0,-8 0-106 0,8-1-91 0,0 8-48 0,-1 0-17 0,0 1 3 0,1-1 9 0,-1 3 11 0,1 0-3 0,0 6-18 0,-1 4-23 0,-6 10-30 0,7 6-26 0,-1 11-18 0,0 12-17 15,1 7-13-15,-1 10-11 0,1 9-14 0,-1 9-3 16,1 11-5-16,6 5-2 0,-7 4-3 0,7 3 1 16,0 3 2-16,0-3-9 0,7 4-9 0,-7-1-5 15,6-7-5-15,7-2-6 0,7-6-7 0,13-6-24 16,-1-5-53-16,7-10-90 0,6-4-116 0,8-9-158 15,-7-10-213-15,5-7-89 0,-5-14-11 0,6-7 57 16,14-7 98-16,-9-16 153 0</inkml:trace>
  <inkml:trace contextRef="#ctx0" brushRef="#br0" timeOffset="33626.1">17786 2026 285 0,'-7'-15'429'0,"-5"4"49"0,5 0 25 0,0-4-77 0,7 4-111 0,0 0-71 15,0 4-46-15,7-4-29 0,0 7-13 0,12-3-6 0,0 3-2 0,14 4 6 0,6 4 6 0,7 3 9 16,13 8 2-16,-1 7 14 0,7 3-15 15,7 16-17-15,0 3-18 0,-1 11-22 0,-6 7-14 0,0 11-30 16,-6 8-6-16,-14 7 0 0,-11 3 6 0,-16 5 21 16,-11 2 28-16,-14-2 30 0,-19 0 28 15,-6-2 14-15,-20-3-3 0,0 2-21 0,-7-9-34 16,7-7-42-16,-7-4-68 0,8-7-116 0,11-11-169 16,7-5-204-16,1-5-262 0,19-12-213 0,13-11-82 15,13-7 24-15,19-12 120 0,21-6 178 0,12-8 252 16</inkml:trace>
  <inkml:trace contextRef="#ctx0" brushRef="#br1" timeOffset="46674.63">2638 3754 258 0,'-8'5'356'0,"-4"-1"25"0,5-1-33 0,-6-3-55 0,6 4-66 0,-5-1-65 0,-2-3-41 0,8 4-16 0,-7-4-6 0,6 3-6 0,1-3-3 0,6 4 0 0,-7-4-2 16,7 0-3-16,0 0-2 0,0 0-3 15,0 0 2-15,0 0-2 0,0 4 3 16,0-4 1-16,0 3 3 0,-6-3 3 0,6 0-2 15,-6 0-4-15,-1 0-3 0,7 0 2 16,0 0 10-16,7 0 10 0,-1 0 14 16,7 4 16-16,0-4 15 0,14 0 11 0,11 0 1 15,7 0 1-15,20 0 3 0,14 0 6 16,12 0 3-16,7 0-6 0,-1 0-30 16,8-4-6-16,-1 4-21 0,7 0-25 0,6-3-26 15,-6 3-21-15,0-4 6 0,5 4-16 16,-5 0-10-16,-7 0-6 0,1 0 13 15,-8 0 20-15,-5 0 13 0,-7 4 7 16,-8-1 5-16,-12 1 5 0,-6-4-8 0,-7 3-5 16,-7 2 5-16,-12-1 13 0,-7-4 18 15,-6 3 21-15,-7-3 15 0,-6 0 7 0,6 3-3 16,-7-3-9-16,0 0-18 0,-6 4-21 16,0-4-25-16,0 0-20 0,0 0-17 15,0 0-14-15,0 0-9 0,0 0-8 16,0 0-13-16,0 0-47 0,-6 4-101 0,0-4-165 15,-1-4-214-15,1 4-236 0,-1-4-278 16,0 4-108-16,-13-3 17 0,2 3 123 16,4-3 196-16,-5 3 224 0</inkml:trace>
  <inkml:trace contextRef="#ctx0" brushRef="#br1" timeOffset="48808.7">5737 1876 236 0,'0'0'363'0,"-6"0"39"0,6 0-22 0,0 0-65 0,0 0-76 0,0 0-72 0,0 0-41 0,0 0-26 0,0 0-11 0,0 0-5 0,-7 0-1 0,7 0 0 0,0 0-4 0,0 0-3 0,0 0-6 15,-6 0-10-15,-1 0-10 0,0 3-3 0,-5 1-5 0,-2 3 2 16,-5 1 4-16,6 7 8 0,-13-1 8 0,7 8 14 0,-8 3 13 16,8 8 9-16,-14 4 11 0,1 7 12 0,-1 12 3 15,1 8 4-15,-7 6 6 0,0 11 5 0,-1 4 3 16,1 3 2-16,0 3 4 16,7 5-7-16,6-2-15 0,6 6-19 0,7-9-20 0,13 3-23 15,7-8-21-15,5-6-19 0,14-6-14 16,7-10-10-16,7-4-8 0,5-9-33 0,7-7-68 15,7-8-98-15,-8-2-116 0,15-13-152 0,-14 1-231 16,6-10-95-16,1-5 0 0,0-4 64 0,0-10 101 16,6-1 144-16</inkml:trace>
  <inkml:trace contextRef="#ctx0" brushRef="#br1" timeOffset="49758.67">18073 1827 216 0,'0'-3'431'0,"0"3"65"0,0-4 48 0,0 1-50 0,6-1-99 0,0 0-69 0,-6 4-48 0,7-3-38 0,-7-1-32 0,7 4-34 0,-7-4-36 0,6 4-39 0,7 0-31 16,0 0-25-16,6 4-8 0,8 3 1 0,-1 1 0 15,6 2 6-15,1 2 13 0,-1 10 7 0,7 0 19 16,-5 8 12-16,-2 2 12 15,1 8 2-15,-14 4-4 0,7 8 4 0,-13 6-13 0,-6 8 0 16,-7 4 4-16,-7 3 9 0,-6 4 7 0,-13 0-2 16,-1-4-6-16,-5 4-18 0,-1-3-16 0,-6-5-20 15,7 0-18-15,-7-6-13 0,7-1-10 16,-1-3-5-16,1-5-6 0,5-2-4 0,1-4-4 16,6-1-28-16,-6-7-48 0,1-3-70 15,5-7-86-15,0-4-106 0,8-9-112 0,-8 2-128 0,-7-12-167 16,2-3-45-16,-8-4 29 0,7 0 72 15,0-11 102-15,0 0 145 0</inkml:trace>
  <inkml:trace contextRef="#ctx0" brushRef="#br1" timeOffset="62696.18">4617 6417 379 0,'-6'-25'541'0,"0"4"97"0,-8 3 86 0,1-1-45 0,6 8-101 16,1-1-94-16,-1 5-73 16,14 4-61-16,-1 6-68 0,1 2-45 0,0 5-36 15,13 9-28-15,-8 3-21 0,-6 10-24 0,8 5-9 16,-8 7-27-16,1 7-22 16,-1 0-17-16,-6 8-13 0,0-1-11 0,-6 5-3 0,6 4-11 15,-7-3-6-15,7-4-6 0,0-2-4 16,0-3-3-16,0-7-9 0,7-8-3 15,-1-3-8-15,0-8-15 0,2-4-12 16,4-6-16-16,-6-4-11 0,1-4 0 16,-7-8 6-16,0-3 15 0,-7-3 13 0,7-8 18 15,-6-4 14-15,0 0 13 0,-8-10 7 16,8-1 6-16,0-4 12 0,-1-6 4 0,7-1 8 16,-6-7 2-16,6 0 2 0,0-3 2 15,6 0 2-15,-6 0 8 0,7-6 10 16,-1 6 8-16,0-1 10 0,8 4 3 0,-2 0 1 15,-5 0-9-15,13 4-17 0,-7 4-14 16,6 2-16-16,-5 5-8 0,11 0-12 0,1 3-7 16,7 8-4-16,-1 7-5 0,8-1-3 15,-1 9-8-15,6 3-11 16,-5 7-17-16,-1 8-16 0,-7 0-11 0,1 7-5 0,-21 3 4 16,2 9 12-16,-14-2 15 0,-14 1 22 0,-5 4 18 15,-13-1 20-15,-7 5 13 0,-1-4 11 0,1-1 11 16,-7-3-2-16,7-4-4 15,7-3-12-15,-1-3-28 0,1-6-63 0,12-2-111 16,1-4-150-16,13-7-159 0,6-1-180 16,0-3-224-16,0 0-74 0,6-3 37 0,7-1 109 15,13-2 139-15,6-3 173 0</inkml:trace>
  <inkml:trace contextRef="#ctx0" brushRef="#br1" timeOffset="62938.28">5372 6594 214 0,'7'-8'473'0,"0"1"85"0,-7 0 77 0,0 7-19 0,-7 0-74 0,0 0-70 0,1 7-51 0,6 8-32 0,6 0-32 0,1 7-31 0,-7 3-45 0,7 4-44 16,-7 8-46-16,6 0-43 0,-6 3-39 0,0 3-36 0,0 6-24 0,0-5-18 0,0 3-19 15,6-3-23-15,-6-3-38 0,8-1-68 16,-2-7-85-16,-6-4-94 0,6-7-104 0,-6-3-90 0,7-5-79 16,-1-7-81-16,-6-7-74 0,7-7 15 0,6-7 62 15,-1-8 79-15,8-7 100 0</inkml:trace>
  <inkml:trace contextRef="#ctx0" brushRef="#br1" timeOffset="63092.63">5542 6517 155 0,'0'-48'449'16,"-6"4"80"-16,-1 11 68 0,0 1-2 0,-12 6-77 15,6 8-78-15,-6-1-76 0,5 4-62 0,14 8-66 16,0-1-79-16,0 2-93 0,0 6-105 16,6 0-99-16,8 0-101 0,-1 3-107 0,-7 0-138 15,-6 5-129-15,7-1-31 0,-7 4 23 0,6 5 61 16,7-6 90-16</inkml:trace>
  <inkml:trace contextRef="#ctx0" brushRef="#br1" timeOffset="63450.77">5802 6498 327 0,'7'-10'491'0,"-7"-1"86"16,-7 3 68-16,1 5-21 0,-1-4-67 0,1 2-53 16,0 5-43-16,6 0-42 0,6 7-48 0,0 1-63 15,1 7-54-15,-1 4-62 0,1-1-46 0,6 8-37 16,0 2-34-16,-6 8-21 0,-1 1-25 0,0 7-11 15,1 0-13-15,6 1-6 0,-6 2-11 0,-1-3-26 16,0 0-57-16,2-3-69 0,-2-5-84 16,0 1-95-16,0-11-91 0,1-1-69 0,0-3-57 0,6-8-56 15,-7-2-65-15,0-12 12 0,8 0 57 16,-2-12 74-16,2-2 98 0</inkml:trace>
  <inkml:trace contextRef="#ctx0" brushRef="#br1" timeOffset="63653.65">6148 6579 101 0,'0'-25'436'0,"-7"3"90"16,7 3 78-16,-13 9 18 0,7-2-68 16,-1 2-77-16,0 6-69 0,1 4-46 0,0 4-53 0,12 3-34 15,0 8-56-15,8 3-52 0,5 3-40 16,1 5-41-16,-1 3-21 0,-6 5-37 0,1 2-9 0,5 4-4 16,-13 1-5-16,1 3-6 0,-1 0-6 15,-6-4-9-15,0 0-23 0,0-3-48 0,-6-4-64 16,6 0-84-16,0-8-94 0,0-2-95 0,0-9-100 15,0-3-128-15,0-3-53 0,0-8 22 0,6-12 62 16,1-2 84-16,5-4 115 0</inkml:trace>
  <inkml:trace contextRef="#ctx0" brushRef="#br1" timeOffset="63805.94">6356 6257 216 0,'0'-54'493'0,"-7"5"98"0,1 5 91 0,0 7 21 0,-1 8-76 0,-6 4-63 16,13 6-61-16,0 5-66 0,-6 3-74 0,6 3-92 15,-7 1-96-15,7 7-100 0,-7 4-105 0,7-1-107 16,-6 5-121-16,6 3-118 0,0 0-131 16,-7 1-168-16,1 1-111 0,6 1-9 0,6 2 59 0,1 2 96 15,13-3 123-15</inkml:trace>
  <inkml:trace contextRef="#ctx0" brushRef="#br1" timeOffset="64185.92">6669 6122 180 0,'-14'-15'532'0,"2"7"133"0,-2 1 112 15,2 3 34-15,5 4-88 0,7 4-100 0,0 7-97 0,0 11-86 16,0 3-76-16,0 9-64 0,7 2-60 16,-1 11-56-16,7 2-52 0,0 2-45 0,0 4-36 0,7 0-20 15,0 3-14-15,-2-2-7 0,-4 1-3 0,5-1-4 16,1-5-3-16,0 0-3 0,-8-7 0 15,8-3-2-15,-1-9 4 0,-5-2 10 0,-2-4 2 16,2-8 8-16,-8-6 5 0,7-5 8 0,-7-7-1 16,8-7-7-16,-2-9 3 0,8-5-10 0,-7-9-4 15,13-3-4-15,-6-4-1 0,6-7-2 0,7 4 3 16,-8 0 13-16,1 3 19 0,7 1 28 0,-7 6 26 16,-6 4 26-16,0 9 21 0,-1-1 11 0,7 9 12 15,-6 2 3-15,5 11 5 0,1 3-61 0,-6 5-112 16,6 8 0-16,-7 7 0 0,1 6 0 0,0 0 0 15,-7 7 0-15,0 1 0 0,6 2 0 16,-5 1 0-16,11 0 0 0,-5-3-86 0,6-1-450 16,0-1-199-16,7-8-197 0,-1-2-211 0,7-8-52 15,7-6 71-15,6-4 155 0,13-11 199 0,1-3 221 0</inkml:trace>
  <inkml:trace contextRef="#ctx0" brushRef="#br1" timeOffset="64544.28">9612 6194 139 0,'-20'-17'632'0,"-5"1"197"0,-1 2 169 0,-7 3 163 0,1 0-50 0,-8 3-95 0,1 8-126 0,1 5-125 0,-9 5-116 0,2 5-648 16,-1 10-1-16,1 12 0 0,-1 7 0 0,13 7 0 0,1 8 0 0,7 7 0 0,-1 3 0 0,12 5 0 0,8 2 0 0,6 5 0 16,6 0 0-16,8 0 0 0,12-5 0 0,-1 1 0 15,7-11 0-15,15-2 0 0,5-10 0 0,-1-7 0 16,8-3 0-16,0-7 0 0,6-8 0 0,7-10-560 15,-14-5-674-15,8-14-137 0,-1-4-2 0,-14-10 103 16,14-4 211-16,-6-8 267 0,-7-3 323 0</inkml:trace>
  <inkml:trace contextRef="#ctx0" brushRef="#br1" timeOffset="65472.25">11391 6734 216 0,'0'-8'421'0,"-7"-3"67"0,-13 3 44 0,8 1-20 0,-8-4-46 16,0 4-27-16,-6 0-13 0,-7-1 6 0,8 5 9 0,-15-1 1 0,1 0-22 0,-6 4-39 0,-7 4-45 0,-1 3-51 16,-5 8-58-16,6 0-59 0,-6 6-50 0,5 5-42 15,7 3-26-15,7 4-24 0,13 0-13 0,7 4-11 16,6-4-7-16,13 4-7 0,13-4-20 15,6-1-37-15,7-2-44 0,7-8-53 0,13-4-50 16,-1-3-37-16,7-8-15 0,13-7 10 16,-6-7 28-16,0-4 42 0,-7-7 46 0,0-5 42 0,-6-2 35 15,-1-5 25-15,-13-2 29 0,-12-2 30 16,0-3 37-16,-13 1 47 0,-7 3 46 0,-7 1 46 16,-6-1 38-16,6 3 20 0,-6 0 7 0,0 9-5 15,7 3-11-15,-8 3-18 0,8 8-22 0,0-1-18 16,6 4-21-16,-7 8-28 0,7 4-29 15,7 6-25-15,-7 5-24 0,6 6-19 0,0 4-17 16,8 5-12-16,-8 2-6 0,7 4-8 16,0 1-18-16,-13-1-42 0,13 4-66 0,-6 0-96 15,0-5-130-15,11 3-142 0,2-13-128 0,0 0-103 16,-1-6-90-16,7-8-97 0,1-5 21 0,-8-10 89 16,14-7 115-16,-1-4 126 0,7-12 147 0</inkml:trace>
  <inkml:trace contextRef="#ctx0" brushRef="#br1" timeOffset="65651.55">11794 6759 167 0,'-12'-41'491'0,"-2"5"111"16,-12 2 105-16,0 9 55 0,0-1-16 0,0 8-22 16,6 4-33-16,0 3-48 0,8 7-71 15,-1 4-96-15,0 7-125 0,13 4-117 0,0 12-98 16,6-3-60-16,7 11-50 0,14 2-14 0,5 3-16 16,1 5-27-16,-7 2-46 0,6 1-72 0,-5 1-76 15,5-1-106-15,-7-5-113 0,2-2-98 16,-1 0-67-16,-6-4-42 0,-8-7-32 0,2-1-42 15,-8-10-3-15,0-1 56 0,1-7 80 0,-1-2 91 16,8-12 112-16</inkml:trace>
  <inkml:trace contextRef="#ctx0" brushRef="#br1" timeOffset="65896.89">12250 6697 362 0,'-6'-15'462'0,"-1"8"73"0,-12-1 14 0,-1 5-48 0,-6 3-75 16,-7 3-45-16,-6 5-25 0,1-1-9 15,-9 8 9-15,2-1 1 0,-1 4-10 16,7 5-12-16,1-2-21 0,-2 1-32 16,7 0-37-16,1 0-34 0,6 0-28 0,13 1-35 0,0-1-28 15,6-5-16-15,7 2-7 0,7-4-11 0,6 3-13 16,7-7-8-16,5 0-12 0,9-4-20 0,-2 0-29 16,7-2-35-16,6-2-50 0,-5-3-75 15,5 0-105-15,7-3-125 0,-7-4-127 0,8-5-108 0,-8 1-108 16,7 0-99-16,-5-4-47 0,-9 1 50 15,7-1 97-15,-5 0 109 0,5-3 141 0</inkml:trace>
  <inkml:trace contextRef="#ctx0" brushRef="#br1" timeOffset="66197.86">12660 6736 102 0,'-12'-7'453'0,"4"0"103"0,-10 3 96 0,4 1 38 0,-11 3-57 0,5 3-75 16,0 1-75-16,1 8-64 0,5 2-60 0,2 4-55 15,5 4-71-15,0 0-62 0,14 4-48 16,0 3-37-16,5-3-35 0,15 3-34 15,-8 0-12-15,14-3-8 0,0-1-22 0,5-6-12 16,-5-2-21-16,6 0-37 0,0-11-2 0,7-2-4 16,0-8 15-16,-8-6 4 0,8-5 20 0,-14-3 37 15,2-9 8-15,-2 1 9 0,-13-2 14 0,7-5 28 16,-13 0 30-16,0-4 37 0,-6 0 42 16,-7 5 42-16,0 3 53 0,0-1 27 0,-7 4 17 15,1 4 0-15,-7 8-15 0,6 3-24 0,7 3-36 16,0 8-22-16,7 5-22 0,-1 1-22 15,1 13-19-15,6 3-58 0,-7 3-64 16,14 9 0-16,-7-2 0 0,0 5 0 0,6-1 0 0,-5 4-16 0,-2-3-282 16,2 0-185-16,-2-4-206 0,2 0-196 15,-1-8-224-15,-1-2-55 0,-4-5 67 0,4-7 145 16,1-4 185-16,13-3 204 0</inkml:trace>
  <inkml:trace contextRef="#ctx0" brushRef="#br1" timeOffset="66708.6">15761 6341 210 0,'0'-14'483'0,"0"-2"100"0,0 6 81 0,0 2-15 0,0 5-107 0,0 3-77 0,0 3-64 0,12 8-53 0,2 8-45 0,5 6-34 16,1 8-21-16,6 3-36 0,-7 8-27 0,7 1-20 0,0 6-12 0,0 1-10 15,-6-1-13-15,-1 4-18 0,8-4-21 0,-8-4-22 0,0-1-19 16,1-7-18-16,0-2-11 0,-7-5 2 0,7-6 11 16,-14-8 25-16,7-3 18 0,-7-11 16 0,1-4 12 15,6-8 2-15,-7-5-7 0,0-10-18 16,8-6-11-16,-1-5-1 0,-6-5 6 0,-1-3 12 0,0-5 9 15,1-4 3-15,-1-4-4 0,1-3-13 16,-7 2-18-16,7 2-21 0,-1 2-19 0,-6 5-21 16,6 6-38-16,-6 8-72 0,0 8-131 0,0 3-178 15,0 11-208-15,0 0-214 16,0 11-237-16,0 3-74 16,7 8 50-16,0 12 140 0,12-1 188 0,7 3 209 0</inkml:trace>
  <inkml:trace contextRef="#ctx0" brushRef="#br1" timeOffset="67621.17">18913 5916 182 0,'6'-25'479'0,"-6"2"103"0,-6 5 94 0,-1 0 34 0,7 3-62 0,-6 4-50 0,6 0-44 0,0 4-44 0,0 3-34 0,6 4-45 0,1 8-52 0,6 3-55 0,0 11-47 0,-1 3-32 0,2 11-39 15,-1 6-30-15,0 5-22 0,-6 4-11 0,-1 11-5 0,0-3-4 16,-12 7-5-16,0-4-89 0,-1 4-40 16,0-4 0-16,1 1 0 0,-1-8 0 0,1-1 0 15,6-6 0-15,-6-4 0 0,6-4 0 16,0-6 0-16,0-9 0 0,6-6 0 0,-6-5 0 15,6-3 0-15,1-8 0 0,-7-6 0 0,6-4 0 16,-6-8 0-16,7-4 0 0,-7 2 0 0,0-9 0 16,-7 0 0-16,-6 1 0 15,-7-2 0-15,-5 2 0 0,-1-1 0 0,-7 4 0 0,-6 1 0 0,0 2 0 16,-6 5 0-16,-1 3 0 0,1 4 0 0,-2 2 0 16,2 5 0-16,6 5 0 0,0 2 0 15,6 7 0-15,7 1 0 16,13 7 0-16,0 1 0 0,0 2 0 0,13 4 0 0,13 0 0 15,0-4 0-15,6 5 0 0,8 0 0 0,12-4 0 0,0-1 0 16,6-3 0-16,8-8 0 0,-1-3 0 16,7-2 0-16,-8-7 0 0,8-4-69 0,0-7-389 15,-7-2 11-15,7-6 15 0,-8-6 62 0,2-3 75 16,-7-3 76-16,-8 0 71 0,-5-8 84 16,-7 1 99-16,0-4 69 0,0-1 67 0,-13 1 69 15,6 0 72-15,-12 3 50 0,0 7 33 0,-1 5 12 16,0 7-8-16,8 3-322 0,-14 3-77 0,6 6 0 15,-6 6 0-15,0 3 0 0,7 12 0 16,-7 0 0-16,6 6 0 0,-6 9 0 0,7-1 0 16,-1 4 0-16,1 4 0 0,-1 3 0 0,0-4 0 0,2 1 0 15,-2 0 0-15,0-4 0 0,8-3 0 16,-8-5 0-16,-6-3 0 0,6-8 0 0,1-3-537 16,-1-7-589-16,8-4-149 0,-8-7-28 15,0-4 99-15,14-8 176 0,-1-2 211 16,7-5 213-16</inkml:trace>
  <inkml:trace contextRef="#ctx0" brushRef="#br1" timeOffset="67751.95">19707 6191 264 0,'-20'-41'552'0,"8"8"137"0,-2 4 136 0,-5 0 50 0,6 11-69 0,0-1-85 0,7 6-110 0,-8 1-125 0,2 4-150 0,-2 5-171 0,8-1-204 0,-1 8-216 0,1-1-202 0,12 1-220 15,-6 7-220-15,0 0-79 0,7 0 32 0,6 4 112 16,6-4 148-16,7 4 198 0</inkml:trace>
  <inkml:trace contextRef="#ctx0" brushRef="#br1" timeOffset="68152.92">20091 6429 260 0,'-12'-4'562'0,"-8"1"140"0,1-2 131 0,-1 2 43 0,-6 3-48 0,-7 0-88 15,1 3-77-15,-1 5-90 0,1 3-97 0,-1 4-98 0,1 0-109 16,-1 3-70-16,13 8-74 0,-6-1-51 0,13 1-35 0,0 4-21 0,6-2-13 0,7 1-26 16,0 1-31-16,7-4-39 0,0-1-39 0,6-6-48 15,0-1-43-15,6-6-26 0,1-2-6 0,6-10 13 0,7 0 24 16,-1-10 23-16,7-5 50 0,-13-4 47 15,7-3 48-15,-1-8 51 0,-5 2 53 0,-1-5 72 16,0-4 55-16,-7 4 58 0,1-4 50 0,-8 4 38 16,2 1 29-16,-8 2 13 0,1 8-4 0,-1 0-21 15,7 11-319-15,-13 4-27 0,13 3 0 0,-7 8 0 16,2 7 0-16,-2 3 0 0,0 8 0 16,-6 4 0-16,0 0 0 0,7 6 0 0,-1 5 0 0,7 0 0 15,0 2 0-15,1-2 0 0,-8 4 0 16,7-8 0-16,-20 4 0 0,7-8 0 0,-6 0-661 15,6-7-363-15,6-2-146 16,1-7-77-16,6-6 56 0,-7 0 155 0,7-7 203 0,7-2 201 16</inkml:trace>
  <inkml:trace contextRef="#ctx0" brushRef="#br1" timeOffset="68428.45">20762 6096 243 0,'0'-23'498'0,"0"9"93"0,0-1 70 0,6 7-17 0,2 2-84 0,11 2-55 16,1 4-47-16,12 8-39 0,-6-1-39 0,1 11-50 15,-2 8-55-15,8 3-65 0,-8 7-42 0,2 8-38 16,-1 8-20-16,-6-1-7 0,-8 8-8 16,2-1-4-16,-14 5-19 0,0 2-3 0,-7 2-7 0,0-5-12 15,-13 3-10-15,-5-6-32 0,-1 5-64 16,-6-14-117-16,5-2-161 0,7-5-181 0,2-9-230 15,-9-5-201-15,14-11-63 0,0-7 44 0,13-11 124 16,13-4 163-16,7-10 219 0</inkml:trace>
  <inkml:trace contextRef="#ctx0" brushRef="#br1" timeOffset="68966.37">22932 5627 251 0,'12'7'443'0,"1"1"62"0,7 6 51 0,6 8-49 0,0 4-94 0,7 6-53 0,5 10-17 0,-11 8 10 0,5 8 27 0,-6 12 39 0,-7 8 44 0,-5 2 42 0,-14 9 36 0,-14 1 26 0,-11 9 11 0,-8 0-7 15,-13 4-135-15,-12 0-436 0,-1-5 0 16,-6-2 0-16,0-5 0 0,6-6 0 0,-6-9 0 16,13-9 0-16,-7-5 0 0,8-10 0 0,-2-9 0 15,1-6-1177-15,7-9-240 0,6-9-55 16,6-12 69-16,7-7 213 0,13-7 304 0,6-8 364 16</inkml:trace>
  <inkml:trace contextRef="#ctx0" brushRef="#br1" timeOffset="70254.89">2051 7697 143 0,'0'-4'423'0,"-7"4"79"0,-5-4 75 0,-1 4 0 0,-7 0-54 0,6 0-49 0,-11 0-34 0,18 0-19 0,7-3-21 0,7 3-31 16,0-4-34-16,5 4-35 0,-12 0-28 15,6 0-21-15,-6 4-12 0,8-1-7 16,-2 1-10-16,0 3-5 0,8 0-2 0,-1 4-12 16,6 0-14-16,0 4-18 0,8 0-11 15,-8 4-5-15,14-1-10 0,-1 4-109 16,1 3-36-16,6 4 0 0,7 5 0 16,-1 3 0-16,14 2 0 0,6 1 0 0,6 5 0 15,14-5 0-15,6 4 0 0,14 0 0 16,11-4 0-16,15-3 0 0,6-4 0 15,13-4 0-15,19-10 0 0,0-9 0 0,20-5 0 16,0-13 0-16,0-10 0 0,-1-8 0 16,-12-3 0-16,-13-8-125 0,-19-7-128 0,-21 4 30 0,-25-8 47 15,-20 4 45-15,-19 0 40 0,-26 0 33 16,-14 4 28-16,-19 3 16 0,-13 0 6 0,-13 4 1 16,-13 7-18-16,0 1-68 0,-7 7-139 0,7 3-193 15,7 4-208-15,6 0-290 0,6 7-134 16,13 1-12-16,7 3 93 0,20 3 167 15,13 4 199-15</inkml:trace>
  <inkml:trace contextRef="#ctx0" brushRef="#br1" timeOffset="81324.06">3275 5517 149 0,'-6'-4'395'0,"-1"4"68"0,-5-3 44 0,-2 3-29 0,2 0-65 0,-8 0-51 0,0 0-22 0,-5 0-5 0,5 0 3 0,-6-4 1 0,13 1 3 0,13 3-22 0,0-5-38 0,13 2-40 15,-7-1-41-15,7-3-31 0,0-4-30 16,13-3-7-16,-6-2 15 0,13 2 27 16,-1-4 31-16,1-1 24 0,12 1 22 0,1-3 7 15,-1 2-4-15,7-4-15 0,-6 2-18 0,0 3-10 16,12-1-169-16,1-3-43 0,6 4 0 16,0 0 0-16,13-4 0 15,7 3 0-15,0 1 0 0,6-1 0 16,13 9 0-16,0-5 0 0,13 1 0 0,-6 2 0 0,13 5 0 15,-1-4 0-15,-5 4 0 0,6 2 0 16,-7 3 0-16,0-3 0 0,0 2 0 0,0 3 0 0,-6 3 0 16,-7 2 0-16,1-3 0 0,-1 6 0 0,-7-4 0 15,1 0 0-15,-1 3 0 0,-5 0 0 0,-1 0 0 16,0 1 0-16,-6 3 0 0,-6-4 0 16,5 4 0-16,0-4 0 0,-5 4 0 0,-1 0 0 15,0 1 0-15,0-2 0 0,1 2 0 0,-2-1 0 16,2 0 0-16,-8 0 0 0,0 0 0 0,-5 3 0 15,6-3 0-15,-7 4 0 0,-7-5 0 0,14 2 0 0,-7 2 0 16,1-3 0-16,-1 4 0 0,-7-4 0 0,0 0 0 16,1 4 0-16,0-4 0 0,-1 3 0 15,1-3 0-15,0 4 0 0,-7 0 0 0,0-1 0 16,0 1 0-16,-6-5 0 0,-7 6 0 0,6-2 0 16,-5-2 0-16,-1 2 0 0,-1 1 0 0,1 0 0 15,-6-1 0-15,-1-3 0 0,2 1 0 0,-2 2 0 16,-7-3 0-16,2 3 0 0,5 1 0 15,-6-5 0-15,1 5 0 0,5 0 0 0,1-4 0 0,-1 4 0 16,1-1 0-16,-1 2 0 0,-6-3 0 0,7 3 0 16,-7-1 0-16,7-1 0 0,-7 0 0 15,0 1 0-15,0 0 0 0,-1-4 0 0,2 3 0 0,-1 1 0 16,-6-5 0-16,-1 2 0 0,1-1 0 0,-1 0 0 16,0 0 0-16,-5 0 0 0,5-4 0 0,-6 4 0 15,6-4 0-15,-5 1 0 0,-1 3 0 0,0-4 0 16,0 4 0-16,0-4 0 0,0 1 0 0,0 3 0 15,6 0 0-15,-6 0 0 0,1 0 0 0,-2-1 0 16,8 2 0-16,0-1 0 0,-1 0 0 0,7-1 0 16,-6 2 0-16,-1-5 0 0,1 4 0 0,-8-4 0 15,2 0 0-15,-8-2 0 0,7 1 0 16,-6-1 0-16,0-2 0 0,5 1 0 0,2-4 0 16,-2 2 0-16,-5 3 0 0,-7-5 0 0,0 3 0 15,0-3 0-15,0 0 0 0,0 4 0 16,0-4 0-16,0 0 0 0,-7 0 0 0,7 0 0 0,-6 0 0 15,6 0 0-15,-6-4 0 0,6 4 0 0,-6 0 0 16,-2-3 0-16,2 3 0 0,-7-5 0 0,0 3 0 16,-6-5 0-16,-14 2 0 0,7 2 0 0,-20 3-616 15,-5-3-929-15,-2-4-24 0,-6 2 92 0,13 1 214 16,-5 4 310-16,-1-3 374 0</inkml:trace>
  <inkml:trace contextRef="#ctx0" brushRef="#br1" timeOffset="83456.19">3236 5338 163 0,'-6'3'379'0,"0"1"54"0,-2 4 16 15,2-5-41-15,0 0-64 0,-1 1-69 0,1 0-45 0,-1-4-22 0,1 0-14 0,-1 0-5 0,1 0-10 0,0 0-9 0,6 0-1 0,-8 0 0 16,8 0 5-16,-6-4-9 0,6 4-10 15,0-4-5-15,0 1 2 0,6 0 11 0,8 3 20 16,5-8 39-16,13 4 44 0,-5-3 44 16,-1 0 29-16,6-4 6 0,-6 4-5 15,7-1-18-15,6-3-21 0,1 0-24 16,-2-1-18-16,8 2-150 0,6-5-109 0,0 4 0 16,7 0 0-16,0 0 0 0,-2 0 0 15,9-1 0-15,6 2 0 0,-1-1 0 0,14-3 0 16,0-1 0-16,6 4 0 0,7-4 0 15,-1 1 0-15,7-1 0 0,-5 4 0 16,-2-4 0-16,-6 4 0 16,1-4 0-16,-9 4 0 0,-4 0 0 15,0 1 0-15,-8-1 0 0,7 0 0 0,-6 3 0 0,-1-3 0 0,1 4 0 0,0 0 0 16,-1-4 0-16,8 3 0 0,-2 1 0 0,2 0 0 16,-1 0 0-16,7-4 0 0,-1 4 0 0,0-1 0 15,8-3 0-15,6 3 0 0,0 1 0 16,-1-1 0-16,1 1 0 0,6 0 0 0,0 3 0 0,-6-3 0 15,6 0 0-15,7 3 0 0,-7-4 0 0,0 5 0 16,7 0 0-16,-7-5 0 0,7 5 0 0,-7-1 0 16,0-3 0-16,0 3 0 0,-6-1 0 0,0 3 0 15,0-2 0-15,-1 0 0 0,-6-3 0 16,0 3 0-16,1 0 0 0,-7 4 0 0,0-2 0 0,-8-6 0 16,2 8 0-16,-2-8 0 0,-5 8 0 0,0-4 0 15,-1 1 0-15,-6 3 0 0,8-4 0 16,-2 0 0-16,0 1 0 0,8 3 0 0,-8-3 0 15,1-2 0-15,6 5 0 0,1-3 0 0,5-1 0 16,1 4 0-16,0-3 0 0,-2-1 0 0,2 4 0 16,0 0 0-16,0-4 0 0,-1 4 0 0,-5 0 0 15,-8 0 0-15,8 0 0 0,-8 4 0 0,-6-4 0 16,0 0 0-16,1 4 0 0,-1-1 0 0,-6 1 0 16,-2-1 0-16,9 2 0 0,-8-2 0 15,1 4 0-15,7-3 0 0,-8-1 0 0,8 5 0 16,5-4 0-16,-6 4 0 0,0-2 0 0,6-2 0 15,-5 0 0-15,6 3 0 0,-7-1 0 16,0-1 0-16,0 2 0 0,-7 1 0 0,7-1 0 16,-12 0 0-16,6 1 0 0,-1-1 0 0,1 0 0 15,-8 0 0-15,8 4 0 0,-7-4 0 16,1 1 0-16,-2-1 0 0,2 1 0 0,5 3 0 0,-5-3 0 16,-2-1 0-16,2 4 0 0,-1-4 0 15,-1 0 0-15,2 0 0 0,-7 4 0 0,-1-3 0 16,0 3 0-16,-5-4 0 0,5 0 0 0,-12 1 0 15,-1 3 0-15,-6-5 0 0,7 6 0 16,-7-5 0-16,0 0 0 0,7 4 0 0,-7-4 0 16,0 1 0-16,0 3 0 0,7 0 0 0,-8 1 0 15,1-5 0-15,7 4 0 0,-7 0 0 0,0-1 0 16,7-2 0-16,-7 3 0 0,6-4 0 0,-5 4 0 16,-1-4 0-16,0 5 0 0,-1-5 0 15,1 4 0-15,1-7 0 0,-7 7 0 0,6-4 0 0,-1 3 0 16,1-2 0-16,0 3 0 0,1 0 0 15,-7 0 0-15,5-3 0 0,1 2 0 0,0 1 0 16,0 0 0-16,1 1 0 0,-9-1 0 0,9-4 0 16,-1 4 0-16,0 0 0 0,0 0 0 0,-7-4 0 15,7 0 0-15,-6 4 0 0,0-3 0 16,5-1 0-16,-11 0 0 0,5 4 0 0,1-4 0 16,0 4 0-16,-8-3 0 0,8 2 0 0,-1-2 0 15,-5 3 0-15,6-3 0 0,-1 2 0 0,0-2 0 16,-6 3 0-16,7-4 0 0,-1 4 0 0,1-4 0 15,0 4 0-15,-1-3 0 0,-6 3 0 16,6-4 0-16,-5 4 0 0,-8-3 0 0,0 3 0 16,8 0 0-16,-8-4 0 0,7 0 0 0,-6 4 0 15,-1-3 0-15,1-1 0 0,5 4 0 0,-4-4 0 16,-2 0 0-16,6 0 0 0,-5 1 0 16,6 3 0-16,-6-4 0 0,-1 4 0 0,8-4 0 15,-8 1 0-15,6 3 0 0,-4 0 0 0,-2-4 0 16,0 4 0-16,1-3 0 0,-7-1 0 0,6 0 0 15,-6 1 0-15,7-1 0 0,6 4 0 0,-1-4 0 16,-4 1 0-16,-2-1 0 0,0 0 0 16,1 0 0-16,6 1 0 0,-6 0 0 15,-7-6 0-15,6 3 0 0,-6 2 0 0,6-3 0 0,-6-1 0 16,8-3 0-16,-2 4 0 0,-6 0 0 16,6-1 0-16,-6-3 0 0,6 4 0 0,-6-1 0 15,7-3 0-15,-7 5 0 0,0-5 0 0,0 0 0 16,0 3 0-16,7 1 0 0,-7-4 0 0,6 0 0 15,1 3 0-15,-7-3 0 0,0 0 0 0,0 4 0 16,0-4 0-16,0 0 0 0,6 4 0 16,-6-4 0-16,6 0 0 0,-6 0 0 0,0 0 0 15,0 0 0-15,0 0 0 0,0 0 0 16,0 0 0-16,-6 0 0 0,6 0 0 0,0 0 0 16,0 0 0-16,0 0 0 0,0 0 0 0,0 0 0 15,0 0 0-15,0 0 0 0,0 0 0 0,0 0 0 16,0 0 0-16,0 0 0 0,0 0 0 15,0 0 0-15,0 0 0 0,6 0 0 0,-6 0 0 0,0 3 0 16,-6-3 0-16,6 0 0 0,-6 4 0 0,-1-4 0 16,-6 3 0-16,0-3 0 0,-19 4 0 0,-1-4 0 15,-13 4 0-15,1-4-1272 0,6 3-354 16,-13-3 48-16,6-3 166 0,0-1 298 0,8 0 337 16</inkml:trace>
  <inkml:trace contextRef="#ctx0" brushRef="#br1" timeOffset="87797.13">3021 5454 156 0,'7'0'218'0,"6"5"-24"16,-6-5-43-16,5 0-44 0,2 0-40 0,-8 0-9 0,7 2 28 0,0-2 36 0,-6 0 24 0,-1 0 12 0,7 5 8 0,-6-5-10 0,-1 0-37 0,-6 3-43 0,6-3-20 0,-6 0-12 0,0 4-3 0,0-4-8 0,0 0-1 15,0 0 2-15,0 0 1 0,0 0 6 16,0 0 8-16,0-4 7 0,0 8 9 16,0-4 6-16,0 0 9 0,0 4 7 15,0-8 6-15,0 4 4 0,0 0 3 0,0 0 4 16,0-4 8-16,0 4 7 0,-6 0 9 15,6 0 15-15,-6 0 15 0,-1 0 19 16,-6 0 16-16,7 0 7 0,-1 0 8 0,7 0 12 16,7 0 17-16,5-3 12 0,2 3 12 15,-2 0 17-15,8 0 13 0,-7 0 8 16,0-5 2-16,0 5-4 0,1-2-3 0,5-6-6 16,-6 5-9-16,0-2-14 0,7 2-169 15,-1-5-96-15,0 1 0 0,-6 4 0 0,7-5 0 16,-6 1 0-16,-2 0 0 0,8-1 0 15,-7 1 0-15,-1 3 0 0,2-3 0 16,-1 0 0-16,6 3 0 0,-6-3 0 16,1-1 0-16,12 1 0 0,-7 0 0 0,7 0 0 15,6-4 0-15,7-1 0 0,1-2 0 16,-1 3 0-16,0-1 0 0,7-2 0 16,-7 3 0-16,6-3 0 0,1-1 0 0,-1 4 0 15,1-5 0-15,-1 3 0 0,-5 1 0 16,5 5 0-16,-6-4 0 0,13 0 0 0,-6 1 0 15,-1-2 0-15,8 1 0 0,-2-3 0 16,8 2 0-16,6 2 0 0,14-5 0 16,-1 1 0-16,6-2 0 0,7-1 0 0,1 2 0 15,-1 0 0-15,0 0 0 0,-6 1 0 0,0 0 0 16,-1-1 0-16,-6 4 0 0,7 0 0 0,-13-1 0 16,5 1 0-16,-4 0 0 0,-2 4 0 0,-6-1 0 15,7-2 0-15,-7 2 0 0,0 1 0 16,7 0 0-16,-1 0 0 0,-5-1 0 0,12 1 0 0,-7-4 0 15,14 4 0-15,-7-2 0 0,6-1 0 0,8 3 0 16,-1-1 0-16,7-2 0 0,0 2 0 16,-7-3 0-16,-7 4 0 0,7-1 0 15,0-2 0-15,-6 2 0 0,6 1 0 0,-6 0 0 0,0 0 0 0,-7-1 0 16,7 1 0-16,-8 3 0 0,-4-3 0 0,4 3 0 16,-4-3 0-16,4 2 0 0,-5 3 0 15,6-3 0-15,-6 2 0 0,6 0 0 0,0-5 0 16,0 4 0-16,0-3 0 0,1 4 0 0,-8-6 0 15,8 6 0-15,-8-4 0 0,1 3 0 0,0 1 0 16,-1-5 0-16,1 5 0 0,-1-1 0 0,1-3 0 16,-1 3 0-16,-5 0 0 0,5 1 0 0,-6-1 0 15,7 0 0-15,-6 1 0 0,5 0 0 0,0 3 0 16,1-5 0-16,0 2 0 0,-1-1 0 0,-6 1 0 16,8-1 0-16,-8 0 0 0,6 1 0 0,-6-1 0 15,0 0 0-15,0 1 0 16,0-2 0-16,1 3 0 0,-1 2 0 0,-6-5 0 0,0 2 0 15,-2-1 0-15,-4 4 0 0,-1 0 0 0,-1-4 0 16,2 4 0-16,-7-3 0 0,5 3 0 0,-5-4 0 16,7 4 0-16,-2 0 0 15,2-4 0-15,-1 4 0 0,0 0 0 16,6-3 0-16,-5 0 0 0,-1 3 0 0,6-5 0 0,-6 5 0 0,13 0 0 16,-6-4 0-16,6 4 0 0,0 0 0 0,-6 0 0 15,6 0 0-15,1 0 0 0,-9 0 0 16,9 4 0-16,-1-4 0 0,-6 0 0 15,-1 5 0-15,1-5 0 0,7 0 0 0,-1 3 0 0,-7-3 0 16,7 0 0-16,0 3 0 0,0-3 0 0,-6 0 0 16,0 4 0-16,6-4 0 0,-6 0 0 15,-1 4 0-15,-6-1 0 0,6-3 0 0,-5 4 0 16,5 0 0-16,-6-4 0 0,-6 3 0 0,6 2 0 16,0-5 0-16,-6 2 0 0,13 3 0 0,-8-2 0 15,1-3 0-15,1 8 0 0,-2-5 0 0,8 1 0 16,-7 0 0-16,1-1 0 15,-2 1 0-15,2-1 0 0,-7 2 0 0,5-2 0 0,2 0 0 16,-1 5 0-16,7-5 0 0,-8 5 0 0,2-4 0 16,-7 3 0-16,5-4 0 15,-5 5 0-15,6-1 0 0,0 0 0 0,-6 1 0 16,5-1 0-16,-4 0 0 0,-2 0 0 0,1 1 0 0,-7 0 0 0,-1-1 0 16,-5 0 0-16,7 0 0 0,-8 1 0 15,7-1 0-15,0 1 0 0,0-1 0 0,0 0 0 16,0 4 0-16,0-4 0 0,7 0 0 0,-7 1 0 15,6 3 0-15,1-4 0 0,7 4 0 0,-8 0 0 16,-6-3 0-16,7 3 0 0,-8-4 0 16,9 4 0-16,-9 0 0 0,1-4 0 15,0 1 0-15,7 2 0 0,-13-2 0 0,-1-1 0 0,7 4 0 16,-7 0 0-16,8-4 0 0,-7 4 0 16,6-3 0-16,-7 2 0 0,7 2 0 0,-7-1 0 15,8 0 0-15,-7 0 0 0,-1 0 0 0,13 0 0 16,-6 0 0-16,-6 0 0 0,6 0 0 0,0 4 0 15,0-5 0-15,-6 2 0 0,6-1 0 0,-6-1 0 16,-1 1 0-16,7 0 0 0,-6 1 0 16,-1-5 0-16,-6 4 0 0,1 0 0 0,5-1 0 0,1-2 0 15,-1 3 0-15,1 0 0 0,-1 1 0 16,1-6 0-16,-1 5 0 0,1-1 0 16,-7 2 0-16,0-1 0 0,7 0 0 0,-7-3 0 15,0 2 0-15,7 1 0 0,-7 0 0 0,-1-4 0 16,1 1 0-16,0 3 0 0,-6-4 0 0,-1 4 0 15,7-4 0-15,-6 5 0 0,0-5 0 0,-1 4 0 16,7 1 0-16,-6-6 0 0,-1 5 0 16,-5-3 0-16,5 3 0 0,0-4 0 0,1 4 0 0,-7-4 0 15,7 1 0-15,-8-1 0 0,1 0 0 16,1 0 0-16,-2 1 0 0,-4-5 0 0,4 2 0 16,1 2 0-16,-6-4 0 15,6 1 0-15,-7 0 0 0,0-1 0 0,2 1 0 16,4 0 0-16,-5-1 0 0,0 1 0 0,5-1 0 0,-5 2 0 15,-1-2 0-15,8 1 0 0,-2-4 0 0,-5 3 0 16,0 1 0-16,-1 0 0 0,0-4 0 0,1 3 0 16,-1 1 0-16,1-4 0 0,-7 0 0 0,7 4 0 15,-7-4 0-15,6 3 0 0,-6-3 0 16,6 0 0-16,2 4 0 0,-8-4 0 0,0 0 0 16,0 0 0-16,0 0 0 0,0 0 0 0,0 0 0 15,6 0 0-15,-6 0 0 16,6 0 0-16,-6 0 0 0,0 0 0 15,0 0 0-15,0 0 0 0,0 0 0 0,0 0 0 0,0 0 0 0,6 3 0 16,-6-3 0-16,7 0 0 0,-7 5 0 0,7-5 0 16,-7 0 0-16,6 3 0 0,1-3 0 0,-7 0 0 15,6 0 0-15,-6 0 0 16,6 0 0-16,-6 0 0 0,0 3 0 0,0-3 0 0,0 0 0 16,0 0 0-16,0 0 0 0,0 0 0 0,0 0 0 15,0 0 0-15,0 4 0 0,-6-4 0 0,6 0 0 16,-6 0 0-16,-14 4 0 0,1-4 0 15,-21 0 0-15,-18 3 0 16,-20-3 0-16,-7-3-459 0,-13 3-1291 0,1-4 2 0,6-3 142 0,-7-1 317 0,13 1 442 16,7-4 397-16</inkml:trace>
  <inkml:trace contextRef="#ctx0" brushRef="#br1" timeOffset="114528.92">3829 10316 332 0,'-19'3'420'16,"5"2"52"-16,-5-3 6 0,-1 3-47 0,-6-5-66 0,14 3-40 0,-8-3-22 0,7 0-13 0,-1 4-21 0,14-4-37 0,0 0-40 0,0 0-41 0,7 4-30 0,6-4-24 16,7 0-18-16,-1 4-11 0,20-4-9 0,1-4-11 15,5 4-10-15,7 0-13 0,1-4-7 16,-2 4-8-16,8-4-10 0,0 4-10 0,-7 0-27 16,-1-3-35-16,-5 3-50 0,-7 0-54 15,-6 3-50-15,-1-3-41 0,-5 0-29 16,-14 4-21-16,6-4-34 0,-5 0-69 15,-14 0-81-15,0-4-19 0,0 1 14 16,6-2 35-16,0 3 74 0</inkml:trace>
  <inkml:trace contextRef="#ctx0" brushRef="#br1" timeOffset="114803.87">3966 10093 293 0,'-6'0'419'0,"-2"3"55"0,2-3 16 16,0 0-45-16,0 0-74 0,-2 0-59 0,8 0-47 16,-6 0-36-16,6 0-36 15,6 0-32-15,8 0-34 0,-2 4-35 0,15-4-21 0,-1 0-17 16,6 4-19-16,14-4-20 15,0 0-37-15,6 0-54 0,7 0-71 0,-1 0-82 16,-6 0-108-16,0-4-148 0,-7 0-98 16,-12 1-17-16,-7-2 32 0,0-1 62 15,-6 2 99-15</inkml:trace>
  <inkml:trace contextRef="#ctx0" brushRef="#br1" timeOffset="115071.22">4096 9862 128 0,'-20'-5'407'0,"8"5"59"16,-1 0 44-16,-1 0-40 0,8 0-103 15,6 0-105-15,-6 0-75 0,12 0-48 0,0 0-32 16,8 0-24-16,5 0-16 0,13 0-11 15,7 0-8-15,7 5-11 0,7-5-11 16,-2 0-11-16,1 3-28 0,1-3-49 0,-2 4-58 16,8-4-81-16,-7 0-126 15,-5-4-148-15,-2 4-58 0,0-3 3 0,7 3 34 16,7-5 69-16</inkml:trace>
  <inkml:trace contextRef="#ctx0" brushRef="#br1" timeOffset="115594.72">6049 9638 138 0,'-12'-7'436'0,"-1"2"70"0,-7 3 49 0,8-2-24 15,4 8-122-15,-4 3-104 0,6 5-79 0,-2 2-50 0,8 8-35 16,8 3-21-16,-2 12-11 0,6 0-10 0,8 6-8 16,0 10-4-16,-1 1 1 0,1 0 3 0,0 5-4 15,5 4-7-15,-11-1 2 0,5 0-7 16,-6-3-10-16,0 0-11 0,7-5-8 16,-8 2-3-16,2-9-8 0,-1-7-7 0,0 0-1 0,0-11 4 0,-7-3 19 15,8-7 31-15,-8-5 43 0,7-7 39 16,-7-7 29-16,-6-3 11 0,-6-12-10 0,6-7-24 0,-13-4-31 15,-1-10-22-15,-5-4-6 0,0-3 5 16,-8-10 11-16,-5 2 8 0,6-7 1 0,-7-1-13 16,1-4-20-16,5 1-25 0,9 0-19 0,-2 3-18 15,13 1-18-15,1 3-6 0,0 4-7 0,12 7-5 16,0 0 4-16,1 11-8 0,13 4-6 0,-8 3-8 16,14 3-7-16,1 9-10 0,5 8-19 0,-6-2-2 15,7 8-3-15,-7 3 4 0,0 5 5 0,7 6 8 16,-8 5 13-16,-5 2 4 0,-7 5 5 15,0 4 4-15,-13 2 5 0,0 1 4 0,-6 3-4 0,-14 1 7 16,7-3 4-16,-13 2-1 0,-7-3-7 16,7 1-19-16,0-2-46 0,-6 1-76 15,5-7-93-15,8-4-102 0,0-4-117 0,19 1-97 16,0-8-76-16,0 0-70 0,12-5-81 0,8-2 10 0,6-4 74 16,7 0 90-16,6-4 107 0</inkml:trace>
  <inkml:trace contextRef="#ctx0" brushRef="#br1" timeOffset="115816.13">6779 9876 378 0,'0'-11'477'0,"-6"3"61"0,6 5 21 0,-6 0-80 0,6 3-109 0,-8 3-81 0,8 5-53 0,0 4-28 0,0 5-16 0,8 5-6 0,-8 3-4 0,6 5-8 0,-6 3-26 0,6 3-10 0,1 1-18 0,0 0-24 0,-1 3-22 0,0-3-19 0,1 0 0 0,-1-5-32 0,8 1-37 0,-2-7-48 0,2 0-62 16,-2-5-76-16,-5-2-81 0,6-4-70 16,0-8-75-16,-13-4-97 0,6-6-92 0,2-8-7 0,-8-4 36 15,6-3 56-15,6-11 86 0</inkml:trace>
  <inkml:trace contextRef="#ctx0" brushRef="#br1" timeOffset="115935.78">6890 9649 317 0,'-13'-50'501'0,"-6"5"73"0,12 9 66 0,-6 3-50 15,-7 3-119-15,7 12-98 16,1-1-80-16,-2 8-69 0,8 4-76 16,-8 3-88-16,8 4-100 0,0 4-107 0,-1 3-108 15,7 4-133-15,-6 0-168 0,6 0-81 0,0 4-3 0,0 4 46 0,6-5 75 0,7 4 118 16</inkml:trace>
  <inkml:trace contextRef="#ctx0" brushRef="#br1" timeOffset="116391.21">7170 9474 94 0,'0'0'416'0,"7"0"72"0,-7 7 53 16,6 4 1-16,-6 3-78 0,0 8-73 0,0 7-44 16,6 4-23-16,1 3-11 0,0 6-19 0,5 2-36 15,2 3-34-15,-8 5-32 0,7 2-35 16,7-2-48-16,-8 3-20 15,8-3-16-15,-7-5-19 0,13 0-15 0,-6-7-16 0,0 1 13 0,5-8-16 16,1-3-10-16,1-10-5 0,5 3-3 0,-6-12 1 16,0-3-3-16,7-6 3 0,-7-4 2 0,0-6-1 15,0-3 3-15,0-4 0 0,-6 1-2 0,-8-8 1 16,2 0-3-16,-8-4 2 0,0 4-1 0,-6 0-1 16,-6-3-1-16,6-1-2 0,-6-3 2 0,-8-2-1 15,8 6 0-15,0 0 4 0,-1-4 2 0,1 7 0 16,-8-4 4-16,8 3 3 0,0 6 3 0,6 2 5 15,-7 0 1-15,7 4 4 0,0 5-3 16,0-2 0-16,0 0 8 0,0 5 9 0,0 3 3 16,0 0 3-16,0 0 4 0,0 0-2 0,0 3-11 15,0 1-12-15,7 0-11 0,-7-1-5 0,6 2-18 16,-6-2-39-16,6 0-63 0,8-3-81 0,-1 0-95 16,-7 4-102-16,-6-4-88 0,6 0-66 0,-6 0-52 15,0 0-80-15,0 0-14 0,0 0 46 0,0 0 68 16,0 0 87-16,0 0 106 0</inkml:trace>
  <inkml:trace contextRef="#ctx0" brushRef="#br1" timeOffset="116805.42">7704 9887 187 0,'-6'0'395'0,"6"-3"52"0,-7-1 15 0,1 0-52 0,6 2-76 0,-7-3-68 0,7 1-41 0,0 1-14 0,0-2 1 0,0 2 0 0,0 3-1 0,0 0-7 0,0 0-2 0,7 3 5 0,-1 5 3 0,1 3 0 0,5 4 3 0,8 7 4 0,-7 0-12 0,0 7-25 16,0 4-28-16,1 1-30 0,5 3-31 0,-6-1-26 15,0 4-26-15,0-3-18 0,0 0-19 0,7-5-23 16,-8 0-45-16,8-2-61 0,-7-4-67 0,1-4-81 15,-8-4-84-15,6-7-69 0,2-3-54 0,-8-5-67 16,7-6-94-16,1-8-25 0,-8-4 35 0,0-7 56 16,0-3 80-16,2-9 115 0</inkml:trace>
  <inkml:trace contextRef="#ctx0" brushRef="#br1" timeOffset="116945.48">7906 9572 317 0,'-13'-36'521'0,"0"6"87"0,0 9 80 0,0 2-27 16,0 4-98-16,-7 4-89 0,14 0-85 0,-7 8-72 15,6-1-75-15,7 4-85 0,0 4-94 16,0-1-104-16,7 8-101 0,0-2-106 0,5 1-96 16,1 5-99-16,7-4-100 0,6 3-113 15,0 0-11-15,-7-2 41 0,14 2 70 0,-7-3 90 0</inkml:trace>
  <inkml:trace contextRef="#ctx0" brushRef="#br1" timeOffset="117261.74">8278 9606 348 0,'0'-7'505'0,"0"2"80"0,0-2 70 0,-14 3-33 15,1 1-79-15,7-1-60 0,-8 0-58 0,8 4-56 16,-7 8-65-16,13 2-71 0,-7 9-68 0,7 7-58 16,0-1-36-16,7 8-21 0,-7 7-6 0,7 8 5 15,-1 3 2-15,8 1-1 0,-8 2-3 16,7-2-3-16,0-1-8 0,-6 1-11 0,11-8-10 16,-4-5-5-16,-1 3-3 0,0-6 0 0,0-8-2 15,0-2 5-15,0-3 9 0,0-8 7 0,-6-5 14 16,12-6 16-16,-6-4 16 0,6-11 8 0,8-4-2 15,-1-3 5-15,0-8 1 0,0-7-4 0,-1 1 7 16,2-1 18-16,-8-4 30 0,8 4 26 0,-8-1 19 16,7 5 8-16,-13 4-5 0,6 6-17 0,-5 5-13 15,-1 3-9-15,6 3-10 0,-6 8-62 16,1 5-72-16,-2 5 0 0,8 5 0 0,-1 4 0 16,-5 6 0-16,-2 1 0 0,2-1 0 0,-2 8 0 15,-5-4 0-15,6 5-400 0,-6-5-296 0,-7-4-234 16,0 0-236-16,0-2-65 0,0-4 53 15,12-5 154-15,14-3 215 0,13-7 234 0</inkml:trace>
  <inkml:trace contextRef="#ctx0" brushRef="#br1" timeOffset="117747.4">10804 9957 113 0,'0'-11'441'0,"-6"0"78"0,-1 0 63 0,-12 0 13 0,-7-1-83 0,-13 2-71 0,-1 3-61 0,1-1-40 0,-6 6-23 15,-1 2-41-15,1 0-44 0,-7 10-53 0,5 5-36 0,2 3-30 16,0 3-36-16,5 5-18 0,8 4-19 0,6 0-3 16,13-3-18-16,7 7-6 0,6-4-4 0,6-1-2 15,7-4-4-15,13-2-13 0,0-2-11 16,7-6-22-16,5 0-25 0,2-8-27 0,5-7-20 16,1 0-10-16,-7-11 7 0,6-3 16 0,-5-5 17 15,-1-6 30-15,0-1 33 0,-7-4 36 16,-5 1 38-16,-8-4 48 0,0 1 49 0,-5-2 47 15,-1 5 49-15,0-1 51 0,-7 5 40 0,1 6 33 16,-1 9 22-16,-6 0-11 0,0 10-37 16,0 2-57-16,0 9-61 0,0 8-70 0,6 6-89 15,2 1-66-15,4 7 0 0,2 1 0 0,-2 1 0 16,8 6 0-16,-7-4-200 0,7 0-142 0,-8-2-160 16,8-1-161-16,7-9-119 0,-2-3-94 15,1-4-70-15,-6-2-10 0,6-14 79 0,0-2 127 16,7-2 128-16,-1-14 144 0</inkml:trace>
  <inkml:trace contextRef="#ctx0" brushRef="#br1" timeOffset="117938.73">11326 10034 227 0,'0'-47'478'16,"0"-2"101"-16,-7 5 108 0,0 4 24 0,-6 0-30 0,0 11-6 15,6 0 4-15,-5 6-8 0,6 5-41 16,-2 7-75-16,2 7-102 0,12 8-114 0,-6 4-108 16,14 10-94-16,-2 8-61 0,-5 6-32 0,6 1-18 15,7 11-9-15,-7 0-3 0,-1 4-3 16,2-1-9-16,-1-2-20 0,0 2-31 0,0-3-48 15,-7-8-62-15,-6 6-84 0,6-10-101 0,-6-6-106 16,8-1-95-16,-2-10-73 0,0-5-54 16,1-2-46-16,6-11-39 0,-6-4-17 0,5-9 53 15,-5-5 79-15,12-4 96 0,-5-5 119 0</inkml:trace>
  <inkml:trace contextRef="#ctx0" brushRef="#br1" timeOffset="118141.47">11671 9943 269 0,'0'-15'514'0,"-7"4"123"16,1 3 125-16,-8 0 39 0,2 8-25 0,-15 0-19 15,8 5-15-15,-8 2-25 0,1 4-43 16,-6 0-71-16,6 4-83 0,-6-1-101 0,12 4-419 0,0 4 0 16,14-2 0-16,0 1 0 0,6 2 0 15,0-3 0-15,12-1 0 0,2-1 0 0,5-3 0 16,7 3 0-16,6-7 0 0,-5 1 0 0,11-5 0 16,-5-3 0-16,7 3-224 0,5-7-408 0,1 0-137 15,5-7-94-15,-5 3-66 0,7-8-56 16,-8 5 16-16,0-4 103 0,1-3 128 0,7 2 134 15,-8-2 146-15</inkml:trace>
  <inkml:trace contextRef="#ctx0" brushRef="#br1" timeOffset="118423.32">12348 10024 444 0,'6'-9'603'0,"-6"2"143"15,-6 0 138-15,-14 3 25 0,7 4-40 0,-13 0-57 16,0 4-76-16,0 3-94 0,-7 4-121 16,1 4-127-16,-1 2-116 0,14 6-92 0,-7 3-69 15,12-1-67-15,2 5-50 0,6-1 0 0,-2 0 0 16,16-3 0-16,-2 0 0 0,6-4 0 15,2-1-80-15,-1-5-51 0,7-6-47 0,-1 2-33 0,7-9-22 16,0-3-7-16,6-11 7 0,-12-1 28 0,13-6 35 16,-7-8 33-16,0 1 34 0,-1-4 34 15,-5-4 28-15,0 0 27 0,-7-4 29 0,7 5 39 16,-14-2 50-16,0 6 55 0,1-2 60 16,-7 8 50-16,7 7 44 0,-7 4 17 0,0 4-18 15,-7 7-42-15,7 4-270 0,-7 10 0 0,7 4 0 16,7 8 0-16,0 0 0 0,6 3 0 0,-7 8 0 15,7-5 0-15,0 5-446 0,0 0-233 0,7-4-162 16,-1-7-147-16,8-4-134 0,-2-8 14 16,-5-3 113-16,12-7 170 0,1-4 169 0,-7-11 187 15</inkml:trace>
  <inkml:trace contextRef="#ctx0" brushRef="#br1" timeOffset="118696.1">12954 9994 167 0,'12'-33'512'0,"-12"3"135"0,-6 5 137 16,0 3 95-16,-8 7-9 0,8 3-42 0,-7 6-65 0,0 6-79 15,6 6-97-15,-6 13-121 0,7 4-126 0,6 9-102 16,0 1-77-16,6 4-54 0,1 3-40 0,12 4-32 16,1 0-37-16,0-4-51 0,12 0-61 15,1 1-69-15,-1-12-80 0,1 0-66 0,-7-6-40 0,0-8-6 16,7-12 23-16,-1-3 54 0,1-11 66 0,-7-8 64 16,7-10 55-16,-1 1 46 0,-7-13 43 15,9 1 46-15,-9-4 85 0,15 0 73 0,-8 0 61 16,1 3 49-16,-1 5 34 0,-13 7 6 0,1 3-42 15,-6 8-40-15,-8 3-35 0,7 11-36 16,0 4-34-16,-6 11-29 0,5 4-30 16,2 10-48-16,-8 8-86 0,-6 4-159 0,0 3-251 0,-6 4-298 15,6-4-312-15,0 4-147 0,6-4-24 0,7 1 98 16,7-1 216-16,12-6 279 0</inkml:trace>
  <inkml:trace contextRef="#ctx0" brushRef="#br1" timeOffset="119503.15">15741 9316 166 0,'0'-26'460'0,"-6"4"82"0,-1 0 64 0,0 4-8 0,1 8-112 0,-1-2-106 0,7 5-86 0,7 7-61 0,-1 11-46 0,8 7-39 16,5 8-26-16,7 7-15 16,0 11-10-16,14 7-4 0,-8 7-6 0,7 5-5 0,-7 3-3 0,1 0-16 15,0-1-2-15,-1-2-9 0,-6-5-9 0,0-3-8 16,1-7-15-16,-2-4 4 0,1-4-10 15,-6-11 2-15,0-7 6 0,5-3 12 16,1-9 8-16,7-10 6 0,-1-6-2 0,1-13-7 0,-1-7-12 16,2-10-10-16,-9-8-4 0,8-7-5 0,-7-4 0 15,-6-8-4-15,-8-3-10 0,2 1-36 16,-8 2-53 0,0 1-75-16,1 6-86 0,0 9-95 15,-7 4-98-15,0 10-128 0,0 4-116 16,-7 6-17-16,7 12 39 0,7 3 73 0,6 8 95 0</inkml:trace>
  <inkml:trace contextRef="#ctx0" brushRef="#br1" timeOffset="120136.1">18339 9363 355 0,'0'-18'478'16,"0"4"68"-16,-6-1 32 0,6 4-63 0,0 0-98 0,0 7-68 0,0 4-42 0,0 7-17 0,6 4-4 16,8 12-5-16,6 9-3 0,-8 5-13 0,8 7-14 0,-1 11-13 0,-5 8-18 0,-2 1-13 0,2 10-20 0,5 4-19 0,-6-2-25 0,0 1-35 0,-7-4-28 0,8-3-31 0,-8-4-21 0,13-3-12 0,-5-9-8 0,6-6-2 0,-8-4-6 0,1-11-2 0,7-3-3 0,-14-13 4 0,0 3 1 0,2-13 3 0,-2-7 5 0,-6-7 1 0,6-13-1 15,-6-2-5-15,-6-10-1 0,0-5-2 0,-8-7-4 16,-5-7 1-16,-1-8 1 0,-6-3 2 0,0-9 2 16,0 2 1-16,-7-4 4 0,8 1-1 15,-1-2 5-15,-1 8-3 0,8 0 1 0,0 4-2 16,11 6-2-16,2 9-3 0,6 3-3 0,6 4-1 15,8 11 1-15,12 2-3 0,-1 6-3 16,9 6-3-16,5 4-1 0,-1 8 2 16,9 3-5-16,-9 6 2 15,7 9 4-15,-5 4 2 0,-7 7-2 0,-8 3-3 0,1 0-3 16,-12 8-3-16,-8 2 0 0,-12 3 4 16,-8-3 1-16,-5 3 0 0,-7-3 3 0,0-2-12 0,-7 3-32 15,-5-4-58-15,5-6-74 0,7-4-101 0,0-4-116 0,12-8-110 16,1 0-105-16,7-6-124 0,6 1-72 0,13-7 23 15,0 2 79-15,14-4 101 0,-2 4 127 0</inkml:trace>
  <inkml:trace contextRef="#ctx0" brushRef="#br1" timeOffset="120415.22">19290 9741 203 0,'0'-11'506'0,"-6"-4"121"0,6 7 107 16,-13 1 31-16,13 0-77 0,-6 4-78 0,6 3-71 15,0 0-68-15,0 3-59 0,0 8-58 0,0 7-62 16,6 4-52-16,-6 8-49 16,13-1-43-16,-7 8-43 0,1 3-30 0,6 4-16 0,0 0-27 15,-6-4-13-15,5 3-16 0,1-1-39 0,1-6-76 16,-8-3-120-16,0-7-129 15,8-5-138-15,-8-2-125 0,7-8-113 0,-13-7-119 16,7-8-27-16,-1-7 67 0,7-8 103 0,7-6 110 16,-7-4 137-16</inkml:trace>
  <inkml:trace contextRef="#ctx0" brushRef="#br1" timeOffset="120533.9">19480 9437 36 0,'-7'-59'431'15,"0"7"95"-15,-5 8 75 0,4 8 32 16,-11 8-77-16,6 5-109 0,7 4-100 0,-7 5-84 0,7 7-73 15,-2 3-82-15,8 4-106 0,-6 7-117 0,6 1-116 16,6 2-150-16,-6 6-192 0,0-2-84 0,8 4-3 16,-2 4 50-16,7 4 80 0</inkml:trace>
  <inkml:trace contextRef="#ctx0" brushRef="#br1" timeOffset="121017.61">19884 9557 219 0,'0'-10'522'0,"0"2"111"0,-8 1 92 0,8 3 12 15,-6 4-97-15,6 0-105 0,-6 4-91 0,6 7-78 16,-7 3-68-16,7 9-62 0,7 6-46 15,-1 5-35-15,0 2-27 0,14 4-17 0,-7 4-16 16,0 4-10-16,7 3-19 0,-1-4-13 0,1-3-19 16,-1 0-14-16,1-7-7 0,0-3-9 0,6-6-4 15,-7-6-4-15,1 0 2 0,6-7 2 0,-1-8-2 16,1-3 1-16,1-8 2 0,-1-7 1 16,6-3-2-16,-6-8-3 0,-6-8 1 0,6-4 1 15,-6-2 5-15,-8-7 4 0,2-5 4 16,-14-2 12-16,0-3 20 0,0-1 23 0,-7 2 25 15,0 5 35-15,1 5 42 0,0 3 35 16,-1 9 23-16,1 9 19 0,6 3 3 0,-7 6-13 16,7 9-51-16,-7 6-185 0,7 9 0 0,0 6 0 15,0 8 0-15,0 6 0 0,7 5 0 0,0 3 0 16,18 4 0-16,-5 4 0 0,0 0 0 0,6-2 0 0,-13-2 0 16,-1-2 0-16,2-6 0 0,-1-7 0 15,0-3 0-15,0-1 0 0,0-10-170 0,-6-4-558 16,5-8-179-16,2-9-184 0,-8-8-104 0,7-5 33 15,0-11 131-15,6-2 190 0,1-5 193 16,0-7 232-16</inkml:trace>
  <inkml:trace contextRef="#ctx0" brushRef="#br1" timeOffset="121161.31">20632 9174 75 0,'-20'-67'494'0,"1"11"123"0,-7 6 108 16,-6 13 72-16,-1 4-90 0,1 8-123 0,5 7-122 15,-5 6-114-15,6 5-118 0,6 7-139 16,1 3-170-16,5 8-181 0,8 5-202 0,0 2-242 15,6 0-111-15,6 4-15 0,7 3 62 0,19-3 116 0,2 4 170 16</inkml:trace>
  <inkml:trace contextRef="#ctx0" brushRef="#br1" timeOffset="121518.2">20776 9111 178 0,'-8'0'461'0,"2"0"78"16,0 7 66-16,6 7-1 0,0 9-88 0,0 6-73 16,0 8-42-16,6 7-25 15,8 4-17-15,-2 10-22 0,-5 0-35 0,6 9-44 0,-6 2-46 16,5-3-43-16,-4 0-41 0,4 0-40 16,1-4-32-16,-6-7-19 0,6-4-14 0,-7-7-9 0,0-4-11 15,2-6-4-15,-2-9-11 0,6-6 33 0,-5-8 22 16,6-4 22-16,0-7 24 0,7-11 21 15,0-4 35-15,-1-11-9 0,7-2 0 0,0-6 2 16,0-6-1-16,0 0 4 0,7-1 3 16,-8 2 2-16,9 2-4 0,-15 0-13 0,7 7-12 15,-6 9-23-15,6-1-23 0,-7 7-18 0,1 8-15 0,-1 2-38 16,-6 10 0-16,-6 6 0 0,5 3 0 16,-5 8 0-16,6 4 0 0,-7 7 0 0,-6 0 0 15,8 0-315-15,-8 7-283 0,-8-7-274 0,8 0-275 16,-12-4-106-16,-2-3 18 0,2-3 140 0,12-2 229 15,26-7 267-15</inkml:trace>
  <inkml:trace contextRef="#ctx0" brushRef="#br1" timeOffset="122206.14">23790 8781 111 0,'-12'-25'569'0,"5"-1"119"0,-12 8 113 0,0 3 104 0,5 0-94 0,-5 4-126 0,12 3-129 0,0 5-93 0,1 0-97 15,12 9-93-15,1 6-87 0,6 10-60 0,6 11-32 0,8 7-4 0,-1 11 14 0,0 11 25 0,-6 5 31 0,5 7 25 0,1 2 18 0,-6 0 10 0,0 5 0 0,-7 0-11 0,-7-4-144 0,8 0-58 0,-8 0 0 0,0-8 0 16,0-3 0-16,1-7 0 0,6-8 0 0,0-8 0 16,-7-6 0-16,8-7 0 0,-8-8 0 15,0-7 0-15,2-4 0 0,-2-11 0 0,0-8 0 0,1-6 0 16,-7-8 0-16,0-5 0 0,-13-5 0 0,-1-5 0 15,-4 1 0-15,-9-1 0 0,-11 0 0 16,-9 5 0-16,-5 2 0 0,-7 5 0 0,-6 2 0 16,0 5 0-16,-6 11 0 0,0 0 0 0,6 7 0 15,-1 7 0-15,14 5 0 0,6 1 0 0,14 6 0 16,5-1 0-16,21 8 0 0,6-4 0 0,14 3 0 16,11 2 0-16,15-2 0 0,11-3 0 15,14 0 0-15,7-3 0 0,6-5 0 16,7-3 0-16,-6-8 0 0,5-3 0 0,-6-3 0 0,0-8 0 15,-6-3-20-15,-1-5-74 0,-18-6 28 0,-2-5 27 16,-5-3 26-16,-13 0 12 0,-1-7 5 0,-19 0 5 16,1 3 15-16,-14-4 21 0,0 1 25 15,-7 4 11-15,0 2-81 0,1 5 0 0,-1 7 0 16,-5 7 0-16,12 1 0 0,-8 7 0 16,2 7 0-16,6 7 0 0,-6 7 0 0,6 9 0 15,6 6 0-15,0 5 0 0,2 5 0 0,4 5 0 16,1 0 0-16,1 4 0 0,5-1 0 0,-12-3 0 15,5 4 0-15,8-8 0 0,-7 0 0 0,7-9 0 16,-8-4 0-16,2-4 0 0,-1-4 0 0,-7-12-413 16,1-4-623-16,-1-6-157 0,1-12-82 15,-1-7 47-15,0-4 151 0,8-7 207 0,-8-7 206 16,7 0 241-16</inkml:trace>
  <inkml:trace contextRef="#ctx0" brushRef="#br1" timeOffset="122326.9">24599 9282 47 0,'0'-44'491'0,"-8"7"139"0,2 5 121 0,-7 7 90 0,0 3-49 0,0 3-96 0,1 4-109 0,4 5-117 0,-4 3-122 0,-1 3-130 0,6 4-165 0,7 0-201 0,-6 7-202 0,6 4-216 0,-13 4-249 0,7-1-110 0,6 4-3 0,0 8 86 16,6-3 137-16,20 2 183 0</inkml:trace>
  <inkml:trace contextRef="#ctx0" brushRef="#br1" timeOffset="122698.07">25289 9503 198 0,'0'-7'522'0,"-7"-1"115"0,-5 1 106 0,-14 2 29 0,6 3-97 0,-13-3-108 0,1 10-81 16,-1 2-60-16,1 4-46 0,-7 3-56 15,-1 8-42-15,1 4-36 0,0 0-38 0,13 6-39 16,-6-1-43-16,5 1-23 0,15 5-19 0,-2-5-10 15,8 5-15-15,6-7-17 0,6-1-17 0,1-7-12 16,-7 0-5-16,13-5-9 0,0-9 1 16,7-4 2-16,-1-4 5 0,14-12 1 0,0-5-2 15,-1-5 5-15,-7-8 2 0,1-2 5 0,1-5 17 16,-1-4 29-16,-6 1 42 0,-1 1 48 0,1 2 55 16,-8 0 56-16,8 7-140 0,-7 4-125 0,7 5 0 15,-14 5 0-15,8 6 0 0,4 7 0 16,-4 6 0-16,5 5 0 0,1 3 0 0,6 10 0 15,-7 1 0-15,7 7 0 0,0 4 0 0,-6 3 0 16,6-2 0-16,0 3 0 0,0-4 0 0,-6 0 0 16,-8 0 0-16,2-4-748 0,-8-3-710 0,1-8-39 15,-1-3 81-15,-6 0 193 0,0-1 275 16,13-6 306-16</inkml:trace>
  <inkml:trace contextRef="#ctx0" brushRef="#br2" timeOffset="137886.91">22084 2538 213 0,'7'0'327'0,"0"0"18"0,-7 0-17 0,6 0-38 0,-6 0-48 0,0 0-54 0,-6 0-43 0,6 0-28 0,-14 0-18 0,8 0-14 0,0 0-9 0,-2 0-8 0,-4-3-7 0,-1 3-7 0,0 3-7 0,0-3-1 0,-1 4 1 0,2-4 1 0,6 0 2 15,-8 0 4-15,1 4 9 0,7-4 2 0,-1 0-1 16,7 0 0-16,0 0-6 0,0 0-2 15,7 0-7-15,-1 0-4 0,1-4-4 0,13 4-1 16,-2 0 2-16,9-4-3 0,5 4-6 0,1-3-4 16,6 3-3-16,7-3-10 0,-8-2-6 0,9 5-5 15,-9-3-1-15,8 3-8 0,-13-4 0 16,-1 4 1-16,1-3-2 0,-14 3 0 0,1 0-1 16,-14-4 5-16,0 4-4 0,2 0-7 0,-16-4-10 15,2 4-12-15,0 0-10 16,-14 0-8-16,1 0-3 0,-1 4 2 0,-6 0 7 0,0-1 9 0,-7-3 9 15,1 0 9-15,-1 0 8 0,7 0 3 0,1-3 6 16,-2 3 1-16,8 0 2 0,-8-4-1 16,15 4 4-16,-2-4 4 0,2 1 4 0,5-1 7 15,-13 0 7-15,14 1 10 0,-8-4 6 0,8 7 8 16,-6-5 7-16,-2 5 3 0,8 0-3 0,-7 5-6 16,7-2-5-16,-8 8-6 0,8 7-8 15,-8 4-15-15,2 0 4 0,5 8 6 0,-6-5 0 16,6 8-3-16,1-3-1 0,6 2 7 0,0 2-9 15,0-2-7-15,6-2-4 0,1-1-1 0,0 1-2 16,6-9 0-16,-7 2 0 16,8-5-1-16,-2-4 1 0,-6-2 8 0,2-2 15 0,-2-6 25 15,-6-1 28-15,6-3 28 0,1-3 22 0,-7-1 16 16,6-6 12-16,-6-2 2 16,7-2-11-16,6 3-17 0,-1-5-17 15,8 2-24-15,0 0-24 0,-1-1-29 0,1 4-21 16,6 0-10-16,0 4-5 0,7 2 0 0,6 2 1 0,-7 6 1 0,7 2 4 15,1 5 0-15,-1 5-1 0,-7 7 1 0,1 0-3 16,-21 4-2-16,8 4-3 0,-20-2-2 16,0 6-1-16,0-1 3 0,-12-1-1 0,-2 1 4 15,-12-4 3-15,-7 4 15 0,-12-3 1 0,-1-4 2 16,-5-1 5-16,-2-3 1 0,1-3 1 0,0-5-15 16,6-3-7-16,8-3-27 0,5-4-55 15,7-8-86-15,0-4-111 16,13-3-121-16,13-3-140 0,0-5-184 0,13-6-102 0,7 3 2 15,12-4 65-15,7 5 100 0,7-5 132 0</inkml:trace>
  <inkml:trace contextRef="#ctx0" brushRef="#br2" timeOffset="138371.13">23733 2517 186 0,'0'-19'422'0,"0"1"59"0,0 3 50 0,-8-4-42 0,-4 5-83 16,-1-1-55-16,-7 5-22 0,0-1 2 0,-6 3 4 0,1 1-6 0,-8 3-21 0,0 8-30 0,8 3-28 0,-8 12-27 0,-7 6-18 0,8 8-4 0,-7 8 2 0,7 6 1 0,-1 12-2 0,1-1-15 0,12 9-23 0,-7 2-30 0,21-4-29 0,0 5-29 0,12-4-29 15,8-3-20-15,5-5-24 0,13 2-44 0,7-10-79 0,7-6-115 16,6-7-143-16,7-8-145 0,12-7-143 16,-6-10-153-16,0-9-106 0,1-11 18 0,-8-3 91 15,1-7 122-15,-7-4 138 16</inkml:trace>
  <inkml:trace contextRef="#ctx0" brushRef="#br2" timeOffset="139154.44">24396 2714 45 0,'0'-4'361'0,"7"1"61"16,-7-1 44-16,-7 1-33 0,7-1-67 0,-6 4-72 15,0 0-65-15,-8 0-47 0,2 4-36 16,-2-1-30-16,-5 1-21 0,-1 3-39 0,-6-2-18 16,1 2-15-16,-1-1-9 0,6 6-2 0,0-5-13 15,1 0 1-15,5 4 0 0,2-3 0 0,-8-1 1 16,13 0-1-16,1 4 0 0,6-7-2 16,0 0-1-16,6-1-1 0,1-3 1 15,-1 0 0-15,8-3 2 0,-2-1 1 0,14-3 1 0,-6-4 0 16,7 0-1-16,5 0 0 0,-6-4 1 15,-1 1 2-15,-5 3 2 0,0-5 7 0,-1 2 13 0,-5 3 16 16,-2 0 26-16,2 0 29 0,-8 4 24 16,-6-1 17-16,7 5 7 0,-7-1 1 0,0 4-16 15,0 4-18-15,0-1-12 0,0 5-6 0,0 3-8 16,0 4-5-16,6 3-8 0,0 3-9 0,1 2-12 16,6 6-16-16,-7 0-13 15,8 1-7-15,-8-1-5 0,1 4-3 0,-1 0-1 0,1-3-1 16,-1-2-1-16,1-2-7 0,5 0 2 15,-4-5 1-15,-8-2 0 0,0-1 2 0,0-6-1 16,0-2 14-16,0 1 3 0,0-7 11 0,0 3 6 16,0-7-1-16,-8 5-1 0,8-5-3 0,-12-5-9 15,5 5-7-15,1-4-8 0,-7 4-3 16,0-3 0-16,-1-1-13 0,2 4 6 0,-8-3 0 16,7 3 2-16,-7-4-7 0,1 0 4 0,0 4 14 15,-1-3-2-15,-7 3 0 0,9 0-2 0,-2 3 14 16,1-3 0-16,-1 4 5 0,0-4 8 15,1 4 6-15,12-4 16 0,-6 3 13 0,7-3 11 16,6 0 6-16,-7 4 0 16,7-4 5-16,7 0-13 0,-7 0-6 0,12 0-1 0,-5 0 6 15,6 0 14-15,6 3 9 0,1-3 19 0,13 0 6 16,-7 0-4-16,6 0-11 0,1 0-19 0,6 0-23 16,-7-3-21-16,8 3-17 0,-8-4-12 0,1 4-11 15,-7-3-10-15,7-1-3 0,-14 0-34 16,7 4-67-16,-6-7-102 0,-1 4-127 0,1-2-136 15,-1-2-135-15,-6 0-130 0,7 0-150 0,-7-4-12 16,6-1 69-16,0 2 106 0,15-1 122 0,-9 0 153 16</inkml:trace>
  <inkml:trace contextRef="#ctx0" brushRef="#br2" timeOffset="139439.72">25191 2663 5 0,'6'-18'364'0,"-6"3"68"16,0 1 54-16,0 2-3 0,0 2-52 0,0-2-71 0,0 9-42 0,0-5-25 0,0 8-10 0,0-2 11 0,0 4 18 0,0 6 22 0,7 7 17 0,0-1 8 0,-1 8 2 0,1 4-20 0,-1 3-40 16,0 5-54-16,2 1-57 0,4 2-49 0,-6 4-44 15,2 3-37-15,-2-4-30 0,0 4-30 16,1-4-43-16,-1 1-67 0,1-5-100 0,0-3-118 0,-7 1-123 15,6-9-105-15,0-6-84 0,-6-5-63 16,6-3-50-16,-6-4-5 0,-6-4 58 0,6-6 84 16,-6-4 99-16,6-4 116 0</inkml:trace>
  <inkml:trace contextRef="#ctx0" brushRef="#br2" timeOffset="139601.41">25061 2960 45 0,'-14'-3'415'0,"14"3"83"0,0 0 60 0,0 0 18 0,8 0-61 16,-2 0-70-16,0 0-41 0,7 0-32 0,1 0-30 16,4 0-36-16,2-5-57 0,7 5-67 15,-1-4-65-15,6 1-53 0,7-4-33 0,0 3-57 16,1 1-91-16,-1-5-119 0,-1 1-131 0,-11-1-176 16,5 1-182-16,-6-4-57 0,0 4 28 0,1 0 86 15,5 0 116-15</inkml:trace>
  <inkml:trace contextRef="#ctx0" brushRef="#br2" timeOffset="139945.57">26005 2682 240 0,'0'-12'458'0,"7"1"60"0,-1-3 40 16,1 2-62-16,5 2-137 0,2-1-110 0,-2 7-80 15,8-3-51-15,0 7-32 0,6 0-22 16,0 7-18-16,6 4-7 0,-12 0-7 0,6 4-6 15,-7 3-7-15,-5 1-1 0,-2 6-3 0,-12 5 4 16,0-1 3-16,-12 0 15 0,-2 0 22 0,-5 0 25 16,-7 5 28-16,-6-5 29 0,-1 0 33 15,1 0 23-15,-1 1 26 0,1-5 14 0,5-2-4 16,14-2-15-16,0-2-23 0,1-9-31 0,4 5-37 16,8-7-26-16,8-1-8 0,4-4 7 0,8 1 11 15,-1-4 9-15,13 0 2 0,-5 0-6 0,5-4-17 16,7 4-14-16,1-3-27 0,-1-4-22 15,-7 3-19-15,7-3-13 0,-13 3-25 0,7-4-81 16,-13 1-109-16,-2-4-148 0,9 4-154 0,-7-7-175 16,-8 3-216-16,-5-4-67 0,0-1 43 15,5 2 113-15,2 1 140 0,-1-7 168 0</inkml:trace>
  <inkml:trace contextRef="#ctx0" brushRef="#br2" timeOffset="140150">26884 2454 464 0,'0'-10'605'0,"0"-2"99"0,-6 5 73 0,6 3-72 16,6 8-118-16,1-1-97 0,13 13-89 0,-1 2-62 15,7 8-44-15,0 6-48 0,6 5-54 0,1 2-50 16,-1 10-38-16,1-2-33 0,-7 5-27 16,0-1-18-16,-6 4-9 0,-13-1-10 0,-1 5-9 15,-12-3-16-15,-1-2-34 0,-6-2-60 16,0-1-95-16,-7-7-122 0,1-4-138 0,-7-4-189 0,0-6-176 15,0-8-50-15,-1-4 36 0,9-7 93 16,4-6 126-16,20-10 193 0</inkml:trace>
  <inkml:trace contextRef="#ctx0" brushRef="#br2" timeOffset="141830.81">25002 4410 35 0,'-26'4'411'0,"6"-1"85"0,1 6 68 0,6-6 25 0,0 0-66 0,0 1-87 0,0 0-71 0,7-1-61 0,6-3-52 0,0 4-48 0,6-4-45 0,0 0-31 0,14 4-20 0,6-4-13 15,1 0-6-15,11-4-5 0,1 4-9 0,0 0-14 16,7-4-16-16,7 4-11 0,-2-3-8 0,-5 3-11 15,5 0-8-15,-4-4-7 0,-2 4-6 16,-6 0-19-16,-6 0-39 0,-7-4-62 0,-1 4-81 16,-5-3-82-16,-7 3-82 0,0-3-87 0,0-2-98 15,-13 1-81-15,-6-3 2 0,-1 4 44 16,1-5 64-16,-1 1 92 0</inkml:trace>
  <inkml:trace contextRef="#ctx0" brushRef="#br2" timeOffset="142110.7">25087 4223 24 0,'0'5'358'0,"0"-10"63"0,7 2 43 16,-1 3-27-16,0-4-71 0,0 4-84 0,2 0-55 15,4 0-32-15,8 0-19 0,-1 0-17 16,7 0-13-16,1 0-21 0,11-3-30 0,2 3-29 16,-1 0-25-16,6 0-18 0,1-4-11 0,-7 4-7 15,0-4-13-15,1 1-38 0,-8 3-38 16,-7-7-51-16,-5 3-60 0,-6-1-75 0,-8 3-81 16,-6-3-91-16,-6 2-52 0,-1-5 2 0,-6 5 32 15,7 0 63-15</inkml:trace>
  <inkml:trace contextRef="#ctx0" brushRef="#br2" timeOffset="142351.88">24996 4001 5 0,'0'3'337'0,"6"-3"53"0,7 0 34 0,1 3-30 0,4-3-61 15,9 0-75-15,5 0-58 0,7-3-36 16,-5 3-24-16,4 0-22 0,1-3-24 0,7 3-25 16,-7-5-22-16,0 1-16 0,0 4-12 15,-7 0-25-15,1 0-33 0,-7-3-51 0,0 3-79 0,-6-4-120 16,-7 4-138-16,0 0-59 0,-7-3-10 16,7 6 28-16,1 1 65 0</inkml:trace>
  <inkml:trace contextRef="#ctx0" brushRef="#br2" timeOffset="143156.57">26604 3923 252 0,'7'0'426'0,"5"-3"48"0,-4 3 29 15,11 0-68-15,-6-4-109 0,13 4-78 0,0-3-56 16,7 3-39-16,0-4-31 0,5 0-33 0,8 4-31 15,0 0-24-15,-1-4-16 0,1 4-10 16,-1 0-4-16,-5-3-7 0,-8-1-7 0,1 4-10 0,-14 0-11 16,-6 0-10-16,-6 0-6 15,-14 0 0-15,-6 0-2 0,0 0 4 0,-13 4 5 0,-7-1 4 16,1 1 0-16,-14-4-6 0,7 4 1 0,-6 0-1 16,5-4 2-16,-5 3 3 0,6 1 2 0,7-1 5 15,12 2 3-15,-6-2 9 0,13-3-2 16,-1 3 0-16,8 1 6 0,6 0 4 0,-6-1 10 15,6 0 8-15,-7 2 21 0,7-1 21 0,-7-1 22 16,7 4 21-16,0-3 12 0,-6-1 5 0,0 5-2 16,-7-1-3-16,6-4-9 0,0 6-7 15,-5-3-7-15,-2 2-8 0,8-5-9 0,-14 5-7 16,7-5-13-16,7 6-10 0,0-6-8 0,-2 0 1 16,2 1 8-16,6 0 14 0,6-1 15 0,2 1 18 15,-2-4 14-15,7 4 7 0,-7-4 5 16,7 0 1-16,0 0-1 0,-7 0-3 0,8 0 0 15,-1 0 6-15,-6 0 5 0,6-4 11 0,-7 4 18 16,0 0 23-16,-6 0 19 0,0 0 5 0,0 0-1 16,0 0-17-16,0 0-40 0,0 0-30 15,0 4-28-15,0-4-22 0,7 0-16 0,-7 3-10 16,7-3 5-16,5 0-7 0,2 4-7 0,-1-4-8 16,0 0-4-16,6 0-5 0,-5 0-1 15,-2 0-2-15,1 0 0 0,0 0 0 0,0 3 1 16,-7-3 3-16,2 0 0 0,-2 5 2 0,0-2 2 15,8 4-1-15,-2 0 4 0,-5 5-2 0,13-2-1 16,-8 5-4-16,2 4-1 0,-2 3 0 16,8-4-2-16,-7 7-3 0,7-3 0 0,-1 0 0 15,-6 4 1-15,0-1 0 0,1-2 2 0,-8-1 7 16,-6 0 0-16,-14-4 7 0,2 3 7 16,-8-6 6-16,-5 0 8 0,-9-1-4 0,2-2 1 0,-7-1-4 15,0-7-13-15,0-1-24 0,7 1-50 0,-8-8-81 16,7 1-120-16,14-5-160 15,0-3-158-15,12-4-172 0,1 1-188 0,12-5-45 16,13 1 55-16,1 4 125 0,19-8 144 0,13 3 178 16</inkml:trace>
  <inkml:trace contextRef="#ctx0" brushRef="#br2" timeOffset="143527.16">27888 4095 102 0,'6'-3'408'0,"7"3"76"0,-7-4 65 0,1 1-13 0,0 3-66 0,-7 0-69 0,0 0-51 0,0 3-42 0,0 1-41 0,-7-1-37 0,0 1-44 0,-6 4-41 0,7 2-32 0,-7 1-21 0,-6 3-13 0,-1 6-5 0,-6-3-3 0,-7 9 0 0,1 1-7 0,-1 1-7 0,1 1-5 0,-7 5-11 0,6-9-10 0,1 5-12 15,5-9-21-15,8 1-45 0,-8-3-75 0,15-8-100 16,-8-1-113-16,7-2-131 0,7-8-162 0,-8 0-105 15,8-8-6-15,0 6 59 0,12-14 90 0,7 5 122 16</inkml:trace>
  <inkml:trace contextRef="#ctx0" brushRef="#br2" timeOffset="143718.79">27601 4107 147 0,'-7'-8'451'0,"7"1"88"0,0 7 72 0,0-4 4 0,7 8-78 15,-1-4-62-15,-6 7-62 0,7 4-46 0,6-4-34 0,-1 8-37 0,8-1-42 16,0 5-44-16,-1 0-43 0,7 2-36 0,1 6-35 16,-1 1-29-16,0-2-30 0,-7 3-20 0,7 1-11 15,-6-5-47-15,6-3-81 0,-7-4-108 0,1 1-116 16,0-8-119-16,-1 0-138 0,-6-3-135 16,0-6-45-16,1-4 41 0,-2 2 86 0,14-12 102 0,1 5 131 15</inkml:trace>
  <inkml:trace contextRef="#ctx0" brushRef="#br2" timeOffset="144355.29">28525 4092 162 0,'0'-7'430'0,"7"-5"64"0,-7 5 43 16,0 4-45-16,-7-1-111 16,7 0-115-16,-6 4-85 0,-7 4-61 0,0 0-38 0,-13 3-35 15,-1 4-24-15,2 0-8 0,-1 0-10 0,0 7-5 16,6-3-4-16,-6 0-2 0,7 2 0 0,-1-1 0 15,1-2 2-15,5-3-1 0,8 0-1 0,0-3 3 16,0-4 2-16,6-1 1 0,6-3-3 16,6-3-1-16,2-6-2 0,5-1-2 0,1-1-4 15,6-5 0-15,0 3 4 0,-7-6 4 0,7 1 4 16,1 3 3-16,-9-3 7 0,2 0 9 16,-6 3 13-16,-8 4 17 0,7 0 23 0,-7 4 28 15,1 0 26-15,0 2 21 0,-7 2 9 0,6 3 2 16,0 0-7-16,-6 3-15 0,0 6-21 0,7 1-24 15,0 5-17-15,-1 0-17 16,1-1 2-16,-1 8-24 0,1 0-11 0,0 4-11 0,-1 3-9 16,0-4-4-16,0 5-15 0,2-1 12 0,-2 0 11 15,0 1 17-15,1-5 11 0,-1 5 7 0,1-9-1 16,-7-2-2-16,0-1-6 0,7-4-9 16,-7 2-10-16,0-9-5 0,0 0-1 15,0 0-3-15,0-2-3 0,0-2 1 0,0 0 3 16,-7-3-1-16,7 0 1 0,-7 0-2 0,1-3 1 15,-1 3-3-15,-5-3-4 0,4-2 0 0,-4 5 15 16,-8-3-4-16,7 3-5 0,-7-4-5 0,8 4 0 16,-8 0-1-16,1 0-18 0,5 4 11 15,-6-4-11-15,8 0 19 0,-1 0 21 0,0 0 27 16,0 0 32-16,7 0 38 0,-8 0 55 0,8 0 24 16,6 0 20-16,-6-4 11 0,6 4 1 0,-7 0-10 15,7 4-15-15,0-4-13 16,0 0-9-16,7 3-3 0,5 2-5 0,2-5-5 0,5 0-6 15,7 3-9-15,0-3-19 0,13-3-89 0,7 3-46 16,-7-8 0-16,6 4 0 0,1-3 0 16,-7 3 0-16,13-3 0 0,-7 3 0 0,-5-4 0 0,-1 6 0 15,0-6 0-15,-13 4 0 0,-6-3-297 16,-8 3-180-16,1-3-202 0,1 4-181 0,-8-6-197 16,-6-1-80-16,6 2 45 0,2-2 131 0,11 3 180 15,-6-2 197-15</inkml:trace>
  <inkml:trace contextRef="#ctx0" brushRef="#br2" timeOffset="144642.01">29515 3967 451 0,'-6'-10'574'0,"6"-2"114"0,-6 1 104 16,6 0-12-16,-7 1-56 0,7 2-49 0,0 4-58 0,0 1-68 0,0 3-79 0,7 3-84 0,-7 5-72 0,6 3-60 0,0 3-39 0,2 5-23 0,4 2-19 0,1 9-25 0,-6 0-28 16,-1 6-51-16,1 1-69 0,-7 2 0 0,0 1 0 0,6 6 0 15,0-3 0-15,-6-3 0 0,8-3 0 16,-8 0 0-16,6-5-63 0,-6-2-195 0,0-8-158 16,0 0-169-16,6-8-141 0,0-3-102 15,2 1-85-15,-2-9-88 0,-6-3 58 0,0-3 117 0,0-1 134 16,0-4 136-16</inkml:trace>
  <inkml:trace contextRef="#ctx0" brushRef="#br2" timeOffset="144837.74">29373 4319 317 0,'-7'-8'487'0,"7"6"96"0,0-3 72 15,0 2-8-15,0 3-51 0,0 0-36 0,0 0-15 0,7 0-15 16,5 0-27-16,2 0-45 0,5 3-58 15,1-3-66-15,6 0-80 0,6 0-77 0,-5 0-65 16,5-3-48-16,1-2-30 16,-1 5-33-16,7 0-55 0,-7-3-94 0,-5 3-134 0,-1-7-161 15,0-1-154-15,-1 1-145 0,1-4-145 0,1 0-71 16,-8 0 45-16,8 1 115 0,-1-2 131 0,-1 1 147 16</inkml:trace>
  <inkml:trace contextRef="#ctx0" brushRef="#br2" timeOffset="145149.74">30369 3985 76 0,'0'0'434'0,"6"4"92"0,-6-1 73 16,7-3 13-16,0 0-83 0,5 0-107 0,2 0-90 16,5-3-83-16,7-1-66 0,0 1-54 0,7-1-51 15,-1 0-32-15,7 4-23 0,-7-3-16 0,1-1-20 16,-1 4-20-16,-5 0-25 0,-1-3-27 16,-13 3-27-16,0 0-22 0,-7 0-14 0,-6 0-6 15,0 3-4-15,-6-3 0 0,-14 0-3 0,-5 4-9 16,5-4-26-16,-6 3-48 0,6-3-69 0,-13 4-94 15,-5 0-34-15,-1-4 2 0,0 0 33 0,-1 3 63 16</inkml:trace>
  <inkml:trace contextRef="#ctx0" brushRef="#br2" timeOffset="145526.01">30291 4018 168 0,'-7'8'437'0,"-6"-5"70"0,-7 6 61 16,8 1-28-16,-8 1-74 0,1 0-62 0,-1 4-54 0,7 3-27 15,-7 0-26-15,7 0-25 0,0 5-44 0,7-1-44 16,6-4-48-16,0 3-41 0,0-2-33 15,6-1-29-15,7 0-15 0,0-7-9 0,0 1-6 16,1-2 2-16,5-2-4 0,-6-1 17 0,6-3 22 16,1-4 29-16,0 0 37 0,-8-7 43 0,2-1 46 15,5 2 28-15,-5-10 32 0,-2 1 14 16,1 4 0-16,0-3-14 0,-6 3-26 0,6 4-36 16,0 0-47-16,-1-1-39 0,-4 4-35 0,11 1-28 15,-6-1-19-15,6 4-13 16,1 4-7-16,6 3-2 0,1 1-4 0,-9 2-2 0,9 5-1 15,-7 3-1-15,-2 4 3 0,-4 0-2 0,-1-1 2 0,0 10-1 16,-6-6 0-16,-7 0 1 16,0 1-3-16,-7 0 2 0,7 0 1 0,0-4 3 0,-7 0 3 15,-6-4 4-15,-7 4 2 16,-12-8 3-16,6 2 1 0,-7-6-1 16,1 1-3-16,-7-3-1 0,6-1-3 0,1-4-7 0,6-3-26 0,6 0-54 15,-5 0-94-15,11-7-132 0,-5 4-188 0,12-5-181 16,0-3-184-16,1 3-181 0,0-2-30 15,6 2 66-15,6 1 153 0,14 0 170 0,5-5 197 16</inkml:trace>
  <inkml:trace contextRef="#ctx0" brushRef="#br2" timeOffset="145803.12">31587 4139 319 0,'6'-7'532'0,"-6"3"105"0,0 1 90 0,0-1-32 0,-6 0-100 0,-1 1-72 0,-6-1-73 0,1 4-67 0,4-3-66 0,-11 6-61 0,6-3-56 16,-6 7-57-16,-7 4-25 0,-1 0 2 0,1 9-1 0,-6 0 4 0,-1 6 7 0,-6 1-4 0,7 1-16 0,-8 5-42 0,8-3-20 0,6-1-22 0,0-3-27 0,0-1-57 0,6-2-92 0,7-6-123 0,0-1-152 0,7-6-146 0,6-2-150 0,0-8-155 16,0-4-39-16,6 0 53 0,1-6 117 0,12-2 129 0,-5-6 155 0</inkml:trace>
  <inkml:trace contextRef="#ctx0" brushRef="#br2" timeOffset="146048.5">31261 4139 347 0,'-6'-14'586'0,"-1"3"147"0,0 0 142 0,1 7 17 0,6-3-66 0,-7 7-77 0,1 0-88 0,6 3-93 16,0 5-96-16,13 3-86 0,-7 3-78 0,8 0-66 16,-2 9-51-16,2 3-44 0,-2 3-37 0,8 0-31 0,-1 4-60 15,1 4-19-15,-7-4 0 0,0 0 0 16,6-4 0-16,-5 0 0 0,6-3 0 16,-14-4-191-16,0-4-142 0,1-3-168 15,-1-4-183-15,1-4-155 0,0-3-154 0,-1-8-78 0,0 1 44 16,8-8 120-16,-2 3 160 0,8-6 170 0</inkml:trace>
  <inkml:trace contextRef="#ctx0" brushRef="#br2" timeOffset="146333.84">31703 4228 218 0,'0'-12'473'0,"-6"-2"84"16,6 3 70-16,6-1-22 0,2-2-104 15,-2 3-96-15,13-1-84 0,1 2-68 0,6-1-54 16,0 4-45-16,0 0-36 0,7 3-26 15,-1 0-5-15,1 4 11 0,-7 4 16 0,0 0 22 16,0 3 24-16,-13 7 24 0,0 0 12 0,-7 9 0 0,1-2-3 16,-7 6-4-16,-7 2 1 0,-5 4-3 15,-8 3 0-15,1-2-7 0,-1-1-17 0,-13-1-21 16,7 1-16-16,0 1-7 0,1-5-3 16,-2-3 7-16,14-1 14 0,-6-3 20 0,5-3 11 15,8-6-48-15,0 3-120 0,-1-9 0 0,14 0 0 16,-1 0 0-16,0-7 0 0,14 0 0 0,-1 0 0 15,7-3 0-15,1-1 0 0,-1-3 0 0,6 0 0 16,1-1 0-16,-1 5 0 0,-5-2 0 0,-8 3 0 16,0-3 0-16,-5 5 0 0,-14 0-477 15,0 0-319-15,0 5-139 0,-14-3-150 0,2 3-68 16,-2-2 58-16,-5 1 138 0,-1 3 179 0,1 1 186 16</inkml:trace>
  <inkml:trace contextRef="#ctx0" brushRef="#br2" timeOffset="147737.6">4877 7513 438 0,'-19'4'584'0,"-1"0"114"0,8-1 113 0,4 1-27 0,8 0-74 0,14-4-66 0,6 0-33 0,13 0-26 0,5 0-34 0,21-4-52 0,12 4-49 16,14-4-51-16,13 1-65 0,13-1-241 16,5 0-93-16,15 4 0 0,-1-3 0 0,7-1 0 15,0 4 0-15,6 0 0 0,7-3 0 0,-7 3 0 16,1 0 0-16,-8-4-238 0,1 0-605 0,-14 1-333 16,1-5-155-16,-13 2-15 0,-13 2 117 0,-13 4 232 15,-14 0 294-15</inkml:trace>
  <inkml:trace contextRef="#ctx0" brushRef="#br2" timeOffset="148235.79">10869 7672 214 0,'13'-9'444'0,"-13"6"79"0,7-1 75 0,-7 1-6 15,7-1-41-15,-7-3-6 0,0 7 7 0,6-4 8 0,0 1 11 0,8 3-1 0,-2 0-18 0,15 3-37 0,5 1-38 0,13-4-35 0,1 3-46 16,19 5-307-16,0-5-89 0,14 4 0 0,12-2 0 16,0 2 0-16,13 0 0 0,7 0 0 0,6-3 0 15,7 0 0-15,-1-1 0 0,-5 4 0 16,-7-3 0-16,-1 0-532 0,-5-4-449 0,-14 0-245 16,0 0-88-16,7-4 50 0,-7 4 167 0,13-4 232 15,1 1 238-15</inkml:trace>
  <inkml:trace contextRef="#ctx0" brushRef="#br2" timeOffset="148711.75">16164 7624 277 0,'13'0'488'0,"-7"0"95"0,8-5 97 0,-14 5 0 0,6 0-32 0,-6 0-18 0,7 5-11 0,-7-5-16 0,7 0-33 0,-1 0-53 0,7 4-78 0,0-4-73 0,0 3-66 16,13-3-65-16,7 4-58 0,5-4-47 15,9 0-40-15,4-4-37 0,14 4-28 0,1-3-27 0,5-6-54 16,7 6-94-16,-6-5-150 0,0 5-186 0,-1-5-192 16,1 5-195-16,-20-5-210 0,-6 4-46 0,-7-2 76 15,-7-2 149-15,-6 1 175 0,0 0 197 0</inkml:trace>
  <inkml:trace contextRef="#ctx0" brushRef="#br2" timeOffset="148968.7">18900 7441 425 0,'26'3'554'0,"-1"0"104"0,2-3 125 15,5 4 13-15,-6 0-50 0,13-4-42 0,7 3-31 16,-1 0-47-16,8 2-81 0,-1-2-121 15,7 2-103-15,6-5-88 0,0 4-70 0,6-1-57 16,8-3-43-16,-2 3-32 0,2-3-17 0,12 0-11 16,-6 0-17-16,-1-3-28 0,1 0-61 15,-6-1-112-15,-2-1-140 0,-5-3-179 0,6 5-176 0,-13-4-226 16,-12 3-133-16,-8-2 9 0,-13-3 88 16,1 2 149-16,-13 4 178 0</inkml:trace>
  <inkml:trace contextRef="#ctx0" brushRef="#br2" timeOffset="151465.6">7404 5828 9 0,'0'0'309'0,"0"4"60"0,0-4 20 0,0 4-25 0,0-4-52 0,0 0-67 0,0 0-65 0,0 3-41 0,-12-3-26 16,5 0-13-16,1 0-2 0,6-3 3 0,-7 3-1 0,7 0 9 0,0-4-8 0,0 4-3 0,0 0-3 0,0 0-1 15,0 0 1-15,0 0-5 0,0-4 10 0,0 4 14 0,0 0 17 16,0-3 16-16,-7 3 18 0,7 0 12 15,0 0 8-15,0-4 0 0,0 0-10 16,7 4-17-16,-7-3-20 0,7-1-18 0,-1-3-18 0,1 3-21 16,5-3-14-16,2-1-9 0,-2 2-5 0,8-6-4 15,0 1-1-15,5 3 9 0,8-3 11 0,-1-3 20 16,8 3 19-16,-1-3 18 0,7 2 15 0,-1 1 14 16,0-3 7-16,1 2 1 0,0 2 0 0,0-5-2 15,-1 1-6-15,1 3-12 0,-7-3-13 0,7 2-17 16,-7 1-19-16,6 3-17 0,1 2-10 15,-1-6-7-15,7 5-2 0,-6 0 1 0,6-1 3 0,0 1-24 16,1-1-37-16,4 5 0 0,2-4 0 16,0 3 0-16,0 0 0 0,-1 1 0 0,7-1 0 15,0 4 0-15,0-4 0 0,1 8 0 0,-8-4 0 16,1 4 0-16,-1 3 0 0,1 0 0 0,-6 0 0 16,5 5 0-16,-6-1 0 0,0 0 0 0,0 4 0 0,-6-1 0 15,6 0 0-15,0-3 0 0,-6 1 0 16,6 1 0-16,-7-1 0 0,1 3 0 0,-1-5 0 15,1 2 0-15,-1 2 0 0,2 1 0 0,4 0 0 16,1-1 0-16,-5 4 0 0,-2 1 0 0,-7-1 0 16,9 1 0-16,-2 3 0 0,-6 0 0 15,0-1 0-15,0 6 0 0,-6-6 0 0,-1 2 0 0,-6-2 0 16,7 2 0-16,-7-2 0 0,-6-3 0 16,5 1 0-16,-5-5 0 0,0 1 0 0,-1-1 0 15,1-2 0-15,-8-1 0 0,2-4 0 0,-1 0 0 16,-6 0 0-16,-1-2 0 0,0-2 0 15,1 1 0-15,-1-1 0 0,-6 1 0 0,7-4 0 16,-7 0 0-16,0 0 0 0,0 4 0 16,0-4 0-16,0 3 0 0,0-3 0 15,0 0 0-15,0 4 0 0,7-4 0 0,-7 0 0 16,6 3 0-16,-6-3 0 0,6 0 0 0,-6 4 0 0,7 1 0 16,0-5 0-16,-7 2 0 0,6-2 0 15,-6 5 0-15,6-5 0 0,-6 0 0 0,7 3 0 16,-7-3 0-16,0 0 0 0,0 0 0 0,0 0 0 0,0 3 0 15,0-3 0-15,0 0 0 0,0 5 0 16,0-5 0-16,6 0 0 0,1 0 0 0,-7 0 0 16,0 0 0-16,0 0 0 0,0 0 0 0,0 0 0 15,0-5 0-15,0 5 0 0,-7-3-824 0,7 0-683 16,7-4-18-16,0-5 89 0,-1 1 216 16,-12 4 303-16,-1-5 340 0</inkml:trace>
  <inkml:trace contextRef="#ctx0" brushRef="#br2" timeOffset="154073.04">1993 11881 154 0,'-8'0'437'0,"2"3"63"0,0-3 53 0,0 0-7 0,-1 3-109 0,0-3-84 15,7 4-54-15,7-4-24 0,0 4-18 0,5-4-21 0,2 0-20 0,12 0-11 0,-1 0-5 16,21-4-6-16,7 0-14 0,4 1-16 0,2 0-20 15,-7-6-26-15,7 6-32 0,0-8-30 16,0 8-25-16,-8-8-11 0,1 7-9 16,-5-3-3-16,-9 3-3 0,-5 0 1 0,-7 1 3 15,-7 3 3-15,-5 0 12 0,-8 0 12 16,0 3 12-16,-6 5 12 0,0-1 10 16,-6 8-2-16,6-4-7 0,0 7-7 15,0 1-11-15,0 2-13 0,6 5-5 0,0 3-3 16,-6 0-5-16,8 4 0 0,-2 4-3 15,0 0-1-15,1 0-6 0,6 0-7 0,-6-1-4 16,-1 1-41-16,0-2-86 0,1-4-133 16,6-6-152-16,7-3-163 0,-7-4-238 15,0-7-107-15,0-7 9 0,7-4 92 16,-1-7 131-16,13-4 157 0</inkml:trace>
  <inkml:trace contextRef="#ctx0" brushRef="#br2" timeOffset="154515.31">4500 11609 315 0,'-20'-18'485'0,"-13"3"73"0,1 4 76 0,-1 0-34 0,-6 4-80 0,-6 7-57 0,-1 4-21 0,7 3-9 0,-7 11-8 16,14 7-9-16,-7 13-7 0,7 6-3 0,-1 7-13 16,7 11-14-16,6 0-24 0,1 12-41 15,19-5-52-15,0 8-52 0,19 0-50 16,1 1-148-16,12-5-12 0,7-1 0 0,7-3 0 16,7-2 0-16,-2-9 0 0,-5-6-106 15,6-4-246-15,-6-8-190 0,6-11-187 16,-7-6-153-16,1-13-149 0,-7-2-58 0,0-12 59 15,0-3 145-15,1-8 165 0,-2-4 166 16</inkml:trace>
  <inkml:trace contextRef="#ctx0" brushRef="#br2" timeOffset="155019.56">5086 11866 180 0,'-6'-19'488'0,"-1"9"96"0,1-2 75 16,6 5-11-16,-14 3-102 0,14 4-115 0,0 8-80 16,0-1-83-16,14 11-63 0,-8 4-47 15,7 4-39-15,-7 7-15 0,14 4-35 0,-7 3-10 16,7 0-8-16,-8 8-7 0,8-1-6 0,0 4-15 16,-1 1-8-16,-6 2-1 0,14-2 2 0,-8 0-6 15,0-1-5-15,1-3-5 0,6-8-2 0,-13 0-2 16,6-4-5-16,-12-2 1 0,6-12 1 0,-7 0 7 15,-6-8 6-15,8-3 0 0,-8-3-2 0,0-8 3 16,-8-5 0-16,8-5-2 0,-6-5-3 0,0-4 0 16,-8-6-1-16,2-4-3 0,5-4 1 15,-6-7 1-15,-6 0 0 0,5-5 7 0,1-2 13 16,7-1 25-16,-7 0 13 0,6 5 21 0,1-4 25 16,0 3 17-16,-8-1 4 0,8 1-11 0,-1 4-7 15,7 3-22-15,0 1-22 0,7 2-22 0,13 5-17 16,-8 0-14-16,14 3-4 0,-6 4-6 0,13 4-2 15,-1 0-4-15,1 7 0 0,-1 0-2 0,7 7 0 16,-6 4 1-16,-1 8 2 0,1-1 0 0,-1 11 4 16,-6 4 4-16,-12 4 1 0,-8-1 0 0,-6 8 2 15,-6 1 1-15,-1-2-1 0,-12 4 0 0,-1 2-2 16,-6-5-1-16,7-1-1 0,-1-2-10 0,0 0-27 16,-6-9-58-16,1 2-83 0,11-6-100 15,1-2-112-15,0 0-102 0,7-8-97 0,-1 0-109 16,1 1-60-16,6-4 23 0,0-4 73 0,0 0 89 15,0-4 113-15</inkml:trace>
  <inkml:trace contextRef="#ctx0" brushRef="#br2" timeOffset="155386.04">5907 12155 124 0,'6'-8'430'0,"0"5"82"0,-6-1 81 0,0 1-20 0,0 3-77 0,0-4-89 0,0 8-65 0,0-4-51 0,0 7-46 0,0 1-26 0,7 6-24 0,0 4-21 0,6 5-26 0,-7 3-27 0,8-1-25 0,4 8-25 0,-4-1-21 0,-1 5-19 0,7 4-10 0,-8-1-9 0,8 0-11 0,0-3-13 0,-7-1-38 0,6 1-64 15,-6-4-87-15,7-4-87 0,-14-4-87 0,7-2-98 16,-7-9-106-16,1-7-80 0,-7-2 8 0,0-10 48 15,0-5 69-15,0-8 97 0</inkml:trace>
  <inkml:trace contextRef="#ctx0" brushRef="#br2" timeOffset="155519.87">6017 11887 265 0,'0'-21'471'0,"-6"2"64"0,6 1 37 0,-7 7-81 0,7 1-140 0,-6 2-120 16,6 1-106-16,-6 7-92 0,6 0-89 0,0 0-98 0,0 3-138 15,-8 1-150-15,8 4-66 0,0-2-12 16,8 2 28-16,-2-1 66 0</inkml:trace>
  <inkml:trace contextRef="#ctx0" brushRef="#br2" timeOffset="156200.84">6434 11898 204 0,'0'-7'469'0,"-6"0"83"0,6 4 61 0,-6-2-33 0,6 5-113 0,0 5-100 0,0 1-82 0,0 5-60 0,6 7-43 0,7 1-34 0,0 11-26 0,6-1-18 0,1 3-20 16,-1 6-16-16,1 1-17 0,0 5-11 0,-1 0-10 0,7 4-11 0,-6-4-9 0,-1 4-7 16,0-4-5-16,8 0-29 0,-7 1-43 0,-2-9-48 15,2-8-48-15,-1 2-46 0,-5-4-37 0,-8-8-8 0,8-4 8 16,-2-6 27-16,-5-4 28 0,-1-8 30 15,8-4 34-15,-8-6 31 0,0-4 29 0,1-4 24 16,0-4 22-16,-1-3 21 0,0-4 15 0,1 0 17 16,0 0 17-16,-7-4 17 0,6 0 16 15,-6-3 16-15,7 0 24 0,-1 2 19 0,-6 3 22 16,0-2 29-16,0 8 28 0,0 0 30 0,0 7 25 16,0 3 19-16,0 8-1 0,0 0-12 0,0 4-22 0,6 7-34 15,2 7-39-15,-8 4-37 0,6 4-23 16,0 7-22-16,7 4-18 0,0 3-14 15,0 7-13-15,1 1-14 0,4 3-12 16,-4 1-10-16,5-1-8 0,1 4-5 0,0-4-3 0,-1 0-2 0,1-3-27 16,-8-7-55-16,8-5-101 0,0-3-124 0,-7-8-133 15,-1-6-158-15,-5-4-192 0,0-8-68 0,-1-11 37 16,8-3 93-16,-2-7 112 0,1-1 152 0</inkml:trace>
  <inkml:trace contextRef="#ctx0" brushRef="#br2" timeOffset="156622.63">7118 11518 221 0,'-13'-25'499'0,"0"2"91"0,0 9 70 0,7-1-23 0,-2 7-131 0,-4 1-124 0,12 0-109 0,0 7-87 16,0 0-65-16,0 0-49 0,6 3-30 0,0 1-16 0,2 3-5 16,4 1 3-16,1 7 12 0,-6-1 16 0,6 5 9 15,-7 6 11-15,8 4 12 0,-2 4 10 0,2 11-3 16,-1 0-2-16,-1 7-6 0,2 1-8 0,6 6-12 15,-1-2-16-15,1 2-11 0,-2 0-29 0,9 1 2 16,-1-3-1-16,-6-2-5 0,12-4-1 16,-6-4 0-16,0-2 14 0,7-9-9 0,-8-5-4 0,2-4-2 15,-1-4 1-15,0-8 0 0,-6-3 1 16,-1-3 8-16,1-8 17 0,-1-5 46 0,-6-1 12 0,7-8 21 16,-7-5 20-16,-1-3 12 0,8-4-2 15,-7 0-31-15,7-6 3 0,0 2-2 0,-1 1-1 16,-12 0 4-16,-1-1-1 0,0 8-6 0,7-3-11 15,-6 6-13-15,-7 4-17 0,7 1-18 0,-7 7-25 16,6 0 1-16,0 7 1 0,8 0 3 0,-2 7-1 16,-5 4 8-16,13 4 21 0,-8 6-2 0,2 2-4 15,-8-2-6-15,7 9-3 0,0-5-10 0,-6 5-14 16,13-1-12-16,-14 0-44 0,0-4-92 0,0 5-150 16,8-8-197-16,-8-4-202 0,-6-2-261 15,7-6-125-15,-7-6-1 0,0-4 104 0,20-8 172 16,6-3 191-16</inkml:trace>
  <inkml:trace contextRef="#ctx0" brushRef="#br2" timeOffset="157113.6">9411 12162 141 0,'0'-7'447'0,"-7"-1"93"0,0 1 84 0,7 4 11 0,-6-5-58 0,-8 5-62 0,2-5-46 0,-8 5-39 0,1 0-37 0,-1-1-41 0,-6 4-46 0,0 4-50 0,1-1-35 0,-2 8-46 0,1 0-38 0,0 4-31 0,6 3-25 15,1 3-18-15,-1 4-26 0,14 6-6 0,0-6-8 16,-1 5-6-16,14-1-8 16,-1-3-5-16,6 0-5 0,8-1-2 0,0-6-4 15,6-2-4-15,0-2-3 0,6-8-11 0,-6-3-21 0,14-8-15 0,-7-3-8 16,6-8-1-16,-7-2 0 0,1-6 10 0,-7-3 28 16,-7-3 17-16,1-4 13 0,-14 0 11 15,1 0 22-15,-1 4 29 0,-6-3 31 0,0 5 35 0,0 2 42 16,-6 3 39-16,6 7 14 0,-7 1 1 15,7 6-19-15,-6 5-29 0,6 3-39 0,-7 3-41 16,1 8-33-16,6 8-27 0,-7 2-16 0,7 5-10 16,7 8-4-16,-7-2-4 0,13 5-4 0,0-1-19 15,-7 4-46-15,7-3-81 0,1 0-111 0,-2-4-142 16,8-8-159-16,-1 0-128 0,7-5-95 0,-6-6-76 16,-1-6-75-16,1-8 46 0,0-5 109 0,-1-9 119 15,1 0 127-15</inkml:trace>
  <inkml:trace contextRef="#ctx0" brushRef="#br2" timeOffset="157280.71">9841 12173 128 0,'0'-36'470'0,"0"2"114"0,-14 6 112 0,8 2 54 16,0 3-31-16,6 9-60 15,-8-1-78-15,8 5-85 0,0 6-96 0,0 4-101 0,8 7-104 16,-8 4-82-16,6 7-48 0,7 4-29 0,0 8-17 16,0-1-9-16,0 8-3 0,0-1 4 0,0 5-8 0,-6-1-17 15,5 0-42-15,1 5-67 0,-6-6-95 0,6-2-107 16,1-5-96-16,-8 2-78 0,0-12-49 15,7-7-39-15,0-5-37 0,-6-2-28 0,5-8 31 0,2-3 58 16,-2-8 74-16,2-8 95 0</inkml:trace>
  <inkml:trace contextRef="#ctx0" brushRef="#br2" timeOffset="157762.68">10146 12133 39 0,'-19'-7'404'0,"-1"-1"87"15,1 8 78-15,-7 4 30 0,0 3-38 16,0 8-58-16,6 0-38 0,-5 3-16 0,-2 4-17 15,7 0-24-15,1 4-34 0,6-1-43 0,7-3-46 0,-8 4-56 16,14 0-50-16,0-8-49 0,0 1-41 0,14-1-32 16,-8-4-22-16,7 1-16 0,0-4-12 0,6-5-15 15,1-1-33-15,0-1-74 0,12-8-99 0,1-4-112 16,-1 1-113-16,7-8-96 0,7-3-65 0,-1 4-23 16,2-8-1-16,-2 0 18 0,-7-1 33 15,9 6 44-15,-9-2 60 0,1 1 88 0,-13 3 124 16,7 0 154-16,-7 4 171 0,-6 4 161 0,-1-4 110 15,-6 8 86-15,-6-1 53 0,-7 8 20 16,6-1-21-16,-6 8-51 0,0 1-46 0,0 2-62 16,6 4-69-16,2 8-73 0,4-5-66 15,8 6-48-15,-7-2-29 0,13 4-17 0,-6-7-14 16,5 4-12-16,1-3-9 0,1-6-7 16,-1-2-7-16,-6-4-6 0,6-7-2 0,-1-4 4 15,1-4 5-15,0-7 6 0,7-4 7 0,-7-7 19 16,0-4 27-16,1-3 36 0,-2-4 49 0,1 3 53 15,-6-5 57-15,0-2 51 0,-1 1 42 0,-6 2 24 16,-6 1 17-16,5 4 6 0,2 4-7 16,-8 6-26-16,0 1-41 0,8 7-44 0,-1 3-23 15,-1 8-17-15,8 8-104 0,6 3-100 0,-6 7 0 16,-7 7 0-16,7 4 0 0,-1 5 0 0,1 6 0 16,-8-3 0-16,8 7 0 0,-7-5 0 0,0 3 0 15,0-6 0-15,-7 1-89 0,1-4-764 0,-7-4-329 16,7-7-151-16,5-4-6 0,2-7 117 15,18-11 214-15,7 0 263 0,0-11 328 16</inkml:trace>
  <inkml:trace contextRef="#ctx0" brushRef="#br2" timeOffset="158765.81">13787 11800 298 0,'0'-22'432'0,"0"0"59"0,-7-4 31 0,1 4-42 0,0 4-59 0,-1 3-29 0,1 1-10 0,-1-1-5 0,7 8-25 0,-7-1-38 0,7 8-56 0,7 4-66 0,0 11-53 0,6 7-40 0,6 7-13 0,0 7-8 0,8 9-4 0,5 2 2 0,1 8-8 0,6 0-11 0,6 0-14 0,8 0-17 0,-2-4-8 0,2 1-10 0,5-1-3 0,-5-7-7 0,-2-4-2 0,2-7-1 0,-7-4 1 0,-1-7 4 0,-13-3 8 15,1-12 16-15,-7-3 15 0,-6-4 6 0,-1-11 5 0,-5-8 6 0,-2-6 1 0,-6-5-8 0,-6-6-11 0,0-8-3 0,-12-8-8 0,6-3-12 0,-8-10-10 0,8-2-6 0,6-2-9 16,6-4-24-16,0 3-48 0,2 7-62 16,-2 5-85-16,0 3-94 0,8 11-96 0,-2 12-73 0,1 2-73 15,7 11-108-15,-8 5-45 0,8 6 26 16,0 8 63-16,6 8 75 0,0 6 113 0</inkml:trace>
  <inkml:trace contextRef="#ctx0" brushRef="#br2" timeOffset="159506.97">17076 11687 386 0,'-7'-26'489'0,"-5"4"76"0,-2 3 49 0,-5 0-38 0,6 5-65 0,0-1-41 0,-1 5-31 0,8 2-38 0,6 5-54 0,-6 6-72 0,6 8-71 0,6 7-64 0,0 13-36 0,2 5-18 0,11 11 6 0,-6 4 14 0,0 9 6 0,7 1 3 0,-8 2-12 0,15-1-13 0,-8-3-20 0,14 3-20 0,-7-4-12 0,7-3-10 0,-7-3-6 0,-1-4-8 0,1-8-7 0,-6-4 12 0,0-7 23 0,-7-6 42 0,-7-1 54 0,0-9 60 0,-6-4 39 0,-6-9 11 0,0-11-10 0,-7-4-34 0,-13-7-48 0,6-3-53 0,-13-9-38 0,1-2-60 0,-1-9-5 0,1-2 0 0,-1-4 0 0,7-4 0 0,0-4 0 0,6 0 0 15,1 1 0-15,6-1 0 0,13 1 0 0,7 3 0 16,6 8 0-16,-1 5 0 0,8 7 0 0,6 5 0 15,0 4 0-15,13 9 0 0,6 1-7 0,1 9-13 16,-7 3-10-16,1 11-9 0,-1 5-4 16,-7 2-1-16,-13 9 3 0,1 2 9 0,-13 8 13 15,-7 3 17-15,-13 5 4 0,-7-1 2 16,-13 0 3-16,1 5 0 0,-7-5-4 0,-7-4-24 0,14-3-50 16,5-4-87-16,2-4-134 0,5-2-146 15,8-9-148-15,12-2-120 0,0-5-99 0,12-3-99 16,8-12-26-16,5-2 64 0,-5-1 101 0,13-4 118 15,-7-1 134-15</inkml:trace>
  <inkml:trace contextRef="#ctx0" brushRef="#br2" timeOffset="159893.31">17799 11961 194 0,'6'-15'518'0,"1"4"129"0,-14 4 111 0,1 0 44 0,6 2-76 0,-6 5-96 0,6 5-106 0,-7-2-103 0,7 8-82 0,0 4-86 0,7 7-70 0,-1 3-50 0,14 9-30 0,-7-1-23 0,-1 3-29 0,8 4-22 0,-7 1-15 16,13-1-14-16,-12-3-49 0,4-1-82 15,2-2-101-15,0-5-115 0,-7-3-116 0,-7-8-104 16,8-4-91-16,-8-7-110 0,-6-7-16 0,0-3 55 15,0-5 83-15,0-6 94 0,6-8 125 16</inkml:trace>
  <inkml:trace contextRef="#ctx0" brushRef="#br2" timeOffset="160024.91">17910 11624 267 0,'-7'-48'502'0,"-6"8"86"0,0 3 63 0,6 11-46 15,-5 4-143-15,-2 4-129 0,8 7-108 0,0 4-108 16,-1 7-116-16,7 4-119 0,-6 3-142 0,6 4-213 15,-7 3-119-15,7 2-41 0,0-2 18 0,13 4 60 16,0 1 110-16</inkml:trace>
  <inkml:trace contextRef="#ctx0" brushRef="#br2" timeOffset="160444.78">18326 11672 316 0,'-6'3'499'0,"0"5"78"0,-1 2 71 0,0 9-38 15,1 6-100-15,6 5-74 0,0 3-45 0,6 7-32 16,8 4-40-16,-8 0-51 0,13 4-56 0,-5-1-48 16,6 1-50-16,-1-4-40 0,7 3-32 15,0-6-16-15,0-1-11 0,0-7-8 16,7-3-3-16,-8-5-7 0,-5-7 0 0,6-7-2 0,0 0 1 15,1-11 3-15,-2-3 3 0,1-8-1 0,-6-5 0 16,6-9 0-16,-13 0-1 0,7-8 0 16,-8 0-2-16,8-8-1 0,-14-3 1 0,-6 1-2 15,0-5 3-15,0 0 21 0,-6 0 42 0,6 9 68 16,0-3 82-16,0 10 86 0,-6 6 73 16,-2 8 37-16,2 4-4 0,0 3-46 0,0 11-65 15,-1 3-226-15,0 8-67 0,7 7 0 0,7 8 0 16,0 3 0-16,5 4 0 0,-6 8 0 0,14-1 0 15,-6 0 0-15,5 1 0 0,7-1 0 0,-6 0 0 16,6-3 0-16,-7-4 0 0,1-3 0 16,-7-9 0-16,-7-3-732 0,8-7-207 0,-8-7-194 15,0-4-100-15,0-11 44 0,2-7 144 0,-2-1 192 16,-6-10 201-16</inkml:trace>
  <inkml:trace contextRef="#ctx0" brushRef="#br2" timeOffset="160782.73">19010 11467 404 0,'-12'-48'618'0,"5"11"147"0,-6 4 126 0,0 7-14 16,-1 8-118-16,2 3-131 0,-1 8-137 16,6 7-132-16,1 7-117 0,6 8-94 0,6 3-58 15,1 12-29-15,6 3-9 0,-1 7 3 0,2 12 17 16,5-2 20-16,7 9 20 0,-6 4 10 0,6-1-1 16,-7 0-10-16,7 1-18 0,7-5-32 15,-13-3-21-15,12-4-15 0,-6-3-11 0,1-4-9 16,-1-8-8-16,-1-6 3 0,-5-5 0 0,6-6 2 15,0-8 3-15,1-9 9 0,-2-4 12 16,1-9 8-16,0-8 8 0,7-3 8 0,-7-11 8 16,6 1 2-16,-5-5 5 0,-1-4 15 0,6 1 26 15,-5 0 35-15,-2 7 34 0,-5-1-147 0,0 6-28 16,-8 6 0-16,2 8 0 0,-8-1 0 0,0 11 0 16,7 4 0-16,1 11 0 0,-8 3 0 15,0 9 0-15,8 6 0 0,-2 0 0 0,-5 4 0 0,6 4 0 16,-6-1 0-16,-1 2 0 0,-6-6-716 15,0 0-604-15,0-6-116 0,0-3 29 0,14-2 155 16,11-10 252-16,21-6 284 0</inkml:trace>
  <inkml:trace contextRef="#ctx0" brushRef="#br2" timeOffset="161398.73">21726 11232 83 0,'-7'-11'530'15,"-5"0"120"-15,-2 0 97 0,8 4 71 0,0 4-128 0,6-2-143 0,0 10-115 0,6-2-69 0,8 11-46 0,4 5-21 0,2 9-3 0,0 6 6 0,6 5 8 0,0 10 4 0,0 6 5 0,0 8 3 0,-6 2-4 0,5 1-18 0,-5 3-36 0,0-3-261 16,-7-3 0-16,7-1 0 0,-8-7 0 16,8-4 0-16,-7-7 0 0,0-7 0 0,-6-8 0 15,5-7 0-15,2-7 0 0,-8-5 0 0,0-5 0 16,8-13 0-16,-8-3 0 0,-6-7 0 0,0-4 0 16,-6 0 0-16,-8-8 0 0,-12 1 0 0,-6 0 0 15,-7 4 0-15,-14-1 0 0,-5 3 0 16,-7 5 0-16,6 3 0 0,-6 5 0 0,0 6 0 15,6 0 0-15,1 12 0 0,12-2 0 0,0 6 0 16,8 7 0-16,5-1 0 0,13 0 0 16,8 4 0-16,12 0 0 0,12 3 0 0,8-2 0 15,13-1 0-15,5 0 0 0,15-4 0 0,-1-3 0 16,7-8 0-16,0 4 0 0,6-11-32 0,0 0-550 16,6-8-11-16,-6-2 38 0,0-5 70 0,0-7 91 15,-13 0 100-15,7-8 99 0,-14-2 82 16,1-2 51-16,-7-5 47 0,0-6 50 0,-13 1 68 15,0 4 80-15,-6 0 91 0,-7 3 89 0,0 7 63 16,-6 5 49-16,-7 3 10 0,6 5-26 16,-6 4-56-16,0 3-289 0,0 6-114 0,6 8 0 15,2 6 0-15,4 9 0 0,-5 4 0 0,6 6 0 16,6 7 0-16,-5-3 0 0,-2 8 0 0,8-1 0 16,-1-4 0-16,1 4 0 0,0-3 0 15,-1-4 0-15,-6-4 0 0,0-7 0 0,1 0-163 16,-8-7-825-16,13-7-161 0,-12-6-130 0,-1-4 27 0,1-9 139 15,5-3 192-15,2-9 196 0,-2-6 224 16</inkml:trace>
  <inkml:trace contextRef="#ctx0" brushRef="#br2" timeOffset="161518.71">22840 11360 94 0,'-20'-29'555'0,"1"3"132"0,-8 4 90 0,8 4 54 0,-7 3-152 0,14 4-182 0,-2 4-185 0,8 3-175 16,-1 4-170-16,7 4-166 0,7 3-196 0,-7 4-232 0,12 1-109 0,-4 2-18 0,10 0 47 0,9 5 95 0,5-5 155 0</inkml:trace>
  <inkml:trace contextRef="#ctx0" brushRef="#br2" timeOffset="161900.62">23537 11536 2 0,'-19'-3'484'0,"-14"6"133"0,-7 4 109 0,-11 4 100 0,-1 0-44 16,5 4-98-16,-4 6-99 0,5 2-87 0,1 6-77 16,6 1-72-16,-1 6-88 0,8-4-70 15,13 6-53-15,-1-5-43 0,6 0-34 16,8-1-23-16,6 2-16 0,6-5-12 0,2-3-8 0,10-8-4 16,-4-4-1-16,12-3-1 0,-7-7 1 0,14-4 3 15,6-7-1-15,0-12-1 0,0 1-1 16,0-8-2-16,-7-6 1 0,8-2-1 0,-14-6 6 15,7 1 14-15,-1-5 30 0,-5 2 50 0,-8-2 64 16,0 9 76-16,-6 1 82 0,7 5 73 16,-14 3-216-16,7 5-174 0,-6 9 0 0,-1 5 0 15,-6 3 0-15,7 8 0 0,-1 7 0 0,1 7 0 0,0 8 0 16,-1 3 0-16,7 4 0 0,0 8 0 16,0-1 0-16,7-1 0 0,-1 3 0 15,0-6 0-15,-5 1 0 0,-1-5 0 0,-7 2 0 16,0-8 0-16,2-5-771 0,-2-6-439 0,-6-1-127 15,6-6 27-15,1-5 143 0,6-6 196 16,0-8 217-16,13-4 219 0</inkml:trace>
  <inkml:trace contextRef="#ctx0" brushRef="#br2" timeOffset="162125.17">24423 11132 30 0,'38'-36'464'0,"-5"8"92"0,-1 5 64 0,8 12 62 16,-1 1-94-16,0 12-105 0,0 9-60 15,0 8-15-15,0 10 16 0,-6 12 24 0,6 6 15 0,-20 16 10 16,8 6 4-16,-15 4-8 0,-12 11-23 0,-6 1-49 16,-14-1-58-16,-5 0-338 0,-9-3-1 0,-4-5 0 15,5-2 0-15,-6-8 0 0,-7-3 0 0,7-12-331 16,-6-4-567-16,-7-13-312 0,13-5-126 16,-1-15 7-16,8-6 130 0,6-4 240 15,0-8 304-15</inkml:trace>
  <inkml:trace contextRef="#ctx0" brushRef="#br2" timeOffset="163369.84">2090 14907 274 0,'-20'3'480'0,"-6"0"82"0,7 2 81 0,-13 1-15 0,-1-1-77 0,7-1-61 0,6-1-42 0,14 0-36 0,6-3-15 0,12 4-9 0,2 0 3 0,5-1 6 0,-5 1 4 0,18 0-2 15,1-1-30-15,5 1-56 0,1-1-63 0,7-3-66 16,7 0-56-16,-2 0-43 0,1 0-84 16,1-3-1-16,-2 3 0 15,-5 0-56-15,-7-4-155 0,0 4-149 0,-13-3-163 16,7-1-161-16,-13 0-127 0,0 1-115 0,-20-1-92 16,-8 0 42-16,-4 1 107 0,-1-4 135 15,-1-1 141-15,8 0 172 0</inkml:trace>
  <inkml:trace contextRef="#ctx0" brushRef="#br2" timeOffset="163592.54">2214 14687 146 0,'-14'-4'506'0,"2"0"122"16,-8 4 117-16,7-3 64 0,7 3-71 15,6 0-99-15,6 0-108 0,1 0-98 0,6 0-93 16,0 0-101-16,7 0-85 0,6 0-61 16,13 3-35-16,-1-3-57 0,15 4-99 15,-8-4-149-15,14-4-160 0,-1 1-209 16,7-1-223-16,-6-7-89 0,0 0 16 16,0 0 103-16,6 4 141 0,-13-4 197 0</inkml:trace>
  <inkml:trace contextRef="#ctx0" brushRef="#br2" timeOffset="167416.51">4252 13906 116 0,'-6'-7'421'0,"0"-3"72"0,-8-6 67 0,8 5 16 0,-7 1-61 0,0-2-47 16,0 1-29-16,-1 8-17 0,8-1-26 15,6 4-40-15,14 7-48 0,-8 8-46 0,0 7-33 16,7 8-19-16,7 7-10 0,0 6-3 16,-1 8-1-16,-6 8-13 0,6 2-21 15,1 13-28-15,0-1-28 0,5 1-31 0,1 3-29 16,1-8-21-16,-8 4-15 0,8-10-8 16,-2-1-10-16,1-10-27 0,-6-5-50 15,0-6-60-15,-8-5-63 0,1-11-73 16,-6-5-79-16,0-10-52 0,-7-3-46 0,-7-7-25 15,0-3-12-15,1-8-19 0,-7-4-37 16,0-4-82-16,-6-2 10 0,-1-5 38 0,13-3 54 16,14-8 77-16</inkml:trace>
  <inkml:trace contextRef="#ctx0" brushRef="#br2" timeOffset="168169.96">3920 13891 191 0,'-6'5'314'0,"-1"-5"33"0,1 0-14 0,6 0-31 0,6 0-33 0,1 0-26 0,-1 0-17 0,0-5 4 0,14 5 19 16,-6-2 27-16,5 2 22 0,1 0 9 0,12-5-11 0,7 1-32 0,0 4-50 15,13-3-54-15,7-1-53 0,6-3-44 16,6 3-47-16,1-3-68 0,0 4-87 15,6-2-97-15,-6-2-100 0,-14 7-150 0,-13-3-163 16,-12 3-45-16,-13 0 27 0,-8 3 66 16,2 9 85-16</inkml:trace>
  <inkml:trace contextRef="#ctx0" brushRef="#br2" timeOffset="168663.25">5033 14353 261 0,'-6'-14'460'0,"6"2"81"0,-6 1 82 0,0 0-23 0,-1 8-80 0,-6-1-74 0,6 4-56 0,1 4-61 0,-8 8-66 0,14 5-70 0,0 9-61 0,0 7-33 16,14 4-35-16,-8 2-19 0,7 6-16 16,7-1-14-16,-8-1-10 0,8 2-10 0,0-5-2 15,-1-4-24-15,7-3-39 0,1 1-58 16,-1-9-65-16,0-3-68 0,0-3-65 0,-13-9-41 0,7-2-53 15,-14-5-68-15,0-6-72 16,1-1-4-16,-7-7 26 0,6-7 46 0,1-1 81 0</inkml:trace>
  <inkml:trace contextRef="#ctx0" brushRef="#br2" timeOffset="168794.43">5242 13961 323 0,'14'-47'439'0,"-8"6"52"0,7 8 18 0,-7 4-70 0,1 7-109 15,-1 4-80-15,-6 6-65 0,0 1-47 0,7 4-47 0,-7 0-53 16,6 3-65-16,-6 4-60 0,0 4-80 0,-6 1-125 0,-1-3-153 16,7 2-69-16,-6 3-7 0,12 0 18 0,1 0 60 15</inkml:trace>
  <inkml:trace contextRef="#ctx0" brushRef="#br2" timeOffset="169238.06">5659 13702 387 0,'7'-5'465'16,"-7"10"55"-16,6 1 24 0,0 2-69 0,-6 6-85 16,8 8-52-16,-8 4-28 0,6 7-15 15,6 3-14-15,2 6-26 0,-1 5-30 0,7 4-28 0,-8 3-23 16,14 2-22-16,-6 6-15 0,-1 0-8 0,1 0-12 15,0-4-15-15,-7 5-17 0,-1-8-15 16,8 0-18-16,-14-7-20 0,8-4-15 0,-1-7-8 0,-1-4-6 16,-4-4-6-16,4-7-4 0,2-4 5 15,-8-7 8-15,0-3 1 0,1-6 0 0,-7-4 0 0,0-10-3 16,-7 1-5-16,1-7-7 0,0 0-3 16,-14-4 3-16,6-3 2 0,-11-1 6 0,-7-4 1 15,5 8 8-15,-5 0 9 0,-1 4 27 0,1 3 4 16,-8 4 12-16,7 0 10 0,-5 11 1 0,-1 0-4 15,6 8-24-15,1 3-3 0,6 0-13 0,-7 3-11 16,13 5-7-16,0 2-6 0,8-2-5 16,12 4-7-16,6-6-12 0,8 2-42 15,-2-1-79-15,8-4-106 0,13-3-118 0,-1 0-108 0,7-3-117 16,7-5-128-16,-1 1-82 0,14-8 22 0,-7-3 72 0,13-4 87 16,7-4 118-16</inkml:trace>
  <inkml:trace contextRef="#ctx0" brushRef="#br2" timeOffset="169554.04">6414 14412 398 0,'-12'-11'476'0,"-2"0"61"0,-5 4 20 16,-1 2-72-16,1 2-105 0,-7 6-78 0,-6 5-55 15,5 3-32-15,-5 7-24 0,6 1-25 16,0 6-27-16,6 1-25 0,1 3-20 0,5 0-29 16,2 0-25-16,12 5-21 0,0-5-10 0,6-3-5 0,7 0-4 15,6-5-2-15,1-2-2 0,-1-5-9 16,7 1-12-16,1-7-16 0,5-6-10 15,-6-4-6-15,1-2-3 0,-1-7 6 0,0-4 13 0,-1 0 14 16,-5-7 13-16,0-3 14 16,-7 3 22-16,0-4 24 0,-13-3 24 0,0 0 28 0,0-1 29 0,-13 2 32 15,6 2 25-15,1 0 20 0,0 7 25 0,-2 1 10 16,8 3-8-16,-6 8-24 0,0 0-33 0,6 10-30 16,0 5-45-16,6 3-36 0,0 7-27 0,2 4-13 15,-2 8-13-15,0-4-8 0,7 6-10 16,0 0-27-16,0 2-53 0,1-5-79 15,-2 1-101-15,1-2-107 0,7-2-101 0,-7-4-78 0,6-3-80 0,-5 0-83 16,5-12-22-16,-6 0 44 0,0-7 70 16,13-7 87-16,-6-5 122 0</inkml:trace>
  <inkml:trace contextRef="#ctx0" brushRef="#br2" timeOffset="169722.17">6767 14419 51 0,'-8'-29'429'0,"2"0"84"15,0 7 68-15,-1-1 17 0,1 9-88 0,-1 3-107 16,7 3-76-16,0 5-54 0,0 6-43 0,7 8-41 15,-1 4-36-15,1 3-36 0,-1 8-36 0,0 4-31 16,8 2-22-16,-8 1-14 0,8 4-9 0,-8 0-3 16,0 3-15-16,1-7-25 0,-1 4-43 0,-6-8-50 15,7 0-52-15,0-3-61 16,-1-8-50-16,0 0-50 0,1-6-47 0,6-5-64 0,0-4-64 16,-6-6-1-16,6-4 28 0,-1-5 55 0,8-6 82 15</inkml:trace>
  <inkml:trace contextRef="#ctx0" brushRef="#br2" timeOffset="169934.7">7170 14452 233 0,'0'0'391'0,"-13"0"46"0,0 0 6 0,-13 7-48 0,-7 5-60 15,-5-1-55-15,5 0-23 0,-7 7-3 0,1 0 2 16,7 0 8-16,-1 1 1 0,1 2-7 0,6-2-12 16,7-1-13-16,5 1-17 0,8-4-12 15,12-1-10-15,8-3-3 0,-2-1 4 0,8 2-8 0,6-5-7 16,0 4-16-16,6-7-20 0,1-1-30 0,13-3-35 15,-7 0-25-15,7-3-26 0,-1-1-51 16,7 4-87-16,1-4-117 0,-2-3-140 0,2 0-147 16,-1-5-182-16,-13 6-182 0,0-2-41 0,-1 1 50 15,2-4 107-15,5 0 128 0,1 0 181 0</inkml:trace>
  <inkml:trace contextRef="#ctx0" brushRef="#br2" timeOffset="170401.99">8375 14133 254 0,'-6'-7'450'0,"-1"0"62"15,7 3 40-15,0 0-55 0,7 4-91 0,-1 4-58 0,0 0-35 16,1 7-17-16,6 6-13 0,0 6-11 0,-7 6-20 15,1 5-26-15,0 5-25 0,5 3-18 0,-12 5-14 16,14 4-25-16,-8 1-27 0,1-2-28 0,-1-2-28 16,7 4-25-16,-6-5-22 0,-1 0-6 0,0-3-6 15,14 1-2-15,-7-9-1 0,0 1-3 0,6-8 0 16,-5-7 2-16,-1 0 5 0,0-7 19 0,-7-5 22 16,1-6 24-16,-7 0 21 0,6-8 23 15,-6-7 28-15,0 0 22 0,-6-10 14 0,-1-1 14 0,-5-4 11 16,-2-3 2-16,2-8-9 0,-2 1-15 0,-5-9-19 15,6-2-20-15,6-5-20 0,-5 4-19 0,12-3-23 16,6 4-14-16,7-1-22 0,0 4-20 16,6 4-15-16,7 7-7 0,0 3-6 0,1 5-9 15,5 7-4-15,-6 7-2 0,1 4-8 0,5 2-11 16,-13 10-11-16,7 2-9 0,-12 4-4 0,-2 7-1 16,-5 4 5-16,-7 7 12 0,-7 0 13 0,-12 5 7 15,6 2-1-15,-13-3-14 0,-7 4-28 0,1-1-51 16,5-3-78-16,-5 0-110 0,-1-3-130 0,14-5-130 15,0-6-120-15,5 3-135 0,1-7-108 0,13-1 11 16,0-7 89-16,19 4 120 0,8-6 139 0</inkml:trace>
  <inkml:trace contextRef="#ctx0" brushRef="#br2" timeOffset="170622.4">9170 14456 268 0,'0'-19'501'16,"0"4"92"-16,-7 1 85 0,0 3-9 0,1 4-92 15,-7 3-87-15,6 8-81 0,1-1-59 0,-1 8-55 16,1 7-59-16,0 5-48 0,-2 3-33 0,8 2-21 16,0 6-24-16,8 2-29 0,-2-3-24 0,0 4-19 15,1 0-17-15,-1-1-13 0,8-3-32 0,-2 1-56 16,2-9-82-16,-2 0-95 0,8-2-96 0,-7-9-92 16,7-7-84-16,-8 1-89 0,8-12-87 0,-13-3 6 15,6-4 50-15,0-8 71 0,-1-3 95 16</inkml:trace>
  <inkml:trace contextRef="#ctx0" brushRef="#br2" timeOffset="170761.13">9229 14218 227 0,'-20'-48'492'0,"0"11"85"15,7 4 79-15,0 4-4 0,0 10-111 16,7-2-110-16,-8 10-96 0,14 0-77 0,0 4-76 0,0 2-69 16,7 10-68-16,0-2-78 0,-7 8-81 0,0 0-112 15,6 1-139-15,-6 1-196 0,6 3-116 0,1-6-23 16,0 9 32-16,5-5 80 0,8 1 124 15</inkml:trace>
  <inkml:trace contextRef="#ctx0" brushRef="#br2" timeOffset="171171.58">9554 14111 159 0,'-13'4'443'0,"-1"7"75"0,2 0 57 16,5 11-18-16,7 0-96 0,0 11-81 0,0 0-58 16,7 3-46-16,-1 8-37 0,8 1-38 0,-2 2-45 15,1 0-47-15,7 1-38 0,0 0-30 0,-1-4-19 16,7 0-14-16,0-4-6 0,0-7-4 0,0 0-3 16,7-3-5-16,-7-5-9 0,-1-7-6 15,9-3-4-15,-9-7 3 0,1-5 5 0,7-3 13 16,-7-8 13-16,0-2 16 0,0-5 12 0,-7-7 10 15,1 1 12-15,0-9 12 0,-1 0 17 16,-12-2 26-16,0-1 25 0,-1-5 22 0,-6 2 20 0,-6-1 21 16,6 2 17-16,-7 1 6 0,0 5 5 0,1-1 4 15,-1 5 1-15,1 7-8 0,6-1-20 0,-6 7-26 16,6 6-29-16,6 2-29 0,-6 8-27 0,13 0-18 16,-7 6-9-16,1 5-6 0,0 4-6 0,-1 6-5 15,0 1-10-15,8 6-12 0,-8 1-10 16,7 4-11-16,0-1-13 0,-6 1-32 0,5 0-57 15,-12-4-89-15,14-4-126 0,-8 2-145 0,0-6-149 0,8-3-115 16,-1-4-104-16,-7-7-116 0,0-4-5 16,2-7 80-16,4-4 121 0,8-3 124 15,-7-7 149-15</inkml:trace>
  <inkml:trace contextRef="#ctx0" brushRef="#br2" timeOffset="171355.87">10056 13947 116 0,'-8'-19'484'16,"2"5"113"-16,0 2 91 0,-8 6 33 16,14 1-88-16,-6 3-114 0,6 4-117 15,6 3-100-15,-6-2-86 0,8 4-76 0,-2 1-86 0,-6 2-102 16,6-1-116-16,0 5-124 0,2 0-159 0,-8 1-214 0,0-1-90 16,6 5-2-16,-6-1 66 0,19 1 96 0,1 3 146 15</inkml:trace>
  <inkml:trace contextRef="#ctx0" brushRef="#br2" timeOffset="171699.13">10328 14086 263 0,'-6'-8'481'0,"0"4"65"15,0 8 56-15,-1 1-39 0,14 9-109 0,-1 8-94 0,0 3-73 16,14 12-43-16,-7 3-43 0,0 8-47 0,6 3-45 15,1 7-35-15,6-2-23 0,-7 3-20 16,1-5-12-16,6 1-8 0,-6-3-7 0,5-4-1 0,2-9-2 16,-1-1 3-16,-6-6 18 0,-1-6 33 15,7-11 43-15,-6-5 43 0,6-6 42 16,-1-11 34-16,9-5 27 0,-9-2 17 16,1-11 8-16,7-1 9 0,-7-7 10 0,0-4 10 0,6 1 7 0,-5-1 0 15,-7 4 4-15,5-1-5 0,-5 9-152 16,0 3-152-16,-8 5 0 0,1 5 0 0,0 5 0 15,0 7 0-15,7 4 0 0,-7 6 0 16,0 9 0-16,0 2 0 0,-7 5 0 0,1 3 0 0,0 5 0 16,-7-5 0-16,0 3-649 0,0-2-371 15,6-4-237-15,-6-4-56 0,0 0 74 16,6-7 176-16,2-5 223 0,4-2 240 0</inkml:trace>
  <inkml:trace contextRef="#ctx0" brushRef="#br2" timeOffset="172137.83">12784 14372 223 0,'0'-8'538'0,"-6"5"123"16,-8-5 107-16,-5 8 30 15,-7-7-76-15,0 2-94 0,-13 5-96 0,-7 0-94 16,1 0-89-16,-1 8-86 0,-6 0-85 0,0 3-66 0,7 7-45 16,5 0-31-16,1 5-20 0,7 2-12 15,5 5-2-15,9 2-4 0,10-3-5 0,2 0-1 16,12 1 0-16,2-3 2 0,4-6-1 0,8 1-2 16,-1-4 2-16,7-3-2 0,0-4 1 15,7-4-4-15,6-7 0 0,-7-4 1 0,8-7 2 16,-1-4 6-16,0-2 11 0,-1-5 14 0,-5-3 16 15,-7-2 24-15,0-3 26 0,1-2 35 0,-8 3 38 16,-6 3 43-16,0 0 45 0,-13 4 40 16,7 4 31-16,-7 3 8 0,0 8-246 0,0 3-82 0,0 4 0 15,0 4 0-15,0 11 0 0,0 0 0 16,6 6 0-16,-6 8 0 0,7 2 0 0,-1-3 0 16,7 5 0-16,0-4 0 15,-7 5 0-15,8-5 0 0,-1-3-364 0,0-5-459 0,6 1-139 16,1-11-122-16,-7 0-68 0,6-7 68 0,-6-4 135 15,13-4 170-15,13-9 175 0</inkml:trace>
  <inkml:trace contextRef="#ctx0" brushRef="#br2" timeOffset="172330.68">13181 14378 176 0,'0'-39'498'0,"0"2"116"16,0 4 116-16,-6 4 55 0,6 7-50 0,0 7-67 16,6 1-62-16,-6 6-57 0,13 4-63 15,-6 8-74-15,6 6-71 0,7 6-57 0,-8 5-45 16,2 9-43-16,-1 3-38 0,-1 7-32 0,-4 1-32 15,-2 2-21-15,0-2-26 0,0 2-19 0,1-2-21 16,-7-1-43-16,7-6-69 0,-7-5-108 0,6-4-125 16,-6-3-137-16,13-10-124 0,-7-2-87 0,8-10-54 15,-2-4-26-15,2-2-15 0,5-13 11 16,1-3 65-16,-8 0 85 0,8-8 98 0,0-2 121 16</inkml:trace>
  <inkml:trace contextRef="#ctx0" brushRef="#br2" timeOffset="172779.47">13599 14368 118 0,'6'-22'354'0,"7"3"68"0,-7 6 25 0,1-3-11 15,-7 9-30-15,-7 3-31 0,1 4-30 0,-13 7 12 16,-1 1 28-16,-6 6 45 0,-7 1 47 0,7 7 40 16,-7 0 24-16,1 0 0 0,-1 8-16 15,7-5-48-15,0 5-64 0,7-4-73 0,5-1-69 16,2 0-257-16,6-3-14 0,6 0 0 0,0-3 0 16,12-5 0-16,1-3 0 0,13 1 0 15,-6-9 0-15,12 1 0 0,1-4 0 0,6-7-93 0,0-5-288 16,7 1-97-16,-8-8-74 0,9-2-45 0,-2-2-7 15,7 2 38-15,-13-1 67 0,7-4 88 16,-7 0 94-16,-7 1 94 0,-6 3 94 0,-6 4 91 16,-7-1 94-16,-7 9 90 0,1 2 90 0,0 1 88 15,-7 7 76-15,-7 4 56 0,0 7 28 16,1 7-3-16,0 3-28 0,-1 9-52 0,7 3-67 16,-7 0-77-16,7 4-71 0,0 3-59 0,0-3-51 15,7-1-37-15,0-2-25 0,-1-2-21 16,14-6-27-16,-8-4-29 0,8-4-24 0,-1-7-19 15,8-4-11-15,5-7-1 0,-6-7 8 0,0-7 16 16,1-9 18-16,-1-2 18 0,-1-5 12 16,-5-6 12-16,0-4 13 0,6-1 18 0,-7 1 25 15,1-4 27-15,-8 3 36 0,8 5 41 0,-1 3 41 16,1 8 32-16,-6 6 26 0,5 4 20 16,7 7 11-16,0 8-238 0,-6 8-18 0,5 7 0 15,-11 7 0-15,-2 11 0 0,2 0 0 0,-1 4 0 16,-7 7 0-16,0-5 0 0,-6 5 0 0,-6-2-724 15,0-3-562-15,6-2-140 0,6-5 2 0,8-1 133 16,18-10 264-16,13-2 332 0</inkml:trace>
  <inkml:trace contextRef="#ctx0" brushRef="#br2" timeOffset="173913.02">19538 13906 84 0,'-7'0'427'0,"1"0"96"0,6 0 83 0,0 0 14 0,6-4-58 0,1 4-70 0,6-3-54 0,6-5-34 0,15 6-30 0,4-10-24 0,7 4-30 0,2 1-41 0,11-3-45 16,7 2-52-16,7 1-50 0,-1-4-48 0,1 3-35 0,0 5-23 0,-7-4-17 0,-7 2-27 0,-5 5-58 0,-8-3-89 0,-5-1-121 0,-2 4-124 0,-11 0-116 0,-2-3-118 15,-12 3-124-15,7-4-36 0,-13 4 53 16,-7 0 90-16,0 0 100 0,-7 4 126 0</inkml:trace>
  <inkml:trace contextRef="#ctx0" brushRef="#br2" timeOffset="174129">19994 13877 365 0,'-7'7'523'0,"1"5"89"0,0-2 81 0,6 5-32 0,6 3-62 0,0 4-39 16,1 4-26-16,6-1-19 0,6 9-37 0,-5 3-60 16,5-1-78-16,-6 4-83 0,6 4-77 15,1-4-66-15,0 4-50 0,-7-4-44 0,6 1-63 0,-6-5-100 16,7-3-130-16,-1-6-167 0,-6-2-147 0,14-3-156 16,-8-8-173-16,0-3-34 15,1-7 60 1,6-4 129-16,6-7 130 0,8-4 160 0</inkml:trace>
  <inkml:trace contextRef="#ctx0" brushRef="#br2" timeOffset="174319.66">20768 13950 407 0,'-6'-22'565'0,"0"4"103"0,0 4 89 0,-1 7-63 0,0-2-94 0,7 9-81 16,0 4-55-16,7 11-46 0,0 2-44 15,5 6-41-15,2 10-54 0,-2 0-55 0,1 8-60 16,1-1-54-16,6 4-44 0,-8-1-30 0,1 2-29 15,0 2-56-15,-6-7-98 0,-1 1-133 0,8-4-144 16,-8-8-139-16,0-4-147 0,-6-6-157 16,6-4-33-16,1-9 60 0,6-6 107 0,0-6 122 15,7-9 150-15</inkml:trace>
  <inkml:trace contextRef="#ctx0" brushRef="#br2" timeOffset="174439.37">21068 13771 135 0,'-6'-66'425'0,"6"7"67"0,-6 8 49 0,6 10-20 0,-8 9-131 0,2 1-108 0,6 14-89 16,-6 2-78-16,6 4-75 0,0 11-85 0,0 0-104 16,0 7-169-16,-6 2-142 0,6 1-63 0,0 7-12 15,12 3 24-15,8 2 72 0</inkml:trace>
  <inkml:trace contextRef="#ctx0" brushRef="#br2" timeOffset="174823.78">21577 13397 242 0,'0'-7'469'0,"-7"0"75"0,7 7 79 0,7 3 1 0,-1 4-54 16,7 12-23-16,0 6-1 0,0 9 3 0,7 3-9 16,-1 6-37-16,1 8-57 0,-8 5-61 15,8 2-57-15,-14 0-50 0,1 5-47 0,0 2-40 16,-1-2-36-16,-6-1-37 0,0-3-34 0,0-4-27 15,7-5-21-15,-7-5-16 0,6-4-12 16,-6-9-8-16,7-6-3 0,-7-8-4 0,7-3-1 16,-7-8-8-16,6-10-7 0,-6-5-8 0,6-3-7 15,-6-11-1-15,-6 0-6 0,0-4 8 0,-8-3 9 16,-5 0 9-16,-1 0 7 0,-6 3 11 0,-7 3 16 16,1 6 22-16,-1 2 26 15,1 4 20-15,-7 4 17 0,7 3-2 0,-1 8-90 16,7 3-8-16,6 4 0 0,0 4 0 0,8-1 0 15,12 8 0-15,6-4 0 0,7 5 0 0,6-5 0 16,-5 0-186-16,12-3-233 0,7-1-191 0,12-3-171 16,1-7-167-16,5 0-154 0,8-4 5 15,0-4 107-15,-1-6 157 0,14-2 161 0,6-2 194 0</inkml:trace>
  <inkml:trace contextRef="#ctx0" brushRef="#br2" timeOffset="175137.64">22371 14016 24 0,'7'-22'427'0,"-7"0"101"16,-7 0 85-16,-6 5 55 0,-7 0-32 15,1 7-61-15,-1 3-52 0,-6 4-35 0,7 3-30 16,-13 6-33-16,-2 6-52 0,2 7-63 0,-1 1-48 16,8 6-56-16,5 7-51 0,0 1-46 15,8-2-42-15,12 5-30 0,0 0-21 0,6-5-13 0,6 2-6 16,2-5-21-16,6-4-27 0,-7-6-31 16,13-5-27-16,0-3-15 0,6-11-12 0,1-2 2 15,6-10 39-15,-7-7 19 0,1 1 22 0,-7-11 18 16,0 0 16-16,0-1 27 0,-7-6 12 0,-5-1 45 15,-1 1 51-15,-13 2 51 0,0-3 57 16,0 5 45-16,0 6 35 0,0 1 18 16,0 2-7-16,-7 9-29 0,7 3-138 0,-6 7-147 15,6 4 0-15,6 7 0 0,1 8 0 0,-1 3 0 0,1 8 0 16,6 4 0-16,-1 2 0 0,-4 5 0 0,4 0 0 16,-5-1 0-16,-1 1 0 0,-6-4-34 15,0 0-595-15,0-8-201 0,7 1-187 0,-7-3-167 16,6-9-7-16,14 0 107 0,19-5 179 15,14-9 189-15,4-5 215 0</inkml:trace>
  <inkml:trace contextRef="#ctx0" brushRef="#br2" timeOffset="175372.59">22905 13858 395 0,'-26'-29'550'0,"0"8"103"0,0-2 113 0,7 4-40 0,-1 5-100 0,6 7-94 16,14 1-68-16,0 1-51 0,0 10-68 0,8 1-57 0,4 8-42 15,2 1-27-15,5 11-39 0,1 0-49 16,-8 3-42-16,8 5-33 0,-7-2-22 16,0 5-17-16,0-1-35 0,1 1-61 0,-2 0-101 0,-6-5-120 15,8-2-125-15,-8-1-120 0,7-7-96 0,-7-4-80 16,8-3-73-16,-2-11 12 0,2-1 69 16,-1-10 91-16,13-4 105 0,-6-3 130 0</inkml:trace>
  <inkml:trace contextRef="#ctx0" brushRef="#br2" timeOffset="175574.43">23348 13826 46 0,'-6'-15'414'0,"-1"7"73"16,-6 1 51-16,0 0-1 0,-7 11-88 0,-6-1-92 15,1 4-62-15,-2 5-21 0,-5-1 5 0,-8 3 20 16,1 4 25-16,-6 4 27 0,5 0 36 16,-5 0 30-16,7 4 20 0,5-4 4 0,7 3-11 15,12 5-22-15,8-5-34 0,6 1-46 0,6-4-40 16,20-3-257-16,1-1-31 0,11-3 0 0,9-3 0 15,4-6 0-15,8-3 0 0,6-3 0 0,1-3 0 16,-1-3 0-16,-14-3 0 16,8-2-263-16,-7 0-513 0,1 0-206 0,-15 0-214 0,-5-3-45 15,-1 0 74 1,1 2 161-16,-1-2 205 0,15 3 225 16</inkml:trace>
  <inkml:trace contextRef="#ctx0" brushRef="#br2" timeOffset="176101.65">25112 13341 282 0,'8'-27'564'16,"-2"-4"129"-16,-6 6 112 0,0 7 29 0,6 3-87 0,1 0-84 0,-1 8-68 15,8 3-35-15,-8 4-24 0,8 8-22 16,-2 10-15-16,1 7-8 0,0 8-83 0,0 7-408 0,1 15 0 15,-2 4 0-15,2 4 0 0,-8 6 0 0,7 5 0 16,0-1 0-16,0 7 0 0,7-3 0 0,-1 3 0 16,-6-2 0-16,0-5 0 0,-13 0 0 15,6-3 0-15,-6-8 0 0,7-3 0 16,0-8 0 31,5-11 0-47,-5-3 0 0,-7-8 0 0,7-7 0 0,-7-7 0 0,0-8 0 0,0-4 0 0,-7-9 0 0,0-9 0 0,1-7 0 0,-7-4 0 0,6-6 0 15,-5-12 0-15,-8 0 0 0,1-12 0 0,-1 1 0 0,0-7 0 0,1-4 0 0,-1 0 0 16,-6-3 0-16,7-1 0 0,-1 0 0 16,8 1 0-16,-2 3 0 0,14 4 0 0,0 6 0 15,0 5 0-15,14 8 0 0,4 6 0 0,2 4 0 16,13 8 0-16,-1 2 0 0,13 9 0 0,2 7 0 16,5 2 0-16,-1 10 0 0,2 2 0 15,-1 4 0-15,-7 7 0 0,1 7 0 0,-13 2 0 16,-14 5 0-16,-6 1 0 0,-13 3 0 0,-13 6 0 15,-13-6 0-15,-13 4 0 0,0-3 0 0,-13 0 0 16,0-5 0-16,-7 1 0 0,1-4 0 0,5-3 0 16,8-4 0-16,5-4 0 0,8 1 0 15,6-4 0-15,7-4 0 0,-1-4-537 0,14-4-776 16,6-3-119-16,12 0 31 0,8-3 147 16,13-1 241-16,5 1 267 0,2-1 295 15</inkml:trace>
  <inkml:trace contextRef="#ctx0" brushRef="#br2" timeOffset="176326.43">25777 13745 255 0,'7'-15'570'0,"-7"-3"154"0,6 8 143 0,1-2 66 0,-7 5-53 0,6 3-54 0,-6 4-55 0,7 0-59 0,-1 11-63 0,8 4-72 0,-2 2-150 0,2 9-427 0,-2 4 0 0,1 7 0 0,-6 0 0 0,0 2 0 0,5 6 0 0,-12-2 0 0,0-2 0 0,-6-1 0 0,0-3 0 0,6-4 0 0,0-4 0 0,0-7 0 0,0 0 0 0,0-11-425 0,0-4-472 16,6-3-130-16,0-11-126 0,-6-8-24 15,7-4 95-15,6-1 163 0,0-14 183 0,0 1 189 16</inkml:trace>
  <inkml:trace contextRef="#ctx0" brushRef="#br2" timeOffset="176470">26031 13353 338 0,'0'-37'534'0,"0"8"72"0,-13 7 40 0,7 4-85 0,-1 7-167 0,7 0-146 0,-7 7-131 0,7 1-112 16,-6 6-102-16,6 1-122 0,-6 4-168 0,0-1-130 0,-2 3-53 15,2 1 3-15,0 5 40 0,6-2 91 16</inkml:trace>
  <inkml:trace contextRef="#ctx0" brushRef="#br2" timeOffset="176945">26396 13448 308 0,'0'0'540'0,"-6"-4"107"16,6 4 93-16,-7 0-34 0,0 0-111 0,7 4-100 0,-6 3-80 15,6 9-47-15,0 2-33 0,0 7 3 16,0 5 6-16,6 6 4 0,1 0-11 16,0 6-31-16,11-3-42 0,-4 5-56 15,6-3-51-15,5-1-48 0,1 0-35 0,-6 0-27 0,13-6-18 0,-7-1-15 16,6-8-10-16,-5-3-9 0,-1-4-13 15,-1-3-11-15,-5-7-9 0,13-8-10 0,-7-5-13 16,0-1-8-16,-7-9 0 0,1-7 3 0,-8 0 8 16,2-7 7-16,-1-5 12 0,0-1 10 0,-7-7 11 15,1 3 8-15,-1-5 8 0,-6-1 24 16,0 1 30-16,0 8 41 0,0-1 47 0,0 7 55 16,0 9 41-16,0 6 23 0,0 4-183 0,14 8-76 15,-8 6 0-15,7 8 0 0,6 11 0 0,1 4 0 16,7 4 0-16,-9 6 0 0,2-3 0 15,-7 3 0-15,1 4 0 0,-2-3 0 16,2 0 0-16,5-1 0 16,1-6 0-16,-8-1 0 15,2-4 0-15,-8-6 0 0,0-4-853 0,-6-5-388 16,7-5-120-16,13-10 28 0,-8-2 149 0,8-4 218 0,6-3 238 0,1-8 263 0</inkml:trace>
  <inkml:trace contextRef="#ctx0" brushRef="#br2" timeOffset="177301.94">27347 13341 139 0,'-6'-27'467'0,"-8"0"110"0,1 5 102 0,7 4 36 0,-1 4-89 0,0 2-95 15,1 5-84-15,6 7-54 0,6 0-42 0,1 7-20 0,6 5 2 0,-6 5 16 0,6 10 20 16,-6 1-1-16,5 8-15 0,-6 6-15 0,2 2-21 16,4 3-17-16,-5 4-92 0,6 4-208 0,0-3 0 15,-7 2 0-15,8 1 0 0,-8-7 0 0,7 0 0 16,0-5 0-16,0-2 0 0,7-9 0 15,-8 2 0-15,2-12 0 0,5-4 0 0,-6-6 0 16,6-5 0-16,1-7 0 0,7-7 0 16,5-5 0-16,-6-6 0 15,7-4 0-15,-1-4 0 0,1-7 0 0,-7 4 0 16,0-4 0-16,7 0 0 0,-7 3 0 0,-7 5 0 0,1-1 0 0,-1 8 0 0,-6 3 0 16,0 4 0-16,7 5 0 0,-8 1 0 15,2 5 0-15,-2 5 0 0,2 1 0 0,-1 5 0 16,-7 4 0-16,8 3 0 0,-14-4 0 0,0 5-225 15,0-4-822-15,-8 3-258 0,2 1-70 0,0-9 58 16,6 5 176-16,6-8 245 0,20 1 262 16</inkml:trace>
  <inkml:trace contextRef="#ctx0" brushRef="#br2" timeOffset="177980.69">29548 13056 160 0,'20'-29'490'0,"-20"-1"123"0,6 5 121 0,0 3 68 0,-6 0-41 0,0 8-58 0,0 3-69 0,0 3-77 0,0 8-71 0,8 4-74 0,-8 11-70 0,6 7-52 0,0 7-26 0,0 3-11 0,2 12-12 0,-2 4-12 0,0 7-9 0,1 0-220 15,-1 7 0-15,1 0 0 0,0 5 0 0,-1-5 0 16,-6-3 0-16,6-1 0 0,-6-6 0 0,6-5 0 15,-6-3 0-15,8-8 0 0,-2-6 0 0,0-8 0 16,-6-4 0-16,7-7 0 0,-7-7 0 16,7-4 0-16,-7-7 0 0,0-8 0 0,0-3 0 15,-7-4 0-15,-6-4 0 0,-7-7 0 16,-6 4 0-16,1-4 0 0,-21 4 0 0,7 3 0 0,-7 0 0 16,-6 8 0-16,6 3 0 0,-6 1 0 15,7 10 0-15,6 8 0 0,-1 2 0 0,8 10 0 16,13 2 0-16,-1 7 0 0,13 2 0 0,7-2 0 0,7 4 0 15,13 0 0-15,-1 1 0 0,7-5 0 16,14-3 0-16,-2 0 0 0,7-7 0 0,8 0 0 16,-1-8 0-16,0-3 0 0,6-8 0 15,-11-3 0-15,4-4 0 0,-5-4 0 0,-1-7-62 16,-5 0-93-16,-8-4 26 16,-13-7 31-16,8 1 28 0,-14-9 25 0,0 4 25 0,7-3 29 15,-1 4 38-15,-6 2 42 0,0 5 44 0,-7 3 35 16,8 8-35-16,-14 4-133 0,6 7 0 0,0 7 0 0,1 7 0 15,6 4 0-15,0 10 0 16,-7 5 0-16,8 7 0 0,-2 4 0 0,-4-1 0 0,-2 8 0 16,0-3 0-16,-6-1 0 0,7-3 0 0,-1-1 0 15,-6-6 0-15,0-1 0 0,0-7-438 0,-6-8-822 16,-1-3-142-16,14-7 14 0,-1-8 133 16,1 1 224-16,12-8 247 0,7 0 268 15</inkml:trace>
  <inkml:trace contextRef="#ctx0" brushRef="#br2" timeOffset="178096.81">30395 13297 222 0,'-6'-36'503'15,"6"8"81"-15,-14-2 44 0,8 8-46 0,-1 3-165 0,7 1-169 0,-6 7-165 0,6 0-155 0,6 4-188 0,-6 3-194 0,7 4-94 0,-1 0-31 0,14 8 23 0,0-1 60 0</inkml:trace>
  <inkml:trace contextRef="#ctx0" brushRef="#br2" timeOffset="178454.51">31267 13459 181 0,'-26'0'512'0,"-6"5"136"0,-7 5 141 0,-6 1 80 0,-1 4-40 15,-7 3-59-15,8 4-86 0,-1 3-101 0,1 1-123 0,6 4-129 0,-1-1-117 0,15 0-88 16,5-3-56-16,7-1-36 0,13-3-27 0,0 0-28 0,7-7-20 0,5-1-18 0,8-6-12 16,6-4-8-16,1-8 2 0,5-4 14 15,1-2-8-15,5-5 26 0,-5-4 24 0,6-1 34 16,-7-7 42-16,8 1 47 16,-7 1 83-16,-1 3 57 0,1-1 57 0,-7 5 59 0,-1 4 20 0,1 2-378 15,-6 5 0-15,6 4 0 0,-13 6 0 16,7 9 0-16,-8 6 0 0,2 1 0 0,-8 10 0 15,7 0 0-15,-13 4 0 0,6 1 0 0,-12-2 0 16,0 5 0-16,-1-8-144 0,1 0-1175 16,-1-4-152-16,0-2 1 0,1-4 124 0,6-5 248 0,0-8 291 15,0-6 336-15</inkml:trace>
  <inkml:trace contextRef="#ctx0" brushRef="#br2" timeOffset="180239.41">1719 16481 306 0,'0'5'397'0,"0"-5"42"0,-6 3-17 0,6-3-49 0,-14 4-62 0,8-4-58 0,0 3-35 0,-8-3-22 0,8 0-9 0,-14 0-6 0,7 0-5 0,7 0 1 0,-8 0 0 16,2-3 11-16,5 3 20 0,7 0 33 0,13 0 34 15,13 0 27-15,7 0 29 0,-7 0 23 16,0 0 9-16,7 0-9 0,5 3-22 0,-5-3-30 15,6 0-42-15,7 4-46 0,-7 0-53 16,7-4-48-16,-1 2-39 0,1-2-31 16,-1 0-21-16,-6 5-15 0,-7-5-22 0,2 0-31 15,-9 0-40-15,-11 0-62 0,-2 0-90 0,-5-5-115 16,-14 5-124-16,1 0-116 0,-7-2-98 16,6 2-99-16,-12-4-125 0,-1 0 1 15,0 4 77-15,-5-3 109 0,12-4 118 0,6 2 152 16</inkml:trace>
  <inkml:trace contextRef="#ctx0" brushRef="#br2" timeOffset="180618.47">1953 16240 343 0,'-13'0'418'0,"7"0"46"0,-14 0-14 0,7-4-63 16,7 4-83-16,-7-3-65 0,0-1-26 0,6 0-6 16,-6 1 9-16,0-1 16 0,6 0 15 15,-5 1 22-15,5-2-2 0,7 5 11 16,13 0-14-16,7 0 2 0,12 0-14 0,-6 0-26 15,7 5-23-15,-7-5-47 0,7 3-30 16,-1 1-52-16,1-4-54 0,6 4-75 16,-7-4-100-16,-6 0-124 0,7 0-129 0,-1-4-122 15,7 0-136-15,-6-4-142 0,-14 1-19 16,1 0 62-16,-7 0 97 0,1-1 113 0</inkml:trace>
  <inkml:trace contextRef="#ctx0" brushRef="#br2" timeOffset="181037.43">1914 15994 263 0,'-6'0'476'0,"-1"0"70"0,1 0 64 0,-1 0-32 0,1-3-100 0,-1 3-84 0,14 0-71 16,6-4-57-16,0 4-53 0,13 0-62 0,0-4-62 0,7 4-74 0,12 0-93 0,14 0-109 0,-1 0-157 0,1 0-226 0,-14-3-116 16,1 3-32-16,-7 0 33 0,13-3 80 0,-13 3 137 0</inkml:trace>
  <inkml:trace contextRef="#ctx0" brushRef="#br2" timeOffset="181532.31">3855 15931 69 0,'0'-2'455'0,"0"2"94"0,13-5 80 15,-6 2 51-15,12 3-64 0,7-7-95 0,14 3-84 16,11-2-65-16,8 1-68 0,6 2-76 16,13-6-75-16,0 6-61 0,7 0-50 0,0-5-55 15,-7 5-61-15,-6-5-77 0,-13 5-77 16,-8 3-73-16,-11-4-63 0,-8 4-45 0,-13-3-48 15,-13-1-53-15,-6 4-57 0,-12-4 5 16,-8 1 32-16,-13 3 53 0,8 0 88 16</inkml:trace>
  <inkml:trace contextRef="#ctx0" brushRef="#br2" timeOffset="181744.89">4317 15855 163 0,'-12'4'438'0,"-2"-1"73"0,-5 5 64 0,13 3-5 0,-8 0-50 0,8 3-45 15,0 9-26-15,6-1-1 0,6 7-3 0,7 3-19 0,0 5-46 0,0 4-57 0,-7 3-56 16,8-1-62-16,-2 5-72 0,8 0-45 0,-7-4-39 0,7 4-33 16,0-8-52-16,5 4-85 0,-5-7-90 0,0-5-137 0,5-2-133 15,-5-12-123-15,6 0-121 0,-13-6-109 0,0-6 4 0,-7-2 76 0,7-8 103 16,1-2 118-16</inkml:trace>
  <inkml:trace contextRef="#ctx0" brushRef="#br2" timeOffset="181983.71">5073 16046 58 0,'-6'-19'422'0,"-1"1"97"0,0 3 93 16,7 4 42-16,-12 1-25 0,4 5-69 15,8 2-41-15,0 3-26 0,0 3-28 0,8 6-33 16,4 5-43-16,-5 0-41 0,6 12-46 0,0-1-54 16,7 5-58-16,-8 2-59 0,2 2-46 0,-1 2-31 15,-1 1-29-15,8 0-29 0,-6-1-33 16,-8 1-56-16,7 0-79 0,0-8-102 0,-7 0-120 0,1-3-120 16,-1-3-98-16,0-6-84 0,-6-7-76 0,0 2-51 15,8-4 43-15,-8-8 86 0,0-3 102 0,6-9 124 16</inkml:trace>
  <inkml:trace contextRef="#ctx0" brushRef="#br2" timeOffset="182156.3">5242 15716 36 0,'6'-23'403'0,"2"3"76"0,-8 1 52 16,6 8-11-16,-6-1-98 15,6 2-124-15,-6 2-100 16,7 5-75-16,-7-1-60 0,0 0-52 0,6 4-54 0,1 0-57 0,-7 0-81 0,6 0-122 15,-6 0-131-15,0 0-57 0,7 0-6 0,-1 4 23 0,1-4 67 16</inkml:trace>
  <inkml:trace contextRef="#ctx0" brushRef="#br2" timeOffset="182580.06">5972 15452 325 0,'12'-7'500'0,"2"7"79"0,-8 0 75 15,-6 3-28-15,7 5-62 0,-1 7-24 0,8-1-19 0,-2 9-9 16,8-2-13-16,-7 8-35 0,-6 4-45 0,6 7-54 16,-7 2-41-16,0 1-38 0,1 4-35 0,0 5-37 0,-1 0-42 15,7 2-38-15,0-2-39 0,-6 2-31 16,5 0-23-16,2-5-16 0,-2 2-11 0,2-7-11 0,-1-4-3 15,0-3 0-15,0-8 0 0,-1-4 0 0,-4-5 0 16,-2-3 0-16,7-9-1 0,-13-1-4 0,6-7-3 16,-6-3 1-16,0-4-3 0,0-5 1 0,0-6 0 15,-6-1-1-15,-1-1 0 0,-5-7-3 0,-2 1 0 16,-5-2 2-16,6 2 2 0,-14 3 3 0,8 1 6 16,-7 0 8-16,0 8 6 0,0 0 7 0,0 5 6 15,-7 3 6-15,1 2-15 0,-7 4-18 16,6 4 0-16,-5 2 0 0,11 6 0 0,-12 3 0 0,6-1 0 15,8 4 0-15,5 4 0 0,6-3 0 0,8 3 0 0,0-4 0 16,12 4 0-16,8-4 0 0,-2-4 0 0,14 3-41 16,7-7-395-16,6-3-172 0,13-4-147 0,1 2-123 15,12-10-112-15,0 2-57 0,0-4 66 16,6-3 125-16,8-7 141 0,-2 3 156 0</inkml:trace>
  <inkml:trace contextRef="#ctx0" brushRef="#br2" timeOffset="182895.64">6851 16086 153 0,'-7'-14'454'15,"-5"-2"94"-15,-15 6 82 0,1-2 15 0,-6 5-47 16,5 0-43-16,-5 7-27 0,-1 0-14 0,1 0-9 0,-1 7-21 16,-5 4-35-16,5 5-51 0,1 2-64 15,5 3-67-15,1 4-67 0,6-2-60 0,1 7-51 16,12-2-40-16,1 2-21 0,6-4-12 0,6-1-7 0,8 1-6 16,-2-8-5-16,8 1-9 0,6-6-13 15,7-1-12-15,-1-4-14 0,7-8-7 0,0-4-7 0,1-3 1 16,-1-9 7-16,-7 2 11 0,1-9 11 0,-7-2 7 15,0 0 13-15,-7-4 11 0,1 0 8 0,-7-4 16 16,-6 3 21-16,-7 1 28 0,-7-2 27 0,0 4 28 0,1 0 31 16,0 5 27-16,6 8 22 0,-7-4-28 0,0 6-177 15,7 5 0-15,0 4 0 0,0-1 0 16,0 8 0-16,0 6 0 0,0 6 0 0,7 1 0 0,0 6 0 16,-7 2 0-16,6 5 0 0,0 2 0 15,1 1 0-15,0 1 0 0,5 1 0 0,-5-1 0 0,0-5-431 16,-1 0-251-16,7-3-125 0,1-4-98 0,-8-7-91 15,6 0-41-15,2-5 70 0,-1-6 130 0,7-4 144 16,6-7 155-16</inkml:trace>
  <inkml:trace contextRef="#ctx0" brushRef="#br2" timeOffset="183093.98">7209 16068 347 0,'0'-34'552'0,"-6"5"111"0,-8 1 104 0,8 2-4 16,-7 6-59-16,0-1-46 0,6 7-51 15,1 2-58-15,0 5-71 0,6 3-87 16,-7 4-92-16,7 8-88 0,7-2-75 0,5 11-49 0,-5 0-32 15,6 9-24-15,0 0-12 0,0 6-9 0,-6 1-7 0,5 4-6 16,-4 0-15-16,-2-1-24 0,0 4-49 0,1-3-72 16,-1-4-92-16,1-4-107 0,0 1-102 0,5-8-84 15,-12-5-49-15,6-1-24 0,8-5-11 0,-1-4-11 0,-7-7-23 16,8-4 39-16,-2-6 58 0,8-5 77 16,0-3 92-16</inkml:trace>
  <inkml:trace contextRef="#ctx0" brushRef="#br2" timeOffset="183316.17">7710 15998 161 0,'0'-11'408'0,"-12"4"61"0,-1 0 38 16,-13 2-46-16,0 5-74 0,-1 5-66 0,-5-1-35 0,-7 6-5 0,7 1 12 15,-1 0 20-15,0 7 25 0,7-3 19 16,7-1 12-16,6 2 13 0,6-2 20 0,-6 4 6 16,13-4-5-16,6 5-10 0,8-4-13 0,-1 0-21 0,-1-5-35 15,8 5-135-15,0-8-189 0,6 5 0 0,-7-5 0 0,7-3 0 16,0 3 0-16,7-3 0 0,-1-1 0 15,1-3 0-15,6-3 0 0,1-1 0 0,-2 4 0 0,1-7 0 16,-13-1 0-16,7 0-72 16,-7 1-763-16,7 0-209 0,-13-4-201 0,5 1-35 0,1 1 89 0,0-1 179 15,13-1 219-15,13 0 237 0</inkml:trace>
  <inkml:trace contextRef="#ctx0" brushRef="#br2" timeOffset="184315.62">10524 15947 29 0,'0'-33'463'16,"0"3"134"-16,-6 5 118 0,6 7 87 0,-7 3-38 0,1 4-89 15,-1 4-94-15,1 3-92 0,-1 4-82 0,0 7-64 16,7 8-56-16,0 7-34 0,7 3-25 0,0 6-18 15,-1 5-19-15,1 7-26 0,-1 5-29 0,-6 2-27 16,13 3-21-16,-6 1-18 0,-1 6-17 0,-6-6-15 16,0-2-15-16,0-1-9 0,0-7-5 0,6-4-6 15,-6-3-2-15,8-4-3 0,-8-8 1 0,6-3 1 16,-6-7-1-16,0-5 4 0,-6-5 11 0,6-5-1 16,-8-5-2-16,8-5-2 0,-6-9 2 0,0-3 4 15,-1-3 1-15,-6-4 13 0,7-8 16 0,-7 0 11 16,-1-7 11-16,8-3 7 0,0-2 5 15,-8-1-69-15,8-1-10 0,0-1 0 0,6 1 0 0,6 4 0 16,0-2 0-16,8 5 0 0,5 5 0 16,1 2 0-16,12 4 0 0,-6 7 0 0,0 4 0 15,7 4 0-15,0 4 0 0,5 1 0 0,-5 10 0 16,7 0 0-16,-8 6 0 0,1 8 0 0,-7 1 0 16,-1 6 0-16,-5 1 0 0,-7 6 0 0,-6 0 0 15,-7 6-68-15,-14 1 12 0,2 0 17 16,-15 2 19-16,-5-2 9 0,-7 2 7 0,-1 2 3 15,-11-3 1-15,11-8-1 0,1 1-24 0,0-3-50 0,7-5-97 16,6-4-148-16,0-2-175 0,6-5-169 0,7-4-150 16,7 1-151-16,6-4-76 0,6 0 54 15,7 0 128-15,7-4 144 0,6 4 159 16</inkml:trace>
  <inkml:trace contextRef="#ctx0" brushRef="#br2" timeOffset="184588.16">11169 16024 470 0,'-13'-12'632'0,"-6"5"126"0,5 4 108 0,2-5-45 0,-2 8-108 0,14-3-109 0,-6 6-83 0,6 5-60 0,6 7-46 0,-6-1-38 0,7 11-28 0,6 0-23 0,0 6-26 0,-6 5-38 0,5-3-46 0,1 8-116 0,-6-5-100 0,0 1 0 0,-1-1 0 0,0 1 0 0,2-4 0 16,-2-4 0-16,0-3 0 0,-6-3-128 16,0-6-330-16,0-2-194 0,0-8-163 0,6-2-155 15,-6-5-138-15,7-5 11 0,0-7 111 0,-1-1 165 16,7-9 171-16,1-4 193 0</inkml:trace>
  <inkml:trace contextRef="#ctx0" brushRef="#br2" timeOffset="184791.62">11228 15808 369 0,'-14'-27'477'0,"8"6"46"0,-6 2 11 0,4 5-105 0,-4-1-148 15,5 5-126-15,0 1-103 0,7 6-86 0,7 0-108 0,-7 3-143 0,0 3-133 0,7 0-58 0,-1 6-11 0,0-2 20 16,8 0 71-16</inkml:trace>
  <inkml:trace contextRef="#ctx0" brushRef="#br2" timeOffset="185053.49">11501 15877 30 0,'-7'0'459'15,"-5"0"116"-15,5 4 94 0,-6 2 70 0,7 3-57 16,-1 5-90-16,1 0-75 0,6 5-66 0,0-1-60 16,0 8-63-16,6 4-70 0,1-1-66 15,-7 6-59-15,6 2-48 0,0 0-37 0,1 0-32 16,-7 4-36-16,7-5-55 0,-1 4-70 0,0-6-80 15,1-5-89-15,0 0-88 0,6-3-65 0,-1-8-44 16,2 0-37-16,-2-7-33 0,8-4-43 0,0-2 16 16,5-5 45-16,-5-7 68 0,7-1 91 0</inkml:trace>
  <inkml:trace contextRef="#ctx0" brushRef="#br2" timeOffset="185252.57">11879 16115 290 0,'6'-29'445'0,"-6"-1"73"0,0 5 44 16,0-1-7-16,-6 4-19 0,0 4 4 15,-1 0 24-15,7 7 34 0,-7-1 17 0,7 6-15 16,-6-2-51-16,6 8-72 0,-6 0-72 0,6 4-61 0,6 6-51 0,-6 6-30 16,6 2-226-16,-6 4-37 0,7 3 0 15,-7 8 0-15,7 1 0 0,-7 6 0 0,0 0 0 16,6 4 0-16,0 0 0 0,-6-4 0 0,7 4 0 16,-1-3 0-16,8-5 0 0,-8-7 0 0,0 0 0 15,-6-7-605-15,7-3-289 0,6-8-161 0,-7-4-149 16,14-2 8-16,-7-10 123 0,7-2 185 0,-1-11 190 15,7-1 208-15</inkml:trace>
  <inkml:trace contextRef="#ctx0" brushRef="#br2" timeOffset="185753.47">11977 15629 218 0,'-7'-8'444'0,"7"0"66"0,-7 5 57 0,7-1-39 16,0 4-68-16,0 0-48 0,7 0-23 15,-7 4 0-15,7-1 5 0,-1 0 5 0,0 2-2 16,2-2-4-16,-8 4 1 0,6 1 1 0,0 0 1 16,0-1-3-16,1 4-10 0,-7-3-16 0,7 2-27 15,-7-3-317-15,0 5-23 0,0-5 0 0,6 4 0 16,-6-4 0-16,7 0 0 0,-7 0 0 0,0-2 0 16,0 1 0-16,0 2 0 0,0-2 0 0,6 2 0 15,-6 4 0-15,6-1 0 0,2 3 0 0,-2 5 0 16,0 3 0-16,0-1 0 0,1 5 0 0,0 6 0 15,-1 2 0-15,1 3 0 0,-7 7 0 0,0 0 0 16,6 0 0-16,1-1 0 0,-7 5 0 16,7-4 0-16,-1-4 0 0,7 0 0 0,0-3 0 0,0-7 0 15,0-1 0-15,0-3 0 0,1-8 0 16,4-1 0-16,-4-5 0 0,-1-1 0 0,-1-11 0 16,2-3 0-16,5-5 0 0,-6-6 0 0,7-4 0 0,-1-5 0 15,-5-6 0-15,5 0 0 0,1-8 0 0,6 0 0 16,0 1 0-16,-1-4 0 0,1 3 0 0,-6 0 0 15,-1 8 0-15,1 0 0 0,-6 4 0 16,-2 6 0-16,1 1 0 0,-6 6 0 0,0 1 0 16,-1 7 0-16,0 4 0 0,0 8 0 0,2 4 0 15,-2 6 0-15,0 8 0 0,1-1 0 0,0 7 0 16,-1 1 0-16,7 1 0 0,0 2 0 16,-6 1 0-16,5-3 0 0,2-7 0 0,-8 0 0 0,1-5 0 15,-1-8 0-15,-6 1-1201 0,13-7-317 0,-6-5 13 16,5-3 130-16,8-8 242 0,6-2 295 0,7-5 327 15</inkml:trace>
  <inkml:trace contextRef="#ctx0" brushRef="#br2" timeOffset="186228.19">14295 16056 164 0,'0'-10'459'0,"0"2"101"0,0 1 93 0,-6 0 22 0,-1 0-32 0,1-1-32 0,-8 1-22 0,8 3-19 0,-14 0-21 0,1 1-38 0,-7-1-57 0,0 4-60 0,-7 4-59 0,-5-1-48 0,-2 1-46 0,-5 3-37 0,-8 0-33 0,14 8-50 0,1-4-121 15,5 7 0-15,1 1 0 0,5-1 0 0,8 7 0 0,6-2 0 16,-1-2 0-16,14 5 0 0,0-3 0 0,7 2 0 16,0-3 0-16,12-4 0 0,1-2 0 0,6-2 0 15,13-8 0-15,-7-1 0 0,7-5 0 0,1-5 0 16,-1-5 0-16,0-5 0 0,-1-3 0 0,-5-3 0 16,-7-5 0-16,0 0 0 0,-6-3 0 15,-7-1 0-15,0 1 0 0,-6 2 0 0,-7 2 0 16,0 0 0-16,-7 3 0 0,7 4 0 0,-7 4 0 0,7-2 0 15,-6 6 0-15,6 6 0 0,0 4 0 16,0 7 0-16,0 4 0 0,6 4 0 0,-6 3 0 16,7 8 0-16,0-1 0 0,5 5 0 0,-5-1 0 15,6 4 0-15,7 0 0 0,-7-3 0 0,-7-1 0 16,14-4-46-16,-8-7-728 0,2 4-117 16,5-11-80-16,1 1-53 0,0-4-36 0,5-8 81 15,-5-5 141-15,6-7 145 0,7-2 149 0</inkml:trace>
  <inkml:trace contextRef="#ctx0" brushRef="#br2" timeOffset="186411.39">14640 16034 355 0,'7'-32'530'0,"0"3"122"0,-7 3 95 16,0 3 7-16,0 3-40 0,0 3-25 0,6 3-28 0,-6 0-35 15,6 10-36-15,-6 1-45 0,0 3-54 0,0 7-60 16,6 4-60-16,-6 3-336 0,8 8-35 0,-2 3 0 16,0 5 0-16,1 3 0 0,-1 4 0 0,8-4 0 15,-8 7 0-15,7-3 0 0,0-1 0 16,-7-2 0-16,8-2 0 0,-8-2 0 0,1-5-291 15,-1-6-467-15,0-1-110 0,8-7-61 0,-2-8-43 0,-4 2-33 16,4-10 72-16,1-5 132 0,0-5 128 0,6-3 129 16,1-8 141-16</inkml:trace>
  <inkml:trace contextRef="#ctx0" brushRef="#br2" timeOffset="186632.31">15167 15892 374 0,'8'-11'472'0,"-8"7"71"16,-8 0 23-16,-4 4-37 15,-8 0-57-15,-5 8-18 0,-2 3 14 0,1 1 32 16,-6 2 34-16,6 4 29 0,-7 0 15 0,0 5-13 0,7-2-32 0,0 5-42 0,7-4-46 16,6 0-341-16,0 0-104 0,7 0 0 0,6-4 0 15,0 4 0-15,6-3 0 0,0-5 0 16,7 0 0-16,7 1 0 0,0-4 0 0,-1-3 0 0,7-1 0 16,6-7 0-16,-5-4 0 0,5 1 0 0,1-5 0 15,5 1 0-15,-5 0-660 0,7-5-332 16,-2-2-113-16,-5 0-104 0,6-2 42 0,1 2 142 15,-2-4 186-15,7-1 179 0,8 1 190 0</inkml:trace>
  <inkml:trace contextRef="#ctx0" brushRef="#br2" timeOffset="186933.93">15676 15958 108 0,'6'-7'525'0,"-6"-1"163"15,-6 1 161-15,-7 7 112 16,-7 0-5-16,8 4-56 0,-8 3-84 0,0 4-101 0,7 4-115 16,0 3-122-16,6 0-119 0,7 7-123 0,7 2-236 15,0 2 0-15,6-1 0 0,-7 6 0 0,8-5 0 16,4 4 0-16,2-7 0 0,7-1 0 0,-1-3 0 15,-1-3 0-15,8-4 0 0,0-5 0 0,-1-6 0 16,1-4-29-16,6-11-101 0,-7-1 8 0,1-5 17 0,-1-9 19 16,1 0 22-16,-7-3 22 0,0-4 20 0,0-3 13 15,1-1 8-15,-15 1 13 0,8-2 25 16,-14 2 41-16,7 6 47 0,-7 2 56 0,8 2-4 16,-8 8-177-16,8 6 0 0,-8 1 0 0,7 11 0 15,0 4 0-15,-6 6 0 0,5 7 0 0,2 8 0 16,-8 0 0-16,7 8 0 0,-6 4 0 0,6 3 0 15,-1 0 0-15,-4 4 0 0,4 0 0 16,-6 0 0-16,8-7 0 0,-8-4-442 0,13 0-1040 0,15-11-60 16,-2 0 69-16,7-4 192 0,0-3 289 0,0-1 313 15</inkml:trace>
  <inkml:trace contextRef="#ctx0" brushRef="#br2" timeOffset="190031.77">13273 15358 182 0,'-13'0'433'0,"6"0"63"0,0 3 47 0,7-3-38 0,-6 7-97 0,6 0-70 0,6 8-46 0,-6 3-20 0,7 8-8 0,0 2-9 0,-1 6-16 15,1 3-4-15,-1 10 5 0,-6 2 9 0,0 5 11 0,0 9 4 16,-6-1 4-16,-7 7-17 0,-1 1-32 0,8 0-38 16,0 3-42-16,0-4-34 0,6 1-31 0,6-1-25 15,0-6-20-15,14-1-12 0,13-4-16 0,-1-6-27 16,7-1-46-16,6-6-76 0,7-6-111 0,1-2-146 15,6-8-140-15,-1-7-170 0,-13 1-176 16,8-9-44-16,-2-3 50 0,-5-11 113 0,13 0 131 0,-7-7 181 16</inkml:trace>
  <inkml:trace contextRef="#ctx0" brushRef="#br2" timeOffset="191684.5">21277 15482 268 0,'6'-26'490'0,"1"4"94"0,-7 4 90 0,-7-5-10 0,7 5-63 0,0 1-33 0,0-3-16 0,0 9-15 0,0 0-23 0,7 4-39 16,-7 4-42-16,7-1-42 0,6 8-32 0,6 2-26 15,-6 9-21-15,13 4-14 0,-13 7-160 0,7 7-138 16,-8 3 0-16,2 8 0 0,-8 4 0 15,1 6 0-15,-1 2 0 0,-6 3 0 0,-6 2 0 0,-1-1 0 16,1-2 0-16,0 1 0 0,-2-1 0 16,8-2 0-16,-6-6 0 0,6-2 0 15,0-8 0-15,6-3 0 0,-6-11 0 0,8-1 0 0,-8-7 0 0,6-7 0 16,0-3 0-16,1-4 0 0,-1-8 0 0,1-4 0 16,-1-3 0-16,-6-7 0 0,7-4 0 0,-7 0 0 15,-7-8 0-15,7 1 0 0,-6 0 0 16,-7-1 0-16,0 2 0 0,-7-1 0 0,-6-1 0 0,-7 4 0 15,1 4 0-15,-1 0 0 0,-12 4 0 16,-1 6 0-16,1 2 0 0,-7 3 0 16,-1 3 0-16,8 4 0 0,6 4 0 0,-1 3 0 0,2 3 0 15,11 6 0-15,1-2 0 0,14 8 0 0,5 0 0 16,7 0 0-16,13 5 0 0,7-2 0 0,-1 0 0 16,7 1 0-16,13-1 0 0,7-3 0 0,6 0 0 15,0-3 0-15,6-4 0 0,-5-5-301 16,5-5-98-16,1-5 6 0,0-5 37 0,-8-2 55 0,-5-7 67 15,0-2 72-15,-7-5 65 0,0-2 59 0,-6-2 41 16,-7-4 44-16,-7 0 40 0,-6-4 41 16,-6-4 41-16,-1 5 33 0,-6-2 28 15,-6 1 14-15,6 0 7 0,-7 4-2 0,1 4-2 16,-1 2-4-16,7 4-62 0,-7 1-181 0,7 11 0 16,-6 0 0-16,6 4 0 0,0 6 0 0,6 8 0 0,-6 3 0 0,7 5 0 15,-7 6 0-15,7 5 0 0,-1 3 0 0,7 4 0 16,-7-1 0-16,8 1 0 0,-8-1 0 0,0 1 0 15,1 0 0-15,0-8 0 0,-7 0-525 0,13-7-416 16,-7-4-155-16,1-6-127 0,6-5 20 16,-7-3 129-16,14-12 190 0,6-2 193 0,0-6 212 15</inkml:trace>
  <inkml:trace contextRef="#ctx0" brushRef="#br2" timeOffset="191832.08">21889 15643 60 0,'-6'-33'412'0,"-8"7"79"0,8 0 51 0,-7 8-16 0,0 7-107 0,7 0-136 0,-8 4-121 0,14 0-112 0,0 2-102 0,0 10-128 0,0-5-166 0,7 7-114 0,0 0-45 0,-1 1 2 0,7 3 32 0,6 4 86 16</inkml:trace>
  <inkml:trace contextRef="#ctx0" brushRef="#br2" timeOffset="192186.47">22560 15779 244 0,'-20'0'505'0,"-6"2"105"0,-13 3 107 0,-7 6 27 16,1 0-55-16,-1 4-60 0,1 6-63 0,6-3-74 16,-1 7-85-16,2 2-101 0,11 2-102 15,1 1-81-15,14-1-59 0,5 0-40 0,7-4-38 16,7 5-32-16,5-8-35 0,8 0-32 0,0 3-32 15,5-9-26-15,9-2-6 0,-2-7 7 0,1-7 18 16,6-7 28-16,-1-4 32 0,1-8 33 0,1 1 30 16,-8-7 26-16,1-1 28 0,-7-4 35 0,0-2 38 15,-7-1 49-15,1-4 49 0,-7 4 47 0,-7-1 47 16,-6 2 35-16,0 0 32 0,0 6 21 0,0 3 10 16,0 1-1-16,0 4-38 0,0 7-349 0,0 0 0 15,0 11 0-15,0 0 0 0,0 8 0 16,0 2 0-16,0 9 0 0,0 3 0 0,7 4 0 15,6 3 0-15,-7 4 0 0,2 0 0 0,-2-1 0 0,0 5 0 16,-6-4 0-16,0 0 0 0,0 1-527 0,6-5-400 16,1-7-137-16,-7 0-139 0,7-4 9 15,-1-8 119-15,1-1 180 0,13-6 193 0,5-3 200 16</inkml:trace>
  <inkml:trace contextRef="#ctx0" brushRef="#br2" timeOffset="192404.15">23035 15552 279 0,'20'-30'486'0,"-7"7"82"0,7 6 62 0,-1 6-33 0,13 2-80 16,1 6-54-16,13 3-33 0,-1 7-14 15,1 6-24-15,6 4 2 0,6 9-5 0,-12 4-10 0,7 5-8 16,-15 7-7-16,-5 5 17 0,-1 7-15 0,-12 2-21 16,-7 6-24-16,-13 4-218 0,-6 0-103 0,-8 3 0 15,-5 5 0-15,-7-5 0 0,0 1 0 16,0-8 0-16,-7 0 0 0,1-3-242 0,13-8-691 0,-1-7-305 15,6-7-117-15,8-12 16 0,0-3 146 16,12-10 247-16,-6-12 284 0</inkml:trace>
  <inkml:trace contextRef="#ctx0" brushRef="#br2" timeOffset="196406.56">6284 17255 247 0,'7'-4'421'0,"-1"-4"66"0,1 1 43 0,0-4-14 0,-7 1-34 0,-7-1-11 0,0-1 21 0,7-1 36 0,-6 1 33 0,6-3 22 0,-13 4-3 16,7 4-13-16,-2-4-32 0,2 7-36 0,0-3-47 0,-1 3-212 0,7 4-240 15,0 0 0-15,0 0 0 0,0 7 0 0,13 4 0 0,-7 8 0 16,8 6 0-16,-1 4 0 16,7 12 0-16,-1 6 0 0,7 8 0 0,0 8 0 0,0 6 0 15,7 8 0-15,-1 1 0 0,1 5 0 16,6 2 0-16,-6-1 0 0,6 0 0 16,-7-3 0-16,1-8 0 0,-7-7 0 0,6 0 0 15,1-11 0-15,-7-3 0 0,-13-12-108 0,7-15-893 16,-8-6-82-16,2-12-61 0,-14-7-37 15,0-12 102-15,-7-2 164 0,-6-11 177 0,0-9 166 16</inkml:trace>
  <inkml:trace contextRef="#ctx0" brushRef="#br2" timeOffset="196642">6388 17617 52 0,'-32'-80'420'0,"19"6"76"0,0 4 58 16,0 8 16-16,13 4-83 0,0 7-94 15,20 8-65-15,-8 1-42 0,15 9-28 0,5 4-25 0,7 3-29 16,7 8-33-16,6 4-33 0,13 2-27 0,-6 5-24 15,12 7-19-15,-6 4-17 0,7 3-7 0,-14 8-1 16,1-1-5-16,-6 9 0 0,-15 6-4 0,-11 7-4 16,-8 0-6-16,-12 8-2 0,-21 5 17 15,-5 2 17-15,-21-1 20 0,-5 2 17 16,-7 0 18-16,-7-4 9 0,1-1-10 0,0-7-18 16,-1-6-29-16,7-2-38 0,-1-6-91 0,21-4-138 15,-7-8-165-15,13-3-187 0,-7 0-246 16,21 0-109-16,-2-7-1 0,20 3 87 15,14-3 135-15,6-4 176 0</inkml:trace>
  <inkml:trace contextRef="#ctx0" brushRef="#br2" timeOffset="196897.62">7333 17577 430 0,'0'-4'591'0,"0"1"99"0,-6 6 84 16,-1 1-59-16,7 11-110 0,7 3-100 0,-1 8-83 15,7 3-70-15,6 11-73 0,1 0-59 16,6 12-59-16,0-1-55 0,0 7-42 16,6 1-33-16,-5 3-47 0,-1-3-91 0,6-3-128 15,-6-9-143-15,7-7-158 0,-13-3-199 16,-8-8-122-16,8-11-5 0,-7-2 77 0,7-16 116 15,-8-12 142 1</inkml:trace>
  <inkml:trace contextRef="#ctx0" brushRef="#br2" timeOffset="197030.63">7548 17398 15 0,'-13'-59'418'0,"0"12"82"0,0 10 60 0,7 4 10 15,6 7-101-15,-8 4-138 0,8 7-115 0,0 4-100 16,0 4-86-16,0 3-87 0,0 4-98 0,8 0-137 0,-16 8-161 15,8 3-68-15,-6 3-18 0,6 8 23 16,6 4 65-16</inkml:trace>
  <inkml:trace contextRef="#ctx0" brushRef="#br2" timeOffset="197382.24">7978 17430 64 0,'12'-14'431'15,"-4"3"94"-15,-2 4 83 0,0-1 34 0,0 1-55 16,-6 7-78-16,8 4-28 16,-2 2-14-16,7 6-16 0,-7 10-26 0,14 7-37 15,-8 7-25-15,-4 9-72 0,11 5-68 0,-6 2-61 16,0 3-50-16,7 5-43 0,-8-2-54 16,8 0-82-16,-1-3-124 0,7-4-154 0,-12-3-152 15,12-11-148-15,-7-5-148 0,1-2-126 16,-1-11 10-16,1-5 95 0,6-11 122 15,-6-6 133-15</inkml:trace>
  <inkml:trace contextRef="#ctx0" brushRef="#br2" timeOffset="197597">8473 17687 261 0,'-7'-56'445'16,"7"6"64"-16,0-2 52 0,0 9-34 0,0 6-64 16,7 4-34-16,-1 10 23 0,1 6 49 15,6 6 51-15,-7 7 32 0,8 11 10 0,-2 4-10 16,-5 11-49-16,6 7-78 0,6 8-95 15,-13 7-87-15,8 4-175 0,6 3-100 0,-8 4 0 16,8 0 0-16,-7-4 0 0,7 4 0 16,-8-7-234-16,-5 0-307 0,6-12-221 0,-6-3-225 15,5-7-183-15,2-8-26 0,-8-7 100 16,7-8 175-16,0-10 205 0,0-4 230 0</inkml:trace>
  <inkml:trace contextRef="#ctx0" brushRef="#br2" timeOffset="197730.06">8701 17145 246 0,'-7'-47'513'0,"0"5"95"0,1 10 76 16,-7 2-16-16,6 9-118 0,-5 2-121 0,5 8-107 15,0 4-89-15,1 2-86 0,-1 5-104 0,7 5-122 16,-6 2-129-16,6 4-157 0,0 0-216 0,0 4-112 16,0-1-24-16,6 1 40 0,14 3 84 0,-1 1 135 15</inkml:trace>
  <inkml:trace contextRef="#ctx0" brushRef="#br2" timeOffset="198075.34">9189 17104 82 0,'7'-14'476'0,"-1"3"113"0,-6 0 96 0,7 4 59 0,-1 7-64 0,0 3-75 0,8 12-56 0,-8 4-46 15,7 9-30-15,7 13-32 0,-7 10-38 0,6 11-51 16,1 8-57-16,6 10-49 0,-7 4-52 0,1 4-45 15,0 4-43-15,-1-5-29 0,1 2-22 16,-1-8-19-16,7-8-16 0,0-11-11 0,0-11-6 16,7-9-1-16,-1-15 2 0,1-11 2 15,-1-12 3-15,7-19 3 0,1-15 7 16,11-6 6-16,-5-11 14 0,0-5 18 16,-7-3 24-16,-12-3 26 0,5-1-49 0,-7 8-58 15,1-1 0-15,7 8 0 0,-1 8 0 0,-5 6 0 16,-1 12 0-16,6 6 0 15,-5 10 0-15,5 9 0 0,-6 11 0 0,1 4 0 0,-1 11 0 16,-7 3 0-16,-13 8 0 0,1 4-70 16,-7 0-825-16,-7 6-329 0,1-6-132 15,6 0 4-15,0-4 124 0,20-7 228 16,12-11 281-16</inkml:trace>
  <inkml:trace contextRef="#ctx0" brushRef="#br2" timeOffset="199169.96">12062 17673 296 0,'6'-15'464'0,"-6"4"81"0,-6 0 69 0,-8-4-9 0,1 4-35 0,0 0-4 0,-6-1 7 0,-1 2 14 0,0-1-1 0,-5 0-24 0,-1 0-44 0,6 4-59 0,-6-1-62 16,7 2-62-16,-8 1-59 0,8 5-45 0,0 0-224 16,-8 5-7-16,14-2 0 0,-6 8 0 15,-1 3 0-15,7 5 0 0,-6-2 0 0,6 6 0 16,-7 3 0-16,14-1 0 0,6 1 0 15,0-4 0-15,6 3 0 16,14-3 0-16,-7-3 0 0,13 3 0 0,6-4 0 16,-6-3 0-16,13 3 0 0,-6 1 0 0,6-5 0 15,-7 4 0-15,-6 0 0 0,-6 1 0 16,-1-1 0-16,-5 1 0 0,-14-1 0 16,-7 0 0-16,-6-3 0 0,-6-1 0 0,-1 2 0 15,-6-6 0-15,0 1 0 0,-1-7 0 16,2 0 0-16,-1-4 0 0,-7-4 0 0,7 0-176 15,-6-3-596-15,-7-5-321 0,5-6-182 16,2-3-41-16,13-5 75 0,5-3 208 16,8-11 253-16,0-1 323 0</inkml:trace>
  <inkml:trace contextRef="#ctx0" brushRef="#br2" timeOffset="202682.73">16536 14280 187 0,'6'-3'283'0,"0"-2"23"0,2 2-4 0,-2-1-28 0,0 1-36 0,0-1-44 0,-6 0-51 0,7-3-55 0,0 0-43 0,-1-5-36 0,1 5-36 0,-1-7-50 0,0 3-71 0,2-1-84 0,-2 1-90 0,0 2-36 0,0-3-4 15,2 1 29-15</inkml:trace>
  <inkml:trace contextRef="#ctx0" brushRef="#br2" timeOffset="203146.43">16854 13990 356 0,'14'-7'443'0,"-1"0"52"0,0 0 10 16,-7-1-65-16,-6 5-81 0,7-5-49 0,-7 5-23 0,0 3-10 0,0-4-3 0,0 4-8 15,0 0-14-15,0 0-19 0,0 4-23 0,-7-1-31 0,7 5-29 16,-6 3-28-16,-7 3-24 0,0 5-14 16,-1 2-13-16,2 8 2 0,-8 2 0 0,1 1-1 15,5 5-6-15,-5 0-12 0,0 2-13 0,5 2-12 16,-5-1-12-16,5 0-4 0,8-3-6 15,-6-4-1-15,5 0-3 0,0-3 1 0,1-4-1 16,6-5-3-16,0-7-2 0,0 1 2 0,0-7 2 16,0-2 7-16,0-1 8 0,0-5 6 15,0-5 4-15,6-1-2 0,8-5 2 16,-2-4-8-16,2-3-6 0,-2-8-2 0,15 4 0 0,-8-7 4 16,7-4 12-16,0-1 22 0,6-3 26 0,-5 1 28 15,-1 0 27-15,0 0 33 0,-7-1 29 16,7 0 24-16,-12 4 31 0,5 4 33 15,1 6 29-15,-8 1 22 0,2 4-331 0,-8 7 0 0,0 0 0 16,-6 4 0-16,7 4 0 0,0 3 0 0,6 3 0 16,0 4 0-16,6 12 0 0,1 2 0 0,6 5 0 15,7 11 0-15,-7 0 0 0,-1 7 0 16,8 3 0-16,0 4 0 0,0 1 0 0,-8 3 0 16,1-4 0-16,-6 0 0 0,0 1 0 0,-8-9 0 15,1 2 0-15,-6-5 0 0,-7-11 0 0,7 0 0 16,-14-6-1196-16,14-5-240 0,-1-11-36 0,7-3 91 15,6-4 219-15,1-4 290 0,7-3 337 16</inkml:trace>
  <inkml:trace contextRef="#ctx0" brushRef="#br2" timeOffset="203820.18">18828 15631 233 0,'13'-15'510'0,"0"-2"78"0,-7 2 55 0,1 4-8 0,-7 0-115 0,0 4-100 0,0 0-76 0,0 7-46 0,0 4-26 0,0 2-27 0,-13 9-27 0,7 3-14 0,-14 4 4 0,1 8 4 0,-1 6 6 0,-6 1-7 0,-7 7-22 16,7 0-29-16,-7 4-37 16,1-4-32-16,-1 3-30 0,1-3-24 0,12 0-15 0,-5-7-7 15,11-1-7-15,-5-6-6 0,12-5-4 0,1-7-3 16,-1 1 4-16,7-11 14 0,0-1 19 0,7-12 26 15,6-2 33-15,0-4 35 0,0-10 35 0,0-1 25 16,13-8 22-16,-7-4 15 0,1 2 9 0,0-8-50 16,-1 4-182-16,1-8 0 0,-1-1 0 0,-6 5 0 15,7 0 0-15,-1-1 0 0,-5 5 0 16,-2-4 0-16,1 7 0 0,7 0 0 0,-8 3 0 16,2 5 0-16,-1 2 0 0,-6 9 0 0,12 3 0 0,-6 4 0 15,6 7 0-15,8 7 0 0,-1 4 0 0,-6 12 0 16,5 2 0-16,-5 8 0 0,0 4 0 0,6 6 0 15,-13 8 0-15,-1 1 0 0,8 3 0 0,-14 3 0 16,1 1 0-16,0-4 0 0,-1 4 0 0,-6-8 0 16,-6-4 0-16,-1-2 0 0,0-9-390 0,-5-2-1086 15,5-14-62 1,0-3 68-16,1-7 183 0,6-10 276 0,0-8 314 0</inkml:trace>
  <inkml:trace contextRef="#ctx0" brushRef="#br2" timeOffset="205303.77">3366 11346 104 0,'-12'0'404'0,"5"0"58"0,-6-4 37 16,0 4-34-16,0 0-99 0,6 0-98 0,-5-3-67 0,-2-2-43 0,8 2-24 0,-1-2-21 0,7 2-15 0,-6 0-3 0,6-1 7 0,0 0 16 0,0-3 27 0,6 3 23 0,1 0 22 0,-1-3 8 0,14 0 1 0,-7-4-6 0,19 4-8 0,2-5-10 15,11-2-9-15,13 0 1 0,-5-1-3 16,6 0-1-16,-2 1-4 0,9-5-6 0,-8 4-15 16,8-3-15-16,-1 4-5 0,0-1-2 15,-6 0-6-15,-1 1 8 0,7-1 11 0,0 1 12 16,0 3 8-16,0-4 2 0,1 4 3 16,-8 0-2-16,7-1-4 15,0 2 5-15,8-1 3 0,4 0-33 0,-6 0-123 16,8 4 0-16,0-1 0 0,-2 2 0 0,-12-3 0 15,8 6 0-15,-2-2 0 0,-12 3 0 0,6 2 0 0,0 0 0 16,-7 2 0-16,7-2 0 0,-12 8 0 0,6-3 0 16,-2 2 0-16,2-4 0 0,-7 8 0 15,7-3 0-15,-6-1 0 0,5 0 0 0,-6 0 0 16,13 1 0-16,-7 2 0 0,7-2 0 0,-6 3 0 0,6 0 0 16,-6 1 0-16,-7-2 0 0,1 1 0 15,-8 3 0-15,1 1 0 0,-7 0 0 0,-7 3 0 0,1-3 0 16,-7 7 0-16,0-4 0 0,0 1 0 15,0-5 0-15,-7 5 0 16,1-5 0-16,-7 1 0 0,7-1 0 0,-1 1 0 0,-6-4 0 0,0 0 0 0,7 0 0 16,0 0 0-16,-1-4 0 0,1 1 0 15,-2 0 0-15,2-5 0 0,0 4 0 0,-7 1 0 16,7-5 0-16,-8 1 0 0,-5 0 0 16,6-1 0-16,-6 1 0 0,-1-1 0 0,0-3 0 0,1 4 0 15,-7-4 0-15,7 4 0 0,-7-4 0 0,0 0 0 16,6 0 0-16,-6 3 0 0,0-3 0 0,0 0 0 15,0 0 0-15,6 0 0 0,2 0 0 16,-8 0 0-16,0 0 0 0,0 0 0 0,0 0 0 16,0 0 0-16,0 0 0 0,0 0 0 0,0 0 0 0,0 0 0 15,0 0 0-15,0 0 0 0,0 0 0 0,-8 0 0 16,8 0 0-16,0 0 0 0,0 0 0 0,0 0 0 16,-6 0 0-16,6 0 0 0,0 0 0 0,0-3 0 15,0 3 0-15,0 0 0 0,0 0 0 0,0 0 0 16,0 0 0-16,-6 0 0 0,6 0 0 15,0 0 0-15,-7 0 0 0,7 0 0 0,0-4 0 16,0 4 0-16,0 0 0 0,0-4-227 0,0 1-1223 16,7-4-71-16,-7 3 51 0,6-3 137 0,-6-1 257 0,0 8 335 15</inkml:trace>
  <inkml:trace contextRef="#ctx0" brushRef="#br2" timeOffset="207028.77">3347 11221 282 0,'-7'0'408'0,"1"4"41"0,-7-4-5 0,7 0-65 0,-1 0-95 0,0 0-70 0,1-4-46 0,0 4-22 0,6 0-20 0,0-3-15 0,0 3-16 0,0-4-10 0,0 4 0 0,0-4 3 0,6 0 36 0,-6 4 24 0,6-3 27 0,1 3 19 0,0 0 16 0,5-4 20 0,8 4-3 0,7-4 7 0,5 1 3 0,7 0 4 0,0-2-6 0,0 2-9 15,7-5-16-15,6 1-7 0,6-1 4 16,8 1 3-16,-9 0 8 0,16-5 5 0,-2 6 5 16,-6-2-3-16,7-3-11 0,0 4-8 15,-1-4-11-15,1 4-188 0,-7-1-7 16,0 2 0-16,0-3 0 0,-6 3 0 16,6-2 0-16,0 0 0 15,-6 2 0-15,6-1 0 0,0 2 0 0,6-2 0 0,2 3 0 16,-2 1 0-16,0-5 0 0,-5 5 0 0,5-1 0 0,-5 1 0 15,5-2 0-15,-6 2 0 0,7 3 0 0,-13-4 0 16,6 4 0-16,0 0 0 0,-6-3 0 0,-1 3 0 16,-6 0 0-16,6 0 0 0,-11 0 0 15,5 0 0-15,-7 0 0 0,7 0 0 0,0-4 0 0,0 4 0 16,1-4 0-16,-8 4 0 16,7 0 0-16,1-3 0 0,-8 3 0 15,7 0 0-15,0-4 0 0,0 0 0 0,7 4 0 16,-1-3 0-16,-5-1 0 0,6 4 0 0,-2-3 0 0,2-1 0 15,6 4 0-15,-6-4 0 0,7 1 0 0,-9-1 0 0,9 0 0 16,6 4 0-16,-7-6 0 0,0 2 0 0,6 4 0 16,-5-5 0-16,-1 2 0 0,6 3 0 0,-6-5 0 15,0 3 0-15,0-2 0 0,0 0 0 0,-6 4 0 16,0-4 0-16,6 1 0 0,-13 3 0 0,7-4 0 16,0 0 0-16,-1 4 0 0,-6-2 0 0,7 2 0 15,-1-5 0-15,-5 5 0 0,5-4 0 0,1 4 0 16,0 0 0-16,0-3 0 0,-8 3 0 0,8 0 0 15,-1-4 0-15,-5 4 0 0,-2 0 0 16,2 0 0-16,-1 0 0 0,-1 0 0 0,2 0 0 16,-7 0 0-16,-1 0 0 0,7 0 0 0,-6 4 0 0,0-4 0 15,-1 0 0-15,1 3 0 0,5-3 0 0,2 0 0 16,-7 4 0-16,5-4 0 0,2 0 0 0,-7 0 0 16,5 0 0-16,2 0 0 15,-1 5 0-15,-1-5 0 0,-4 0 0 0,4 2 0 0,-5-2 0 16,-1 4 0-16,1-4 0 0,-1 0 0 0,1 4 0 15,0-1 0-15,-7-3 0 0,13 4 0 0,-6-4 0 16,-1 4 0-16,1 0 0 0,-7-4 0 16,6 2 0-16,1 3 0 0,-7-5 0 0,0 3 0 15,1 2 0-15,-2-5 0 0,1 4 0 0,1-1 0 16,-1 0 0-16,0 1 0 0,-1 0 0 0,2-1 0 16,-1 1 0-16,-6 0 0 0,5-1 0 15,1 1 0-15,1 3 0 0,-1-3 0 0,0-1 0 16,0 5 0-16,0-5 0 0,0 1 0 0,0 4 0 15,-7-5 0-15,2 1 0 0,5-1 0 0,-7 5 0 16,7-5 0-16,-7 1 0 0,7 0 0 0,-6-1 0 16,7 2 0-16,-2 2 0 0,-5-4 0 15,6 0 0-15,-7 2 0 0,1-2 0 16,0 0 0-16,0 2 0 0,-8-2 0 0,7 5 0 0,-5-4 0 16,-1-1 0-16,6 4 0 0,-5-3 0 0,-1 3 0 15,0-3 0-15,7-1 0 0,-7 4 0 16,0 1 0-16,-1-4 0 15,1 3 0-15,1-3 0 0,-1 2 0 0,0-1 0 16,-7 2 0-16,7-4 0 0,-6 1 0 16,-1 3 0-16,-6-3 0 0,7 0 0 0,-7-1 0 0,0 1 0 15,6-1 0-15,-6 2 0 0,1-2 0 0,-2 2 0 0,-4-5 0 16,4 3 0-16,1 0 0 0,0-3 0 0,0 4 0 16,1 0 0-16,-8-4 0 0,7 3 0 0,0 1 0 15,-7-4 0-15,1 4 0 0,-1-4 0 16,1 0 0-16,0 4 0 0,-1-4 0 0,7 3 0 15,-6-3 0-15,-1 0 0 0,0 4 0 0,7-4 0 0,-6 3 0 16,0 1 0-16,5-4 0 0,2 4 0 16,-8-1 0-16,7 1 0 0,0-4 0 0,0 4 0 15,-7-1 0-15,8 0 0 0,-8-3 0 0,0 4 0 16,1-4 0-16,0 0 0 0,-7 5 0 16,0-5 0-16,0 0 0 0,-7 3 0 15,7-3 0-15,-7 0 0 0,-5 0 0 0,-2-3 0 0,-11 3 0 16,-15 0 0-16,-11 3 0 0,-15-3-1364 0,-6-3-324 15,-5-2 57-15,5-2 191 0,0 4 342 16,-6-5 424-16</inkml:trace>
  <inkml:trace contextRef="#ctx0" brushRef="#br2" timeOffset="209585.76">6199 10972 315 0,'8'7'424'0,"-2"-7"47"0,0 3-2 0,1-3-80 0,-7 5-107 0,6-5-71 0,1 0-49 0,-1 0-32 0,1 0-17 0,-1-5-9 0,8 5-7 0,-2-3-4 0,8-1-3 0,-1 1 2 0,7-1 5 0,1-3 8 0,5 3 4 0,1-3 8 0,-1 0 8 15,1 3 10-15,6-3 12 0,-6-1 9 0,6 5 12 16,-1 0 17-16,1-1 18 0,7-4 15 0,-7 3 15 16,7 3 4-16,-1-2 6 0,-6-4-11 15,7 5-9-15,-1-1-12 0,2 0-17 0,-2 2-8 0,7-3-11 16,0 1-1-16,0 1-4 0,7-1-10 15,-1 0-4-15,1 1-5 0,6-1-6 0,0 0-51 0,0 4-94 16,7-3 0-16,-7 3 0 0,0-3 0 16,0 3 0-16,-6 0 0 0,0 0 0 0,6-5 0 15,0 5 0-15,0 0 0 0,0-4 0 0,7 4 0 0,-7-3 0 16,7 3 0-16,-1-3 0 0,1-1 0 0,6 0 0 16,-6 4 0-16,-1-3 0 0,1-1 0 0,0 0 0 15,-7 1 0-15,6-1 0 0,-6 1 0 16,-6-1 0-16,6 0 0 0,-6 0 0 0,0 1 0 15,-1-1 0-15,7 0 0 0,0 1 0 0,-6 3 0 16,6-3 0-16,0-5 0 0,0 3 0 0,7 3 0 16,0-3 0-16,-1-2 0 0,8 3 0 0,-2-3 0 15,2 0 0-15,-2 3 0 0,2-4 0 16,6 5 0-16,-7-4 0 0,0 3 0 0,7 1 0 16,-14 0 0-16,14 3 0 0,-7 0 0 0,7-5 0 15,-6 5 0-15,-2 0 0 0,2 0 0 0,-2 0 0 16,2 0 0-16,-1 0 0 0,-6-4 0 0,6 4 0 15,0 0 0-15,0 0 0 0,7 0 0 0,-8 0 0 16,8 0 0-16,-6 0 0 0,-2 0 0 16,2 0 0-16,-1 0 0 0,7 0 0 0,-14-3 0 15,8 3 0-15,-8 0 0 0,7 0 0 0,-6 0 0 16,6 0 0-16,-6 0 0 0,-1-4 0 0,1 4 0 16,0 0 0-16,-1-3 0 0,-6 3 0 15,7 0 0-15,-7-4 0 0,7 4 0 0,-7 0 0 16,7-4 0-16,-7 4 0 0,6-3 0 0,-6 3 0 15,0 0 0-15,8 0 0 0,-8 0 0 0,0 0 0 16,0 0 0-16,0 0 0 0,0 0 0 0,0-4 0 16,-7 4 0-16,7-3 0 0,-6 3 0 15,6 0 0-15,0-4 0 0,-6 4 0 0,0-3 0 16,6-2 0-16,-7 1 0 0,1 1 0 0,6 3 0 16,-13-3 0-16,7 3 0 0,0 0 0 0,-8-4 0 15,2 4 0-15,-1 0 0 0,1 0 0 16,-2 0 0-16,-5 0 0 0,-1 0 0 0,1 0 0 15,-1 0 0-15,1 4 0 0,0-4 0 0,0 0 0 16,5 0 0-16,-5 0 0 0,-1 3 0 0,8-3 0 16,-1 0 0-16,-7 3 0 0,1 1 0 0,-1-4 0 15,2 5 0-15,-2-2 0 0,1 1 0 0,-1-1 0 16,0 1 0-16,-5-1 0 0,5 1 0 16,-5 0 0-16,5-1 0 0,0 4 0 0,-5-3 0 15,5 1 0-15,-5 1 0 0,5-2 0 16,-6 0 0-16,7 2 0 0,-7-1 0 0,6-2 0 15,1 1 0-15,-1 1 0 0,1-3 0 0,-1 2 0 16,7-1 0-16,-5 1 0 0,-2 3 0 0,1-2 0 16,-1-3 0-16,0 6 0 0,1 0 0 0,7-1 0 15,-8 0 0-15,7 1 0 0,0-1 0 16,-6 0 0-16,6 1 0 0,-7-1 0 0,1 0 0 16,-1 0 0-16,1 1 0 0,-7-5 0 0,0 5 0 15,-6-1 0-15,-1-3 0 0,1-1 0 0,-7 6 0 16,0-7 0-16,-6 2 0 0,-1 0 0 15,1-4 0-15,-8 3 0 0,-4 1 0 0,-2-4 0 16,0 0 0-16,1 4 0 0,6-4 0 0,-7 0 0 16,1 4 0-16,-1-4 0 0,0 0 0 0,2 2 0 15,-2-2 0-15,0 0 0 0,1 5 0 0,0-5 0 16,-7 0 0-16,6 3 0 0,0-3 0 0,-6 0 0 16,7 0 0-16,-7 0 0 0,6 0 0 15,-6 0 0-15,0 0 0 0,0 0 0 0,0 0 0 16,0 0 0-16,0 0 0 0,0 0 0 0,0 0 0 15,0 0 0-15,0 0 0 0,0 0 0 0,0 0 0 16,0 0 0-16,-6-3 0 0,6 3 0 16,-7 0 0-16,7 0 0 0,-12 0 0 0,5 0 0 15,0-5 0-15,-13 5 0 0,-5 0 0 0,-15-2-375 16,-11-6-1313-16,-8 4-22 16,0-3 104-16,-6 1 283 0,-13-3 405 0,7-2 431 0</inkml:trace>
  <inkml:trace contextRef="#ctx0" brushRef="#br2" timeOffset="212425.93">4591 15086 154 0,'-13'0'363'0,"6"0"47"0,-6 4 0 0,7-4-37 0,-7 0-65 0,13 0-79 0,0 0-51 0,7 0-23 0,5 0-4 0,8 0 0 0,13 3-3 15,6-3-8-15,6 4-10 0,7-4-24 16,7 0-36-16,12 0-28 0,2 0-38 0,4 0-51 15,8-4-68-15,0 4-105 0,-7-3-190 0,-6 3-121 16,-13 0-48-16,-2-4 2 0,2-3 41 16,0 3 94-16</inkml:trace>
  <inkml:trace contextRef="#ctx0" brushRef="#br2" timeOffset="214722.31">14419 12678 94 0,'-7'0'266'0,"7"0"30"0,-6-3 1 0,0 3-21 0,-2 0-35 15,2 0-41-15,-6 0-47 0,4 0-45 0,2 0-31 0,0 0-16 0,6 0-8 0,-7 0-4 16,7 0-4-16,-6 0-14 0,6 0-3 0,0 0-5 15,6 0 2-15,1 0 1 0,5 0 6 0,8 0 14 16,-6 0 2-16,11 0 0 0,-5 0-6 0,12-3-6 16,1 3-8-16,-1-4-8 0,7 4-9 15,-5-4-4-15,5 1-8 0,-1 3-16 0,-5-3-22 16,-1-2-35-16,1 5-87 0,-7-3-167 0,-12 3-87 16,5-4-36-16,-13-1-6 0,7-1 24 15</inkml:trace>
  <inkml:trace contextRef="#ctx0" brushRef="#br2" timeOffset="-213925.08">16601 15071 90 0,'0'0'385'0,"0"0"61"0,0-3 41 0,-7 3-52 0,7-4-89 0,7 4-97 15,-1-4-61-15,14 1-32 0,-8 3-11 0,15-3 6 0,5-2 12 0,1 5 16 0,13-3 2 0,-1 3-2 0,14 0-10 16,6 0-19-16,0 0-24 0,7 0-29 0,-1 3-30 15,8 2-32-15,-8-2-48 0,0 4-59 0,-5 0-80 16,-8-3-88-16,1 0-120 16,-13 3-183-16,-7-3-102 0,-7-1-19 0,-5-3 38 0,-1-3 65 15,-1-4 111-15</inkml:trace>
  <inkml:trace contextRef="#ctx0" brushRef="#br2" timeOffset="-211652.08">17298 12737 186 0,'0'4'358'0,"-7"-4"41"0,7 4-21 0,-7-1-58 0,7-3-80 0,-6 0-84 0,6 0-59 0,0 0-33 0,0 0-16 0,6-3-9 0,-6 3-2 15,7 0-4-15,-7 0-3 0,7 0-2 0,-7-4-3 16,12 4 3-16,-12 0 6 0,14 0 4 0,-8 4 8 16,1-4 8-16,5 0 9 15,2-4 11-15,5 4 12 0,7-4 18 0,7 4 16 0,6 0 14 16,6-3 11-16,14 3 10 0,6-3 3 0,14-1-6 16,12-1-13-16,7 2-19 0,12-4-23 15,1 3-27-15,6 1-24 0,1-1-22 0,-2-3-13 16,1 3-9-16,1 0-5 0,-1-4-3 15,-7 5-3-15,2 0-1 0,-21-1 0 0,0 0 0 0,-13 1 0 16,-20 0 3-16,-5 3-4 0,-21 0-8 16,-12-5-12-16,-14 5-24 0,-12 0-34 0,-7 5-46 15,-6-5-48-15,-14 0-53 0,7 0-72 0,-14 3-123 16,1-3-107-16,-6 0-30 0,5 3 14 16,2-3 40-16,5 4 78 0</inkml:trace>
  <inkml:trace contextRef="#ctx0" brushRef="#br2" timeOffset="-210774.54">20332 14837 4 0,'14'3'376'0,"-1"-3"69"0,-7 0 50 0,7 4 16 0,6-4-61 0,8 3-69 0,5-3-28 0,7 5 0 0,7-5 17 0,19 0 12 0,6-5 8 16,14 5-15-16,20-7-40 0,11 4-53 0,22-5-61 16,12 1-66-16,25 3-60 0,15-3-53 0,11 0-65 15,14 0-97-15,6 3-136 0,8-3-144 0,4-5-163 16,-18 4-224-16,-6-2-98 0,-14 3 9 0,-12-3 91 16,-14-2 120-16,-26 1 152 0</inkml:trace>
  <inkml:trace contextRef="#ctx0" brushRef="#br2" timeOffset="-210212">26122 14658 69 0,'-6'-4'374'0,"12"0"53"0,8 0 33 0,5 1-32 0,21-5-86 0,5 2-81 0,13-2-37 0,20 1-8 0,13-5 8 0,20 5 9 0,19-1 9 0,14-2 3 0,18 2-7 0,21 1-14 0,19-4 0 0,6 3-36 15,7 1-39-15,13 0-42 0,0 0-36 0,0-1-34 16,6-3-45-16,1 4-25 0,-1-4-36 0,1 3-41 16,0-5-40-16,-8 5-38 0,-5-3-30 0,-14 3-9 15,-5 1 14-15,-15-1 25 0,-5 5 40 16,-14-1 37-16,-13 1 35 0,-13-1 29 0,-6 4 22 16,-20 4 18-16,-6-4 4 0,-20 3-4 0,-19 1-1 15,-7-1-13-15,-19 2-16 0,-14-2-24 16,-19-3-42-16,-7 4-62 15,-18-4-102-15,-14 3-141 0,-13 1-66 0,-14 0-20 0,-12-1 20 0,0 1 51 16</inkml:trace>
  <inkml:trace contextRef="#ctx0" brushRef="#br2" timeOffset="-206468.98">12407 17939 45 0,'-7'12'414'0,"7"-1"85"0,0-4 71 0,7 0 35 0,-7 4-44 0,12-3-69 0,2-1-48 0,5 3-26 0,7-5-24 0,6 2-35 0,7-7-45 0,-5 3-49 0,5-3-27 15,-1-3-26-15,8 6-21 0,-7-6-20 16,6-1-18-16,1-4-13 0,0-2-27 0,0-5-29 16,5-3-25-16,-5-3-19 0,-1-5-14 15,-5-4-6-15,-1-3 2 0,-13 0 3 16,-7 0 9-16,-5-4 20 0,-14 4 23 0,-7 1 24 15,-6 2 26-15,-13 5 25 16,-7 6 16-16,-6 4 6 0,-13 8 5 0,0 7-4 16,0 4-99-16,0 7-76 0,0 8 0 0,6 2 0 15,14 9 0-15,12 2 0 0,1 10 0 16,19 1 0-16,6 1 0 0,20 0 0 16,7 4 0-16,6-1 0 0,13-3 0 0,7-4 0 15,-8-3 0-15,15-8-250 0,-8-3-492 16,1-8-155-16,-1-11-131 0,1-7-126 15,-13-2 25-15,-1-14 134 0,1 1 177 0,-7-10 169 16,-6-5 184-16</inkml:trace>
  <inkml:trace contextRef="#ctx0" brushRef="#br2" timeOffset="-206257.86">13599 17668 311 0,'0'-32'469'16,"0"9"84"-16,0 5 70 0,-8 0-22 15,8 7-71-15,-6 4-57 0,6-1-32 16,0 8-19-16,0 4-25 0,0 7-27 0,6 4-26 15,2 6-26-15,-2 1-33 0,7 8-47 0,0 3-54 16,-6 3-50-16,5 5-45 16,2-1-37-16,5 4-40 0,1 0-61 0,-8 3-97 15,8-6-130-15,-7-1-141 0,-6-6-136 16,12-2-142-16,-6-6-155 0,0-5-58 16,7-6 45-16,-1-7 101 0,7-5 117 0,7-10 145 15</inkml:trace>
  <inkml:trace contextRef="#ctx0" brushRef="#br2" timeOffset="-205753.19">14256 17738 92 0,'-6'-18'436'0,"-1"3"87"0,-12 4 78 0,-1 4 27 16,-6 3-68-16,7 4-76 0,-14 8-59 16,7 3-38-16,-7 7-39 0,14 4-53 15,-8 3-55-15,15 5-52 0,5 3-53 16,0 4-46-16,7 0-39 0,7-2-23 0,6 2-22 15,7-4-33-15,6 0-39 0,-1-7-41 16,8-8-41-16,7-3-37 0,-8-11-30 0,1-4-2 16,-1-4 18-16,1-11 30 0,-1 1 36 15,-6-12 38-15,-7 0 39 0,-5-7 43 16,-8 0 44-16,-6-4 41 0,0-3 23 0,-12 4 53 16,4-1 53-16,2 4 48 0,0 0 42 15,-1 7 34-15,1 8 36 0,-1 4-13 16,0 7-38-16,7 10-45 0,-6 4-57 15,6 8-60-15,6 7-51 0,1 3-38 0,6 9-23 16,-6-1-20-16,5 7-30 0,8-4-50 16,0 5-85-16,-1-5-109 0,1-6-120 0,6-1-118 15,7-11-90-15,-7-4-52 0,0-6-10 16,7-11 28-16,-15-4 62 0,9-9 94 16,-1-2 115-16,-14-7 138 0,8-5 139 15,-13-2 130-15,-7-9 105 0,0 1 83 0,-7-4 57 16,-5 3 26-16,-2-3 27 0,8 8 34 15,-7-1 41-15,6 8 35 0,7 7 16 0,0 4 6 16,0 7-12-16,0 11-24 0,7 7-40 16,0 8-51-16,-7 10-52 0,6 8-56 15,0 8-58-15,0 2-58 0,2 9-56 16,4-1-79-16,-5 4-121 0,-1-4-183 0,8-3-212 16,5-4-203-16,-6-11-225 0,7-3-178 15,-1-9-21-15,1-10 104 0,6-11 173 0,6-14 182 16,1-9 223-16</inkml:trace>
  <inkml:trace contextRef="#ctx0" brushRef="#br2" timeOffset="-205635.14">14940 17387 171 0,'-7'-48'440'0,"-6"4"70"0,0 11 44 0,1 7-51 0,-8 1-133 0,0 10-142 0,1 4-125 0,5 5-129 0,2-3-150 0,-2 9-201 0,2 0-104 0,5 9-39 15,-6-3 7-15,20 5 44 0</inkml:trace>
  <inkml:trace contextRef="#ctx0" brushRef="#br2" timeOffset="-205113.19">15070 17629 285 0,'0'-8'452'15,"-6"0"83"-15,6 1 55 0,-7 0-15 0,1 3-60 16,0 1-42-16,-2 3-29 0,8 3-20 15,8 4-32-15,-2 4-44 0,0 12-49 16,1-1-52-16,-1 7-53 0,7 4-59 16,-6 3-45-16,5 5-34 0,-4-5-21 0,4 8-18 15,1-4-9-15,0-3-19 0,0-4 3 16,-7 0 6-16,8-11 3 0,-8-3 15 16,1-5 16-16,-14-10 32 0,1-4 11 0,0-7 9 15,-2-9 15-15,8-5 2 0,8-5 0 16,-2-10-1-16,7-4 3 0,-6-5 6 15,5 1 7-15,15-3 10 0,-8-1 18 0,14 4 18 16,6 7 21-16,0 5 12 0,-1 2 9 16,9 11-121-16,-9 5-83 0,9 11 0 15,-9 6 0-15,-5 11 0 0,-1 5 0 0,-5 11 0 16,-15 7 0-16,8 2 0 0,-14 3 0 16,1 5 0-16,-1 0 0 0,-6 1 0 15,0-1-858-15,0-6-355 0,0-5-147 0,0-10-1 16,14-4 120-16,12-15 225 0,25-3 270 15</inkml:trace>
  <inkml:trace contextRef="#ctx0" brushRef="#br2" timeOffset="-204577.72">18580 17595 227 0,'-6'-14'482'0,"-7"-1"93"0,-13 4 91 0,-6-4-1 0,-7 1-72 0,-7 2-55 0,-7 2-39 0,2 6-25 0,-2 4-28 0,-5 4-29 0,-1 6-33 15,7 5-36-15,-6 4-42 0,12 6-34 16,1 4-54-16,12 5-53 0,7-2-45 16,12 5-38-16,14-4-31 0,7 0-34 15,6-3-10-15,7-5-12 0,13-3-13 0,6-8-16 16,6-6-18-16,13-8-26 15,-5-8-18-15,12-6-6 0,-13-8 3 0,7-7 9 0,-8-4 20 16,-11-4 25-16,-1 1 33 0,-13-5 36 16,-7-3 46-16,1 4 54 0,-14 3 61 15,-6 8 71-15,0 0 62 0,-6 7 32 0,0 7-337 16,-8 8-13-16,1 7 0 0,1 7 0 16,5 8 0-16,0 7 0 15,7 4 0-15,7 3 0 0,6 0 0 0,6 3 0 0,7 2 0 16,-6-1 0-16,13 0 0 0,-7-3-443 15,0-5-498-15,7-3-164 0,-1-7-133 16,1-5 14-16,-7-2 132 0,6-8 200 0,7-8 195 16,-13-6 215-16</inkml:trace>
  <inkml:trace contextRef="#ctx0" brushRef="#br2" timeOffset="-204381.43">18900 17500 204 0,'-7'-44'507'0,"0"0"120"0,-5 4 123 15,5 7 52-15,-6 0-55 0,13 4-55 0,0 3-54 0,-6 11-47 16,-1 4-59-16,7 8-65 0,7 3-56 15,-1 14-50-15,0 5-42 0,1 6-43 0,0 15-40 16,5 1-205-16,-5 6-31 0,6 5 0 16,-6-1 0-16,-1 4 0 0,8-4 0 0,-2-3 0 15,-6-1-136-15,2-5-415 0,-2-7-202 16,13-9-148-16,1-11-133 0,0-1-87 16,6-14 58-16,-7-3 141 0,13-12 170 15,7-7 167-15</inkml:trace>
  <inkml:trace contextRef="#ctx0" brushRef="#br2" timeOffset="-203932.19">19355 17387 69 0,'0'-37'397'0,"-6"4"71"0,-1 3 50 16,-5 9-5-16,5 3-74 0,-12 3-83 0,5 4-55 15,-11 7-18-15,5 8 18 0,-13 7 33 16,1 4 47-16,-1 6 50 0,-6 5 41 0,0 8 26 16,0-2-5-16,0 5-36 0,7 2-56 15,6 3-68-15,6-10-68 0,13 5-67 0,7-8-57 16,7 0-49-16,19-6-42 0,0-5-50 15,13-7 0-15,0-8 0 0,7-3-46 16,5-7-36-16,2-8-24 0,5-3-12 16,1-1 0-16,-7 1 12 0,-6 0 20 15,-8 0 29-15,-4-1 27 0,-9 4 26 0,-5 5 22 16,-7 3 22-16,0 2 21 0,-7 10 21 16,-6 6 22-16,0 4 6 0,7 2-7 15,-1 9-13-15,1 0-18 0,12-1-22 0,-5 5-27 16,12-4-23-16,-1-1-3 0,8-3-26 15,0-8-15-15,0-3-10 0,6-2 3 16,-1-9 0-16,1-12 7 0,1-3 8 16,-1-3 17-16,0-8 15 0,-1-3 11 15,-4-4 25-15,-2-4 28 0,-6-3 39 0,-6-4 38 16,-1 0-137-16,-6-4 0 0,-7 5 0 0,-6 2 0 0,8 9 0 16,-8 2 0-16,0 8 0 0,-8 4 0 15,8 2 0-15,-6 9 0 0,6 12 0 0,0 6 0 16,0 10 0-16,0 5 0 0,6 10 0 15,-6 5 0-15,8 3 0 0,-2 0 0 0,0 0 0 16,7 3 0-16,-6-3 0 16,-1-7 0-16,-6 0-1130 0,7-8-421 0,19-3 19 15,19-8 125-15,20-10 249 0,14-5 314 16,6-6 358-16</inkml:trace>
  <inkml:trace contextRef="#ctx0" brushRef="#br2" timeOffset="-203326.28">22579 17027 360 0,'0'-29'565'15,"0"4"127"-15,-6 3 130 0,0 0 11 0,-8 4-43 0,8 2-47 0,-1 5-58 0,1 4-67 0,-1 4-83 0,1 6-83 0,6 8-77 0,0 5-57 0,6 5-38 0,1 8-157 0,-1 4-123 0,1 4 0 0,6 7 0 0,0 3 0 0,-7 8 0 16,1-3 0-16,-7 6 0 0,13-3 0 16,-7 0 0-16,1-3 0 0,6-5 0 15,0-7 0-15,-7-3 0 0,8-11 0 0,-8-8 0 16,7-7 0-16,-6-8 0 0,-1-6 0 15,-6-8 0-15,0-4 0 0,-13-7 0 0,-6-3 0 16,-1 0 0-16,-19-1 0 0,0 0 0 16,-7 0 0-16,-6 8 0 0,0-1 0 0,-6 9 0 15,5 2 0-15,8 5 0 16,-1 6 0-16,1 5 0 0,19 2 0 0,6 5 0 16,14 4 0-16,6-1 0 0,6 1 0 15,14-1 0-15,6-1 0 0,6 2 0 0,14-4 0 16,6-4 0-16,0-4-1112 0,13-3-177 15,-6-1-78-15,6-3 57 0,6-3 179 16,1-5 237-16,6-3 230 0,0-3 246 0</inkml:trace>
  <inkml:trace contextRef="#ctx0" brushRef="#br2" timeOffset="-203024.81">23185 17320 407 0,'13'-25'534'0,"-13"-4"100"0,0 3 85 0,-6 4-15 0,-1 3-46 0,-13 1-30 0,8 7-22 15,-14 3-28-15,6 5-36 0,-13 6-52 0,1 9-49 16,5 2-48-16,1 9-45 0,1 6-31 15,5 4-125-15,0 0-192 0,14 7 0 16,6-3 0-16,6-1 0 0,14 1 0 16,0-4 0-16,5-4 0 0,15 1 0 0,-1-12 0 15,0-3-1-15,0-9-232 0,-13-6 8 0,6-6 26 16,-6-5 39-16,1-8 52 16,-1-6 44-16,-6-4 42 0,-8-5 43 15,-5-2 42-15,-7 2 45 0,0-3 43 0,0 5 46 0,0 3 37 16,-13 3 4-16,7 5-238 0,-2 6 0 0,8 4 0 15,-6 0 0-15,6 6 0 0,-6 10 0 16,6 2 0-16,6 8 0 0,0 0 0 0,2 6 0 16,4 5 0-16,1 3 0 0,7 1-376 15,-7-1-498-15,13-4-187 0,-6 4-166 16,-1-6-9-16,8 3 112 0,5-8 183 0,1-4 208 16,5-6 223-16</inkml:trace>
  <inkml:trace contextRef="#ctx0" brushRef="#br2" timeOffset="-202712.3">23745 17368 345 0,'0'-33'522'0,"-6"4"90"0,6-4 57 16,-6 3-57 0,6 5-113-16,0 3-104 0,0 7-92 0,0 4-64 15,6 0-42-15,0 8-21 0,1 3 1 0,-1 3 27 0,1 8 38 0,-7 7 44 16,0 5 38-16,0 6 29 0,-7 4 5 16,7 3-23-16,-6 1-45 0,-1 0-60 0,1-1-58 15,6-3-59-15,0 1-43 16,0-9-34-16,0-7-20 0,0 1-11 0,0-12-8 15,-6-3 1-15,6-12-3 0,-8-3 1 16,8-11 0-16,-6-4 2 0,6-6 2 0,0-5-3 16,0-7 4-16,6 0 3 0,8 1 2 0,-1-1 1 15,6 2 4-15,8 6 7 0,-1 7 16 16,6 7 15-16,1 4 22 0,-1 7 19 0,1 4 10 16,-1 7-57-16,1 7-43 0,-7 7 0 0,7 8 0 15,-7 8 0-15,-7 2 0 0,1 13 0 0,-8-1 0 16,-12 8 0-16,-6-2-256 0,-14 1-533 15,1-2-342-15,-1-5-171 0,14-8-45 16,18-8 74-16,15 2 231 0,12-11 330 16</inkml:trace>
  <inkml:trace contextRef="#ctx0" brushRef="#br2" timeOffset="-201710.26">27268 16452 86 0,'8'-22'436'0,"-8"0"92"0,0 0 78 0,0 4 29 0,-8 6-63 0,2 2-75 0,0 3-54 0,6 3-35 0,6 12-28 0,8 5-13 0,-2 14-7 0,8 6 0 0,-1 10-3 0,1 4-9 0,-8 9-11 0,8 6-20 15,0 1-32-15,5 6-36 0,-5 1-38 16,0-1-36-16,-1-2-34 0,7 2-48 16,1-2-93-16,-1-9 0 0,6-3 0 0,-5-8 0 15,-1-7 0-15,-7-9 0 0,7-10 0 0,-13-10 0 16,0-7 0-16,0-13 0 0,-6-5 0 16,-14-11 0-16,0-5 0 0,-5 1 0 0,-8-7 0 15,14 2 0-15,-21-2 0 0,-5 3 0 0,-1 0 0 16,-12 1 0-16,-1 5 0 0,1 5 0 0,-1 8 0 15,-7-1 0-15,8 7 0 0,-7 5 0 0,-7 3 0 16,8 8 0-16,5-1 0 0,-7 7 0 16,14 4 0-16,7 5 0 0,12 3 0 15,1 3 0-15,13 0 0 0,6 0 0 0,12 4 0 0,15-3 0 16,11-1 0-16,15-3 0 0,6-5 0 16,12-6 0-16,8-8 0 0,4-3 0 15,9-11 0-15,-7-4 0 16,0-7 0-16,-8-8-7 0,-5-3-81 0,-7-1 27 15,-6-3 25-15,-14 0 20 0,-6-3 14 0,-5-5 13 0,-9 4 8 0,-12 1 15 16,-6 0 18-16,-7 2 18 0,0 2-46 0,-7 6-24 16,7 4 0-16,-6 0 0 0,6 11 0 0,-7-1 0 15,7 12 0-15,0 5 0 0,0 2 0 16,7 11 0-16,-7 4 0 0,6 7 0 0,1 4 0 0,5 3 0 16,2 6 0-16,-1 2 0 0,6 0 0 15,-12-1 0-15,6 1 0 0,6-7 0 16,-5 0 0-16,-8-8 0 0,13-7 0 0,-5-3-246 15,-2-13-826-15,2-9-167 0,-2-12-83 16,2-3 63-16,-8-4 168 0,1-12 214 0,5-2 217 16,-4 0 241-16</inkml:trace>
  <inkml:trace contextRef="#ctx0" brushRef="#br2" timeOffset="-201579.19">28219 16654 170 0,'-6'-41'457'0,"0"5"92"0,-1 7 84 0,0 7-6 0,7 2-66 0,-6 7-105 0,6 6-95 0,-7 0-87 0,1 2-92 0,6 10-102 0,-6 2-118 0,6 3-111 0,-7 0-111 0,7 7-146 0,0-3-187 0,0 0-76 0,7 4-5 0,-1 0 54 0,20 1 80 0</inkml:trace>
  <inkml:trace contextRef="#ctx0" brushRef="#br2" timeOffset="-201225.36">29431 16852 360 0,'0'-11'512'0,"0"3"101"0,-13 1 73 16,-6-1-11-16,-7 5-48 0,-1-1-19 16,-5 8-12-16,-14 4-12 0,1-1-20 15,-14 7-39-15,7 4-60 0,6 4-76 16,0 0-79-16,20 1-81 0,1 2-70 0,11 1-56 0,8-1-40 0,12 1-30 16,8-3-19-16,-2-5-13 0,21 0-5 0,0-4-9 15,5-6-9-15,2-1-12 0,5-7-10 0,8-7-9 16,-1-1-3-16,-1-6 2 0,-4-4 11 0,4-8 13 15,-11 4 15-15,-1-8 8 0,-7 1 18 16,1 0 19-16,-13-3 20 0,-8 2 41 0,8 0 44 0,-7 9-2 16,0-2-133-16,-6 9 0 0,-1-1 0 0,-6 7 0 15,6 5 0-15,0 3 0 0,8 8 0 0,-1 5 0 16,7 10 0-16,-1 3 0 0,7 3 0 16,0 7 0-16,-6 0 0 0,-8 9 0 0,15-1 0 0,-8 0 0 15,0 4 0-15,-5-4 0 0,6-1-157 16,-1-2-1367-16,1-12-66 0,-1 0 69 15,7-7 191-15,-6-11 295 16,12-3 331-16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4:11:06.75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 1813 125 0,'14'7'348'0,"-1"0"32"0,-6-2 12 0,-1-2-53 0,7 4-93 0,-7 1-69 0,1 3-29 0,-7-1-4 0,0 6 8 0,-13-2 10 0,-6 4 7 0,-1 1 18 15,-12 3 17-15,-7 3 16 0,-7 1 14 16,-7 3 5-16,2 1-4 0,-2-1-20 0,8 0-28 16,5 0-37-16,14-3-39 0,-6-4-37 15,13 0-31-15,-1-4-18 0,14-3-11 0,-8-4-5 16,8-4 1-16,-1 1 9 0,7-5 8 16,0-3 5-16,7-7 0 0,-1-4 3 15,1 0-9-15,0-7-5 0,-1-8-3 16,-6 4-5-16,6-7 0 0,2-4 0 0,-2 0 2 15,0-3 0-15,0-1-2 0,8 0-1 0,-8 0-3 16,7 4 0-16,1 1-5 0,-2 6-3 16,2 7-2-16,-2 4-5 0,1 8 3 15,13 4 6-15,7 10 8 0,7 4 7 0,-2 7 9 16,1 5 4-16,-13 6 2 0,1 4-4 0,-9 3-5 16,2 4-5-16,-7 1-7 0,7-1-3 15,0 4-8-15,-8-3-1 0,2 2-4 0,5-2 0 16,-13-9-1-16,8-2 3 0,-8-4 4 15,7-8 3-15,-6 0 6 0,-7-7 18 16,-7-8 13-16,-6 2 6 0,0-10 6 0,-13-1-1 16,0-5-1-16,-6-4-13 0,-7-3-3 15,-1-5-4-15,1-2 3 0,0-1 6 16,7 5 10-16,-1-5 9 0,7 3 3 16,6 2-1-16,14 3-8 0,6 3-8 0,6 5-11 0,14-2-13 15,6 4-9-15,7 1-5 0,-1 7-3 16,13 0-1-16,-5 0 1 0,5 0-3 0,0 4-1 15,8-1-5-15,-7 5-24 0,-7-8-74 16,-7 3-120-16,1-3-144 0,-1 0-146 16,7 0-181-16,-13 0-181 0,1-3-39 15,-1-1 60-15,0-7 115 0,6 1 129 0,7-5 177 16</inkml:trace>
  <inkml:trace contextRef="#ctx0" brushRef="#br0" timeOffset="660.95">2826 1505 264 0,'0'-29'478'0,"-13"-1"80"0,0 5 82 0,-1-1-13 0,-11 8-74 0,5-1-57 0,8 9-49 0,12 6-40 15,6 8-34-15,13 6-41 0,1 6-44 0,0 9-17 0,-1 8-4 0,7 8 5 0,0 6-5 0,7 8-10 0,-7 8-7 0,0 2-17 0,0 5-21 0,-7 3-23 0,1 4-20 0,-7 0-22 16,0 4-22-16,-6-5-56 0,-1 1-69 16,0-4 0-16,1-6 0 0,0-5 0 15,-1-7 0-15,7-8 0 0,-6-6 0 0,-1-8 0 16,1-4 0-16,-7-11 0 0,0-3 0 0,0-7 0 16,-7-8 0-16,-6-8 0 0,0-7 0 15,-7-11 0-15,1-6 0 0,-7-9 0 16,0-6 0-16,-7-12 0 0,1-3 0 0,6-7 0 15,-7-9 0-15,13 2 0 0,1-9 0 16,6 1 0-16,13 3 0 0,0 1 0 16,13 7 0-16,6 10 0 0,1 5 0 0,13 7 0 15,-7 9 0-15,13 10 0 0,-1 6 0 16,2 8 0-16,-1 7 0 0,6 11 0 0,-5 8 0 16,-8 7 0-16,1 10 0 0,-13 8 0 0,-8 4 0 15,-5 3 0-15,-7 4 0 0,-7 3 0 16,1 1 0-16,-7-8 0 0,-6 4 0 0,5-7 0 15,1-4 0-15,0-8 0 16,7 1 0-16,-1-11 0 0,7-1 0 0,0-3 0 16,0-7 0-16,13-4 0 0,0-4 0 0,20 0 0 15,-1-3 0-15,1 0 0 0,6 0 0 0,7 2 0 16,-7 2 0-16,6 3 0 0,-5 8 0 16,5-1 0-16,-13 7 0 0,1 9 0 0,-7-1 0 15,-6 7 0-15,-14 1 0 0,-6 7 0 16,-6-5 0-16,-8 5 0 15,-5-1 0-15,-7 1 0 0,-6-8 0 0,-1 4 0 0,-6-4 0 16,6-7 0-16,0-4 0 0,8 1 0 16,-1-9 0-16,0 2 0 0,6-8 0 0,1-1 0 15,5-6-361-15,2-1-336 0,12 0-137 16,6-6-121-16,0-2-144 0,8 1 2 16,5-3 103-16,1-1 149 0,12 0 157 0,1-3 177 15</inkml:trace>
  <inkml:trace contextRef="#ctx0" brushRef="#br0" timeOffset="919.6">3934 2048 285 0,'-8'-8'522'0,"2"1"103"0,0 0 100 0,-7 2 8 0,6 3-83 0,0-3-75 0,7 5-70 0,7 5-61 0,6 2-60 0,-6 4-63 0,-1 3-62 16,0 5-55-16,8 6-29 0,-8 1-41 0,8 7-45 16,-2 0-39-16,1 3-22 0,1 1-16 15,-2-1-25-15,2 1-23 0,-2 0-56 16,-5-5-98-16,-7-2-140 0,7-8-141 16,6-3-139-16,-7-4-157 0,-6-8-129 0,0-7 3 15,0-7 86-15,0-1 116 0,13-10 128 0</inkml:trace>
  <inkml:trace contextRef="#ctx0" brushRef="#br0" timeOffset="1049.13">4116 1923 266 0,'-14'-29'485'0,"2"4"69"0,-2-2 49 0,8 9-59 0,-7 7-152 0,7 0-128 0,-1 4-100 16,0 3-91-16,7 4-92 0,7 0-102 0,-7 4-149 15,0 3-182-15,-7-3-91 0,7 3-28 16,0 0 18-16,14 0 56 0</inkml:trace>
  <inkml:trace contextRef="#ctx0" brushRef="#br0" timeOffset="1371.26">4324 1971 182 0,'-7'-4'492'16,"7"0"97"-16,-6 1 71 0,6 3-6 0,-6 0-119 15,6 0-118-15,-7 7-98 0,7 3-75 16,0 5-58-16,7 4-48 0,-1 3-40 0,0 3-27 16,8 5-25-16,-2 3-24 0,-5 0-14 15,-1 0-7-15,8-4-6 0,-8 4-3 0,0-4-12 16,2 0-18-16,-8-3-23 0,6-4-25 15,-6-3-29-15,0-5-40 0,0-3-45 16,0-8-46-16,0 2-45 0,6-5-65 0,-6-8-90 16,-6-3-93-16,6-7-15 0,-6 0 25 15,6-8 49-15,6-4 82 0</inkml:trace>
  <inkml:trace contextRef="#ctx0" brushRef="#br0" timeOffset="1501.09">4402 1736 226 0,'-6'-33'422'0,"0"4"53"15,-2 3 33-15,2 4-58 0,0 8-113 16,-8 3-99-16,14 4-71 0,-6-1-52 0,6 5-46 16,6-2-52-16,1 10-56 0,6-2-66 0,-7 0-111 0,2 4-176 15,-8 1-90-15,6-4-32 0,0 3 9 16,14 4 42-16</inkml:trace>
  <inkml:trace contextRef="#ctx0" brushRef="#br0" timeOffset="2056.39">4605 1806 2 0,'-14'0'394'0,"1"3"63"0,6 5 40 0,1 2 18 15,6 5-98-15,0 7-116 0,0 1-82 16,6 6-51-16,1 0-32 0,0 8-32 0,5 0-34 15,2-1-25-15,-2 1-17 0,2-1-13 0,-8-3-8 16,7 0-5-16,-7-7-2 0,2-1 3 16,-2-6 19-16,0-5 33 0,-6-6 35 15,6-5 25-15,-6-3 15 0,-6-3 7 0,6-5-15 16,-6-6-30-16,6-5-33 0,0-6-25 16,0-4-12-16,0-5-9 0,6 1-3 15,-6-3-2-15,6-4-2 0,1-1 2 0,6 5-3 16,0-1 1-16,-6 8-2 0,6 3 0 15,-7 8 4-15,0 3 4 0,8 8 11 0,-8 7 12 16,14 7 15-16,-7 8 12 0,-1 0 3 16,2 7 2-16,-1 3-10 0,0 1-11 15,0 2-14-15,1-2-12 0,-2 0-9 0,8-4-8 16,-7-3-2-16,7-5-12 0,-8-3 9 16,8-7 3-16,-1-4 3 0,1-4 5 0,0-7 0 0,-8-3 12 15,8-8-6-15,-7-5-4 0,7 2 8 16,-14-4 14-16,7 0 30 0,0 4 33 15,-6-5 33-15,-1 8 35 0,-6-4 26 0,6 4 19 0,-6 0-4 16,0 8-14-16,0-1-17 0,0 4-29 0,0 4-35 16,0 7-32-16,0 0-23 0,0 7-21 0,7 8-16 15,-7 2-7-15,13 9 1 0,-13 0-2 16,6 8-1-16,-6 2-2 0,8 4-5 0,-8 4-4 0,0 0-6 16,0 0-6-16,0-4-39 0,0 4-80 0,0-7-117 0,6-1-144 15,0-6-147-15,7-8-159 0,0-4-185 0,-6-3-50 16,5-8 49-16,2-7 112 0,5-7 127 0,7 0 154 15</inkml:trace>
  <inkml:trace contextRef="#ctx0" brushRef="#br0" timeOffset="2502.73">5490 1751 91 0,'-7'-22'433'0,"-5"7"78"0,4 0 54 0,2 8-8 0,6 0-93 0,-6 7-92 0,6 3-69 0,0 8-44 0,0 4-23 0,6 7-18 0,0 4-29 0,2 3-39 0,4 7-30 0,1 8-32 15,-6 4-26-15,6 0-22 0,-7 6-9 0,1 2-3 16,0-1 0-16,-7 4 4 0,0-1 5 0,-7 0 4 16,7-2 0-16,-7-2 0 0,7-6 0 0,0-4-3 15,0-4-4-15,7-3-3 0,-7-7 3 0,7-5 3 16,5-7 29-16,2-3 41 0,-2-4 45 0,-5-4 40 16,6-7 22-16,-13-7 13 0,7-8-15 15,-7-3-29-15,0-4-37 0,-7-7-14 0,7-3-1 0,-7-10-5 16,-6 3-1-16,7-5-4 0,-7-4-1 15,6-4-23-15,1 2-25 0,0-6-19 0,-1-2-15 0,7-5-12 16,7 4-9-16,-1 1-8 0,0 3-2 0,8 4-5 16,-2 7-1-16,8 7-4 0,-1 4-4 0,1 8 0 15,6-1 0-15,1 11-2 0,-9 4-1 0,9 7 2 16,-1 8 0-16,0 3 1 0,0 8-1 0,-7 4 4 16,1 6 2-16,-7 4-2 0,0 5 3 0,-6 3 0 0,-7-1-1 15,0 4 0-15,0 0 0 0,-7 1 1 16,-6-4-2-16,0 2 3 0,0-6 2 0,-6 1-16 15,-1-1-3-15,1-4-11 0,-1-3-52 0,-6-5-94 0,6-5-150 16,1-6-177-16,-1-2-192 0,1-8-231 16,-1-5-134-16,7-1-8 0,6-6 97 0,14 1 165 15,0-3 182-15</inkml:trace>
  <inkml:trace contextRef="#ctx0" brushRef="#br0" timeOffset="3744.35">6167 1729 255 0,'6'-10'378'0,"1"-2"45"0,-7 1-5 0,0 0-59 0,0 0-62 0,0 4-44 0,-7-4-20 0,7 0 0 0,0 4 8 0,-6-1 10 0,6 1-7 0,0 3-18 0,-6 0-27 0,6 4-28 0,-7 0-23 0,7 8-24 0,0 7-13 0,7 3-8 16,-7 8 3-16,6 2-5 0,-6 6-10 0,6 2-13 15,1 4-13-15,0 9-14 0,-1-5-15 0,0 6-9 16,2-2-11-16,4 4-10 0,-5-5-7 0,6 0-5 15,-7-2-16-15,7-5-36 0,1-4-55 0,-8 1-70 16,0-4-84-16,1-4-85 0,-1-10-87 0,1-5-100 16,0-3-112-16,-1-11-14 0,7-4 37 0,-6-3 63 0,12-4 89 15</inkml:trace>
  <inkml:trace contextRef="#ctx0" brushRef="#br0" timeOffset="3940.58">6434 1963 378 0,'0'-25'458'0,"-6"6"57"0,6-2 17 15,-6 6-58-15,6 1-83 0,-8-2-56 0,8 9-41 16,0 0-26-16,0 7-14 0,0 0-10 0,0 3-10 16,8 5-6-16,-8 11-3 0,6 2-7 0,0 5-7 15,7 3-16-15,-13 0-24 0,7 4-26 0,-7 0-22 16,6 4-22-16,-6-4-29 0,7 3-27 0,-1 1-21 16,0 0-13-16,2-5-15 0,-2 2-30 0,0-8-60 0,1 0-94 15,-7-9-111-15,6-2-118 0,-6 0-119 0,7-8-134 16,-7-3-129-16,0-8-6 0,6-3 62 15,1-1 92-15,-1-10 109 0</inkml:trace>
  <inkml:trace contextRef="#ctx0" brushRef="#br0" timeOffset="4081.28">6552 1604 36 0,'-14'-37'441'0,"8"1"99"0,-14 7 79 0,7 0 39 0,-7 7-88 15,8 3-124-15,-1 4-109 0,0 5-92 0,6-2-79 16,1 12-75-16,0 0-88 0,-2 4-100 0,-4 8-105 15,12-2-149-15,-7 5-204 0,0 0-96 0,7-1-19 16,0-3 38-16,7 4 74 0,12 3 135 0</inkml:trace>
  <inkml:trace contextRef="#ctx0" brushRef="#br0" timeOffset="4332.13">6793 1626 392 0,'6'-3'495'0,"-6"3"64"0,6 0 51 0,-6 7-58 15,7 1-82-15,-1 2-52 0,8 9-36 0,-2 2-33 0,2 5-36 16,-2 11-51-16,2 3-62 0,5 4-57 16,-5 8-41-16,4-5-29 0,2 1-24 0,-7-1-21 0,7 1-18 15,0-8-19-15,-1 4-40 0,1-7-65 0,-2-4-84 16,-4 0-98-16,5-3-89 0,-5-9-88 0,-2-3-94 15,8-7-107-15,-7-7-7 0,-6-8 48 0,12-2 70 16,-6-6 86-16</inkml:trace>
  <inkml:trace contextRef="#ctx0" brushRef="#br0" timeOffset="4575.92">7346 1795 274 0,'-7'-12'374'0,"7"9"39"0,-6 0-26 0,6 3-70 16,-6 3-75-1,-1 0-68-15,-6 5-42 0,6 3-21 0,-19 0-7 0,0 3 4 16,7 1 12-16,-14 0 23 0,7 4 28 0,-6-1 34 0,-8 1 45 0,1 2 40 16,7 5 35-16,-7-4 26 0,6-1 15 0,7 2-7 15,0-5-28-15,7 1-40 0,5-1-47 0,8-4-57 16,6 1-51-16,6-4-42 0,14-4-33 0,7 0-26 16,-2 2-21-16,15-7-39 0,5-2-76 0,1 0-110 15,5-2-136-15,8-3-138 0,0-2-133 0,6-4-141 16,-13 3-114-16,7-3 10 0,-1 1 86 0,7-1 110 15,7 0 124-15</inkml:trace>
  <inkml:trace contextRef="#ctx0" brushRef="#br0" timeOffset="4909.29">8205 1913 244 0,'-12'-8'496'16,"-15"4"101"-16,1-3 99 0,-13 0 16 0,1 3-62 15,-1 4-53-15,-7 4-43 0,13 3-40 0,-6 0-49 0,0 5-65 16,0-2-78-16,6 5-70 0,1 3-63 0,5 3-59 15,1 2-50-15,14-2-34 0,-1 6-21 0,13-5-18 0,0 3-6 16,6 1-3-16,7-3 0 0,7-2-9 0,-1-3-8 16,13-3-14-16,2-5-11 0,-2 2-11 15,7-9-5-15,0 1 0 0,0-8 7 0,1-3 15 0,-2-4 9 16,1-3 10-16,-6-1 7 0,-1-4 8 0,-12 1 4 16,6-4 4-16,-13 0 10 0,7 0 17 15,-8 0 31-15,2 4 33 0,-8-1 41 0,-6 5 46 0,0 3 33 16,0-1 19-16,0 6-12 0,0-2-25 0,0 5-40 15,0 3-51-15,0 3-106 0,0 5 0 0,0 3 0 16,0-1 0-16,0 5 0 0,0 7 0 0,0-3 0 16,0 3 0-16,7 3 0 0,6-3 0 0,-6 5 0 15,-1-6 0-15,6 1-140 0,-12-1-163 0,8 2-166 16,-2-9-177-16,7 1-149 0,7-8-144 0,-1-3-125 16,0-4 28-16,14-4 109 0,-1-3 150 0,8-4 153 0,5-4 183 15</inkml:trace>
  <inkml:trace contextRef="#ctx0" brushRef="#br0" timeOffset="5344.96">8967 1879 129 0,'0'-18'482'0,"-6"-1"116"0,-6 1 111 0,-2 3 61 15,1 1-24-15,-7 7-54 0,8 2-51 0,-2 2-62 16,-5 0-75-16,-1 3-91 0,1 0-110 0,6 3-96 16,-7 0-77-16,1 2-53 0,-7 2-36 0,6 0-20 0,1 4-13 15,-1 3-5-15,0 1-1 0,1 0-2 16,6-1-2-16,0 2-1 0,7-2-1 0,-1 4-4 15,7 1 0-15,0 3 0 0,7-5 3 0,5 6-2 0,1 3 7 16,7-4-3-16,6 0-2 0,0 3 1 0,7-3-5 16,-1 5 1-16,1-2-6 0,-1-3-1 0,-5-5-4 15,-1 6-3-15,-1-2 0 0,-11-2 2 0,6-1-1 16,-14-3-8-16,0 0 19 0,0-5 11 0,-6 2 7 16,-6-1 17-16,-6-4 2 0,-8-3 23 0,-7-1 3 15,1-3 13-15,0 0 16 0,1-3 1 0,-1-1 14 16,-1-3 0-16,1-1-11 15,6-3-21-15,8-3-18 0,-1 2-17 0,6-6-14 0,7 0-8 0,0-1-3 16,7-2-3-16,6-2-3 0,-1 2-2 0,8-5 0 16,6 9 1-16,7-6-3 0,6 4 1 0,-7 5 1 0,7 3 0 15,1 4 1-15,-8 0 0 0,1 7-3 16,-1 0 19-16,1 7 31 0,-1 0 28 0,1 4 27 16,-13 8 30-16,6-2 32 0,-1 5-119 0,-11 1-43 0,-2 2 0 15,2 1 0-15,-14-1 0 0,0-3 0 0,6 5 0 16,-6-9 0-16,0-1 0 0,0-2 0 0,0 0-32 15,-6-4-507-15,-1 0-196 0,7-7-174 16,7-12-169-16,-1 1-75 0,7-8 60 0,-6-2 133 0,12-6 179 16,1-3 189-16</inkml:trace>
  <inkml:trace contextRef="#ctx0" brushRef="#br0" timeOffset="5455.62">9535 1908 111 0,'6'-29'498'0,"0"0"118"0,-6 3 94 0,7 4 38 0,-7 8-106 0,6-1-142 0,-6 4-129 0,0 4-115 0,0 7-109 0,0 3-136 0,-6 5-166 0,6 6-200 0,-13 1-249 0,7-1-127 0,-8-3-52 0,1 4 31 0,7-4 96 0,-7 4 168 0</inkml:trace>
  <inkml:trace contextRef="#ctx0" brushRef="#br1" timeOffset="10888.31">4950 4165 395 0,'6'-26'507'0,"-6"4"91"0,0 0 98 0,0 0-41 0,0 4-32 0,6 4-18 0,-6-1-3 0,6 4-18 0,-6 3-41 0,8 5-52 0,-2 6-52 0,0 5-45 0,1 11-40 15,-1 13-25-15,1 9-25 0,6 14-232 16,-1 11-72-16,-4 15 0 0,4 6 0 16,-5 12 0-16,-14 7 0 0,7 7 0 0,-12 8 0 15,4 0 0-15,2 4 0 16,6-4 0-16,0-7 0 0,0-5 0 0,0-10 0 0,6-3 0 15,2-16 0-15,-2-7 0 0,0-7 0 16,1-14 0-16,0-8 0 0,-7-12 0 16,0-6-518-16,6-10-240 0,1-16-106 0,-1-12-102 15,-6-7-95-15,0-10 4 0,0-7 105 16,6-9 153-16,14-6 156 0,-7-7 176 0</inkml:trace>
  <inkml:trace contextRef="#ctx0" brushRef="#br1" timeOffset="11185.64">4962 4857 66 0,'-39'-65'431'0,"1"2"77"16,5 5 71-16,-1-2 53 0,16 2-50 0,4 8-67 16,14-2-44-16,7 0-21 0,18 5-33 15,15 4-60-15,12-2-75 0,20 9-67 0,-1 3-50 16,14 3-46-16,6 7-30 0,-6 9-21 0,13 3-13 16,-7 8-7-16,0 10-10 0,7 4-4 0,-13 8-8 15,-1 9-6-15,-12 9-2 16,-7 4 3-16,-14 6 2 0,-4 5 7 0,-21 2 12 0,-14 2 18 15,-12 2 19-15,-12-3 17 0,-14 0 19 0,-7 0 14 16,-19 0 15-16,-1-7 8 0,-4-5 1 0,-9-2-5 16,-6-1-12-16,1-7-17 0,-8-7-23 0,8-4-24 15,6-4-25-15,0-7-26 0,6-3-36 16,7-6-65-16,7-2-118 0,5-2-188 0,15-9-226 16,17-1-259-16,16 2-219 0,11-5-73 0,13 0 47 15,20 4 147-15,7 0 209 0,19 7 256 0</inkml:trace>
  <inkml:trace contextRef="#ctx0" brushRef="#br1" timeOffset="13206.91">9189 5184 85 0,'-7'2'317'0,"-5"3"55"0,5-5-2 0,0 0-30 16,1 4-39-16,0-4-39 0,-1 0-39 0,0 0-17 0,1 0 0 0,6 0 9 0,-7 0 14 0,7 0 11 15,0 0 9-15,-6 0 10 0,6 3 7 0,0-3 3 0,0 0 2 0,0 0 1 0,0 0 5 0,0 0 4 0,0 0 8 0,0 0 7 0,0 4 5 0,6-4-1 0,-6 4-12 0,7-1-18 0,-1-3-22 0,1 4-20 0,0 0-17 0,5-4-13 0,2 3-146 0,5 0-52 0,-6-3 0 0,14 5 0 16,-2-2 0-16,8-3 0 0,6 0 0 0,0 4 0 15,0-4 0-15,13 0 0 0,-6-4 0 0,-1 4 0 16,8 0 0-16,-2-3 0 0,8 3 0 0,0 0 0 16,-7 0 0-16,13 0 0 0,0 0 0 0,-6 0 0 15,6 0 0-15,6 0 0 0,-5 0 0 0,-1 0 0 16,6 0 0-16,-6 0 0 0,0-5 0 0,8 5 0 16,-8 0 0-16,0 0 0 0,0 0 0 15,0 0 0-15,-7 0 0 0,7 0 0 0,-12 0 0 16,-2 0 0-16,-5 0 0 0,0 0 0 0,-7 0 0 15,0 0 0-15,0 0 0 0,-7 0 0 0,-5 5 0 16,-1-5 0-16,6 0 0 0,-5 3 0 16,-9-3 0-16,9 0 0 0,-7 4 0 0,-1-4 0 15,7 3 0-15,-6 1 0 0,-1-4 0 0,0 4 0 16,8-4 0-16,-14 3 0 0,6-3 0 16,-5 0 0-16,-8 4 0 0,7-4 0 0,-6 0 0 0,-1 0 0 15,1 0 0-15,-7 0 0 0,6 0 0 0,-6 0 0 16,0 0 0-16,0 0 0 0,0 0 0 15,0 0 0-15,-6 0 0 0,6-4 0 0,-7 4 0 16,7-3 0-16,-6-1 0 16,-1 4 0-16,-6-7 0 0,7 3 0 0,-2 1 0 0,2-2 0 15,0 2 0-15,-1 0 0 0,-6-1 0 0,7 0 0 0,-7 1 0 16,-1-5 0-16,8 5 0 0,-7-6 0 16,6 3 0-16,-5 2 0 0,5-3 0 0,-6-1 0 15,6-2 0-15,-5 2 0 0,-2-3 0 0,8 4 0 16,-7-4 0-16,0 4 0 0,6-4 0 0,-13 0 0 15,8-1 0-15,-1 5 0 0,0-4 0 16,0 0 0-16,-7 1 0 0,1 2 0 0,6 0 0 16,0-3 0-16,-1 5 0 0,-4-3 0 0,4 3 0 15,1-2 0-15,-7 1 0 0,8 0 0 0,-2 3 0 16,-5-3 0-16,6-1 0 0,0 5 0 16,0-5 0-16,0 2 0 0,-7-2 0 0,7 4 0 15,0 1 0-15,0-5 0 0,7 5 0 0,0-1 0 16,-2 4 0-16,2-4 0 0,-7 1 0 0,7 3 0 15,6-5 0-15,-7 5 0 0,7 0 0 0,-7-2 0 16,7 2 0-16,0 0 0 0,0 0 0 0,0 0 0 16,0 0 0-16,0 0 0 0,0 0 0 15,0 0 0-15,0 0 0 0,0 0 0 0,0 0 0 16,0 0 0-16,0 0 0 0,0 0 0 16,0 0 0-16,7 0 0 0,-7 2 0 0,7-2 0 15,-1 5 0-15,7-5 0 0,-7 3 0 0,2-3 0 0,-2 4 0 16,6 0 0-16,2-4 0 0,-8 3 0 15,7 1 0-15,7 0 0 0,-7-1 0 16,6 1 0-16,1-1 0 0,-1 5 0 0,-5-5 0 0,5 5 0 16,1-5 0-16,-8 5 0 0,8-5 0 0,0 5 0 15,-1-1 0-15,1 0 0 0,6 1 0 16,-7-2 0-16,1 6 0 0,-8-5 0 0,8 0 0 16,0 4 0-16,-1 1 0 0,-5-5 0 0,-2 4 0 15,2-4 0-15,-1 0 0 0,6 5 0 0,-12-5 0 16,5 0 0-16,2 1 0 0,-8-1 0 15,7-4 0-15,-6 5 0 0,-1-1 0 0,7-3 0 16,-7 3 0-16,2-7 0 0,-8 4 0 0,6 0 0 16,-6-4 0-16,6 3 0 0,1-3 0 0,-7 0 0 15,0 0 0-15,0 5 0 0,0-5 0 16,0 0 0-16,7 0 0 0,-7 0 0 0,0 0 0 16,0 0 0-16,0 0 0 0,0 0 0 0,0 0 0 15,0 0 0-15,0 0 0 0,0 2 0 0,0-2 0 16,0 4 0-16,6 0 0 15,-6 0 0-15,0-4 0 0,0 3 0 0,7 1 0 0,-7-4 0 16,6 4 0-16,-6-4 0 0,0 2 0 0,-6-2 0 16,6 5 0-16,-7-5 0 0,7 0 0 0,0 4 0 15,0-4 0-15,-6 0 0 0,6 0 0 16,-7 3 0-16,7-3 0 0,-7 4 0 0,1-4 0 16,6 0 0-16,-6 4 0 0,-2-1 0 0,2-3 0 15,0 8 0-15,-1-5 0 0,-6 5 0 0,7-5 0 16,-7 8 0-16,-7-4 0 15,7 1 0-15,0 2 0 0,-6 2 0 0,5-1 0 0,-5 3 0 16,0 1 0-16,-1 0 0 0,7-1 0 0,-13 1 0 0,13 0 0 16,-7-1 0-16,0 1 0 0,8-5 0 15,-1 2 0-15,-7-1 0 0,7-3 0 0,0 3 0 16,7-4 0-16,-8 0 0 0,2 0 0 0,5-3 0 16,-6 3 0-16,6 0 0 0,-5 1 0 0,6-4 0 15,-2-1 0-15,-4 1 0 0,5 3 0 0,0-3 0 16,7 3 0-16,-6-3 0 0,6-1 0 15,-7-3 0-15,7 5 0 0,-6-2 0 0,0 0 0 16,6 1 0-16,0 0 0 0,0-1 0 0,0 1 0 16,0 0 0-16,0-1 0 0,0 1 0 15,0 1 0-15,0-3 0 0,-7 2 0 0,7 0 0 16,-7-4 0-16,7 4 0 0,0-4 0 0,0 3 0 16,0-3 0-16,0 4 0 0,0-4 0 0,0 0 0 15,0 0 0-15,-6-4 0 0,-7 4-46 16,0-3-1364-16,6-1-107 0,1-4 40 0,-1 1 160 15,0 0 252-15,7-4 271 0,0 0 309 0</inkml:trace>
  <inkml:trace contextRef="#ctx0" brushRef="#br1" timeOffset="18869.41">9020 5217 240 0,'0'3'373'0,"0"0"42"0,0 2-21 0,0-5-52 0,0 3-66 0,0-3-65 0,0 4-39 0,0-1-22 0,0 1-14 0,-6-4-8 0,6-4-8 0,-8 1-9 0,8-1-8 0,0 1-4 0,0-2-4 0,-6-1-2 0,6 2 2 0,-6 0-1 0,6-3 4 0,0 0 3 15,0 3 5-15,0-3 2 0,0-1-3 16,6 1 0-16,-6-1-4 0,6 1-5 0,8-4-8 16,12 0-6-16,0 1-8 0,-1-5-12 0,8 0-14 15,0-4-13-15,6 5-13 0,0-4-9 0,0 0-5 0,1-1-3 16,-1 1-4-16,-1 3 0 0,1-3-1 16,-6 3-3-16,-7 5 1 0,0-2 2 15,-6 1 1-15,-7 4 3 0,-7 0 5 16,7 0 5-16,-6 2-1 0,-7 2-2 0,6-1-3 0,-6 4-11 15,6-4-13-15,-6 4-24 0,0 0-27 0,0 0-31 0,0 0-35 16,0 4-36-16,0 0-43 0,-6-4-38 0,6 3-38 16,0 2-45-16,0-5-69 0,0 2-121 0,-6-2-44 15,-14 5 10-15,7-2 36 0,7-3 60 0</inkml:trace>
  <inkml:trace contextRef="#ctx0" brushRef="#br1" timeOffset="20317.08">9482 4894 117 0,'7'0'322'0,"-7"0"49"0,6 0-15 0,-6 0-39 0,0 0-52 0,0 0-59 0,0 0-62 0,0 0-39 0,0 0-25 0,0 0-11 16,0 0-6-16,0 0-3 0,-6 0-1 0,6 4 1 0,-13 0 2 15,6-1 8-15,0 5 7 0,1-5 6 16,-7 4 8-16,6-2 5 0,1 1-2 0,0 2 2 0,-1-1-4 16,-6-3-1-16,0 3-4 0,7 0-2 15,-2-3 1-15,-4 3-3 0,6 1-1 0,-1-5 2 16,0 0 3-16,1 6 6 0,-1-6 6 0,-5 4 7 16,-2 0 10-16,-5-2 9 0,6 1 11 0,0 1 12 15,-7 1 14-15,8 0 17 0,-15-1 17 0,7 0 9 16,-6 0 10-16,0 5 5 0,7-5-7 0,-1 0-8 15,1 1-19-15,-1-1-17 0,0-4-30 0,8 5-30 16,-2-5-25-16,8 5-25 0,0-5-18 0,-1 1-22 16,1 0-8-16,6 0-5 0,0-1-2 0,0-3-4 15,0 5-1-15,6-5 1 0,1 0 0 16,-7 2 0-16,6-2-2 0,-6 0 1 0,0 0-1 16,6 0 0-16,-6 0 1 0,0 0 1 0,8 0 0 0,-8 0 0 15,0 0 1-15,6 0 0 0,-6 0 2 16,6 0-1-16,-6 0 0 0,0 0 2 15,0 0-2-15,0 0 1 0,0 0-2 0,0 0 0 0,0 0 0 16,0 0 2-16,0 0 1 0,0 4 2 0,0-4 4 16,0 0 5-16,0 0 3 0,0 0 4 0,0 0 4 15,0 0 2-15,0 0 3 0,0 0 2 0,0 4-1 16,0-4 0-16,0 0 0 0,0 0-3 0,0 0 0 16,0 0-1-16,0 0 4 0,0 0 1 15,6 0 2-15,-6 4 5 0,8-4 2 0,-8 0 3 0,0 3 3 16,6 1 4-16,-6 0 4 0,6-2 8 15,-6 7 5-15,7-6-69 0,-1 5 0 0,1-1 0 16,0 0 0-16,5 4 0 0,-6 0 0 0,8 4 0 16,-1 3 0-16,-7-3 0 0,14 6 0 0,-7-2 0 15,0-1 0-15,0 1 0 0,7 3 0 0,0-4 0 16,-8 4 0-16,8-3 0 0,-1-1 0 0,1 0 0 16,-8 1 0-16,8-1 0 0,-7-7 0 0,1 4 0 15,-2-5 0-15,2 1 0 0,-8-4 0 0,0 2 0 16,-6-3 0-16,7-2 0 0,-7 0 0 0,7-1 0 15,-1 1 0-15,-6 0 0 0,0-4 0 0,-6 2 0 16,-1 3 0-16,7-1 0 0,0-1 0 0,0 5 0 16,0-5 0-16,7 5 0 0,-14-5 0 15,7 5 0-15,0-1 0 0,0 0 0 0,7-3 0 0,-1 3 0 16,-6 0 0-16,7-3 0 0,-1-1 0 0,0 2 0 16,-6-2 0-16,7-3 0 0,0 0 0 0,-7-3 0 15,0 3 0-15,0 0 0 0,-14 0-520 0,14-5-500 16,-6 2-231-16,0-4-60 15,-1 3 61-15,7-3 165 0,0-4 219 0,7 4 232 0</inkml:trace>
  <inkml:trace contextRef="#ctx0" brushRef="#br1" timeOffset="22177.68">14530 4697 324 0,'0'-5'431'0,"0"-2"62"0,-6-4 18 0,-2 4-56 0,2-3-60 0,0 1-5 0,-14-1 36 0,7 2 49 0,-1 1 47 0,-4 0 39 0,-9 0 12 0,1 2-32 0,-13-1-60 16,1 1-74-16,-9 2-73 0,2 3-57 0,-7 0-41 15,0 8-30-15,-7-2-53 0,0 9-153 0,1 4 0 16,6 3 0-16,-7 3 0 0,7 8 0 0,7 4 0 16,-1 6 0-16,13 1 0 0,7 5 0 15,7-6 0-15,13 9 0 0,-2-4 0 0,16-4 0 16,11-5 0-16,1 3 0 0,12-6 0 0,7-8 0 16,0 2 0-16,7-11 0 0,6-5 0 0,0-7 0 15,0-7 0-15,7-3 0 0,-7-8 0 16,6-8 0-16,-6 1 0 0,-6-7 0 0,-1-6 0 15,-12-1 0-15,-7-5 0 0,-13 1 0 0,-6-1 0 16,-7-3 0-16,-7-4 0 0,0 4 0 0,-5-1 0 16,-8 1 0-16,1-1 0 15,-1 2 0-15,7-2 0 0,0 12 0 0,0 0 0 0,6 3 0 16,1 8 0-16,-1 3 0 0,7 7 0 0,0 5 0 0,0 6 0 16,0 5 0-16,7 2 0 0,-7 6 0 15,6 2 0-15,-6 8 0 0,7 6 0 0,0 9 0 16,-1 3 0-16,0 3 0 0,1 4 0 0,6 5 0 15,-7-1 0-15,8 3 0 0,-8 1 0 0,1 0 0 16,-1-1 0-16,0 1 0 0,-6-1 0 16,14 1 0-16,-14-5 0 0,6-2 0 0,0-1 0 15,1-4 0-15,6 2 0 0,-6-5 0 0,-1-4 0 16,0 0 0-16,-6-3 0 0,8-4 0 0,-8-1 0 0,6-5 0 16,0-2 0-16,-6-3 0 0,6 0 0 0,-6-4 0 15,8-3 0-15,-8-4 0 0,6 4 0 16,-6-8 0-16,0 1 0 0,0-5 0 0,0 1 0 15,0 0 0-15,0-4 0 0,0 3 0 0,0-3 0 16,6 3 0-16,-6-3 0 0,0 0 0 0,-6 0 0 16,6 0 0-16,-6 0 0 0,6 0 0 0,-8 0 0 15,8 0 0-15,-6 0 0 0,6 5 0 0,0-5 0 16,-6 0 0-16,0 0 0 0,6 3 0 0,0-3 0 16,0 4 0-16,0-4 0 0,0 0 0 15,0 0 0-15,0 0 0 0,0 0 0 0,0 0 0 16,0 0 0-16,0 0 0 0,0 0 0 0,0 0 0 15,0 0 0-15,0 0 0 0,0 0 0 0,0 0 0 16,0 0 0-16,0 0 0 0,0 0 0 16,0 0 0-16,0 0 0 15,0 0 0-15,0 0 0 0,0 0 0 16,0-4 0-16,0 4 0 0,0-3 0 0,0 3 0 0,0 0 0 0,0 0 0 0,0 0 0 0,0 0 0 16,0 0 0-16,0 0 0 0,0 0 0 15,0 3 0-15,0-3 0 0,0 0 0 0,0 0 0 16,0 0 0-16,0 0 0 0,0 0 0 0,0 0 0 15,0 0 0-15,0 0 0 0,0 0 0 0,6-3 0 16,0 3 0-16,0 0 0 0,2 0 0 0,-16 0 0 16,8 0 0-16,0 0 0 0,0-5 0 15,0 5 0-15,0 0 0 0,0 0 0 0,0-3 0 16,-6 0 0-16,-6-1 0 0,4 0 0 0,2-3 0 16,-7 3 0-16,-7 0-467 0,-6-4-761 0,1 2-145 15,-1-2 0-15,-7-3 113 0,13 4 210 16,-6-4 251-16,0 4 278 0</inkml:trace>
  <inkml:trace contextRef="#ctx0" brushRef="#br1" timeOffset="23850.09">17877 2026 333 0,'-7'-19'506'0,"1"1"85"0,-7 0 79 0,0-1-31 0,0 1-67 0,0 7-47 0,6 4-41 0,1 4-36 0,0 3-33 0,6 0-43 16,0 10-46-16,0 5-41 0,0 3-26 0,6 3-25 0,7 9-23 0,-6 3-32 0,6 8-33 0,-1 2-33 0,2 4-27 16,-2 9-26-16,2-1-19 0,5 4-12 0,-5 2-9 15,-2-1-6-15,8-2-5 0,-1-3-16 0,1-3-42 16,0-2-59-16,-8-1-78 0,-5-9-116 15,0-4-125-15,-1-6-109 0,1-5-75 0,-1-6-49 16,-6-5-47-16,6-3-32 0,-6-11-16 16,0-7 50-16,0 0 72 0,0-9 86 0,0-2 112 0</inkml:trace>
  <inkml:trace contextRef="#ctx0" brushRef="#br1" timeOffset="24079.22">17949 2502 51 0,'-20'-48'394'0,"1"1"70"0,6-5 56 15,-14 9-1-15,8-5-68 0,0 4-75 0,6 4-47 16,6 4-28-16,-6 2-24 0,13 5-27 0,13 6-39 15,-6 2-48-15,12 5-44 0,7 2-37 0,7 7-26 16,5 3-21-16,9 8-12 0,-9 3-7 16,8 5-4-16,-7-2-5 0,6 9-6 15,-5 3-10-15,-7 3 3 0,-7 1 0 0,-14 3 4 16,1 1 1-16,-6-2 2 0,-14 6 18 0,-6-1 1 0,-6-1 5 0,-8 2 2 16,-5-5 2-16,-7-3-1 0,0-1-8 0,0 0-11 15,7-6-30-15,-2 4-45 0,9-9-65 16,-1-3-82-16,12 0-90 0,8-3-121 0,0-5-174 15,18 0-78-15,2-6-3 0,12 0 46 0,13-5 74 16,6 1 116-16</inkml:trace>
  <inkml:trace contextRef="#ctx0" brushRef="#br1" timeOffset="24796.29">19101 2535 70 0,'0'0'365'0,"14"0"50"0,-1 0 33 0,-1 0-39 0,2 0-88 0,-2-3-86 0,8-2-60 0,0 5-36 0,5-3-23 0,9 3-15 0,-2-4-16 0,7 4-19 0,-6 0-12 0,6 0-12 0,-1 0-10 16,8 4-12-16,-7-4-9 0,0 3-4 0,1-3-2 15,-1 5-2-15,-7-2-2 0,-6-3 1 0,1 3-2 16,-9 1 2-16,-4 0 0 0,-1-4 0 16,0 0-2-16,-6 0 1 0,-7 0 2 0,-7 0-5 15,-6-4-8-15,0 4-9 0,-7-4-11 0,8 1-12 16,5 0-17-16,-6-2-6 0,-7-2-5 0,7 4 5 16,1-5 8-16,-2 1 10 0,-5 0 13 0,-1 0 12 15,8-5 10-15,-8 5 9 0,0-4 7 0,7 4 7 16,-7-5 6-16,8 1 12 0,-2 0 14 0,1 1 13 15,1 2 14-15,-8-3 17 0,14 0 17 16,-2 4 15-16,2-4 14 0,0 4 6 0,-1 3 1 16,7-3-12-16,0 4-19 0,0-2-24 0,0 1-26 15,0 4-24-15,7 0-17 0,5 0-10 16,-4 4-4-16,4 4-2 0,8-5-1 16,-1 5-1-16,7 3 1 0,0 0-2 0,7 0-5 0,-7 3-2 15,0 4-2-15,1 1 0 0,-2-1-2 0,-5 1 2 16,0 3 6-16,-2 0 2 0,-4-4-5 0,-8 4 6 15,1-4 6-15,-7 1 24 0,-7-5-3 0,7 1 8 16,-6 0 21-16,-8-1 7 0,2-7 4 16,-8 4-18-16,7-4-9 0,-7 1 0 0,2-1-17 0,-2-3-32 15,7 0-45-15,-1-1-57 0,2-3-60 16,-2 0-90-16,8-3-114 0,6-1-154 0,0 0-84 16,6-3-13-16,8-1 37 0,5-2 65 0,7 2 107 15</inkml:trace>
  <inkml:trace contextRef="#ctx0" brushRef="#br1" timeOffset="25456.77">20801 2234 51 0,'-6'-3'379'0,"-7"-1"69"0,-1-3 58 0,-4 0-5 0,-2-1-52 16,-7 5-59-16,9-5-32 0,-9 5-17 0,1-1-10 0,-6 0-14 0,5 4-25 0,-5 4-31 0,6 3-32 0,0 7-34 0,-7 1-28 0,7 4-28 0,1-1-19 16,5 8-25-16,6-5-21 0,8 10-17 0,0-6-22 0,6 0-10 0,0 1-13 0,6-1-12 0,7-2-12 0,0 3-16 0,1-8-19 15,5-4-22-15,0-2-29 0,8-9 2 16,-2 0 7-16,1-3 11 0,-6-3 17 0,6-8 22 16,-7-4 30-16,1-6 3 0,0-2 7 15,-1 2 8-15,-6-9 2 0,0 1 4 0,1-4 5 0,-8 4 11 0,-6 0 21 16,6-1 15-16,-6 0 18 0,0 4 22 15,0 5 25-15,0-1 20 0,0 3 11 0,0 5 8 16,0 3 17-16,0 3 11 0,0 8 18 0,6 4 12 16,-6 11 9-16,0-1 11 0,7 11 4 0,0 6-6 15,-1 5-32-15,-6 1-215 0,7 7 0 0,-7 3 0 16,6 1 0-16,1 0 0 0,0-1 0 0,-1 1 0 16,-6-4 0-16,6 0 0 0,0-7 0 15,2 0 0-15,-8-5 0 0,0-3-26 0,0-3-538 16,0-8-177-16,6 0-145 0,0-10-153 0,-6-5-89 15,7 1 46-15,-1-8 128 0,8-3 171 0,6-4 172 16</inkml:trace>
  <inkml:trace contextRef="#ctx0" brushRef="#br1" timeOffset="26139.6">22579 2154 153 0,'0'-8'408'0,"-6"-3"70"0,0 4 59 0,-1-4-28 0,-13 4-53 0,7-1-42 0,0 1-9 0,-7 4 0 0,-5 3 10 0,5 3 6 0,0 9-11 0,-6 2-22 0,7 4-32 0,-7 4-39 16,6 4-46-16,1 3-50 0,-1 7-52 0,8 1-48 15,-2 0-39-15,8 3-30 0,6 1-30 0,0-2-38 16,0 3-54-16,6-6-82 0,14-3-109 16,-7-4-126-16,13 1-125 0,-6-13-99 15,12 2-98-15,-6-8-110 0,7-7-25 0,-1-8 58 0,1 0 93 16,-1-7 104-16,7 1 135 0</inkml:trace>
  <inkml:trace contextRef="#ctx0" brushRef="#br1" timeOffset="26335.86">22892 2213 352 0,'7'-15'436'0,"-1"4"57"16,-6 0 2-16,0 0-66 0,0 7-84 0,7 0-53 15,-7 8-31-15,6 4-28 0,0-1-16 0,2 8-17 16,4 2-25-16,-6 6-28 0,-6 3-23 0,7 3-23 16,0 4-19-16,-1 3-16 0,-6 1-16 15,7-1-18-15,-1 1-22 0,0-4-34 0,-6 4-45 16,8-8-67-16,-8-3-79 0,6 0-78 0,-6-9-90 15,6-2-111-15,-6-4-104 0,0-3-16 16,0-8 35-16,6-8 57 0,2 1 87 0</inkml:trace>
  <inkml:trace contextRef="#ctx0" brushRef="#br1" timeOffset="26500.45">23023 2044 317 0,'-8'-18'452'16,"8"-1"66"-16,-6 4 25 0,0 0-71 15,6 5-118-15,-6 3-93 0,6-4-76 0,0 7-65 16,0 0-56-16,0 4-54 0,0 0-62 0,0 4-69 0,0 0-109 16,-8-1-164-16,8 5-108 0,-6-5-38 15,0 5 9-15,6-2 40 0,0 6 95 0</inkml:trace>
  <inkml:trace contextRef="#ctx0" brushRef="#br1" timeOffset="27046.43">23172 2154 387 0,'0'-8'468'0,"0"6"58"0,0 2 14 0,-7 0-70 0,7 6-102 0,0 1-77 0,0 5-57 0,14 6-48 15,-8 0-37-15,1 4-45 0,-1 3-39 16,7 1-28-16,0 3-19 0,1 2-10 0,5-6-9 15,-6 4-4-15,0-4-6 0,-1 2-10 0,-4-9-5 16,4 0-4-16,-5-3 0 0,-7-4 1 0,0-4 3 16,0-7 7-16,0 0 8 0,0-4 6 0,-13-7 6 15,7 1 4-15,-2-9 8 0,2-4 11 0,0-2 11 16,0 0 10-16,-1-5 11 0,0 2 13 16,1-6 9-16,6 1 6 0,0 0-2 0,0 3-3 15,0 2-7-15,0 2-12 0,0 4-10 0,0 3-13 16,6 5-8-16,-6 7 0 0,7-1 0 0,6 8 1 15,-1 8-2-15,2-1 0 0,5 11-1 0,1-3-8 16,-7 7-8-16,6 0-3 0,-5 4-6 16,5 6-3-16,-6-2-1 0,6 0-2 0,1-1-1 0,0-4-3 15,-1-3-7-15,1 0-8 0,-7-7-5 16,6-1-4-16,1-7 0 0,-7-7 2 0,7-3 7 16,-8-5 8-16,-5-7 10 0,6 1 7 0,-6-11 4 15,-1 3 11-15,0-7 23 0,-6-1 38 0,0 0 53 16,0-2 65-16,-6 6 74 0,6 1 66 0,-6 0 45 15,-1-2 22-15,-6 9-7 0,6 3-37 0,7 4-56 16,-6 4-61-16,6 4-53 0,-6 6-49 0,6 4-42 16,0 8-27-16,0 7-17 0,6 3-19 0,0 1-35 15,1 7 0-15,6 0-43 0,-6 4-72 0,-7 0-89 16,6 0-120-16,0-5-134 0,1 0-134 0,6-2-103 16,0-4-72-16,-6-8-56 0,6-3-47 0,-1-4 18 15,-4-7 88-15,4-8 106 0,1-3 112 16,7-5 131-16</inkml:trace>
  <inkml:trace contextRef="#ctx0" brushRef="#br1" timeOffset="27426.28">23817 2202 272 0,'-7'-33'461'0,"1"-1"78"0,-8 1 72 0,2 8-24 0,5-1-70 0,-6 4-54 0,7 4-42 0,-1 7-32 0,1 7-30 0,12 4-42 0,1 7-51 0,-1 9-47 16,7 2-39-16,0 3-43 0,7 5-45 0,0 7-37 0,5 4-26 15,1 3-16-15,-6 0-12 0,6 4-2 0,1 4-2 16,-9 0-5-16,9-5 0 0,-15 2-3 15,8-5-2-15,-6-4-1 0,-8-3-1 0,7-8 2 16,-13-2 6-16,0-9 6 0,0-2 12 16,-7-9 14-16,-5-6 18 0,-2-4 18 0,2-4 15 0,-8-8 14 15,0-7 25-15,1-3 19 0,-7-4 15 16,-1-4 7-16,1-2 3 0,0-6-2 0,7-2-18 16,-1-1-24-16,8 1-23 0,-8 3-23 0,13 0-19 15,1 3-17-15,-1 5-14 0,14 2-10 16,-1 5-6-16,13 7-8 0,-5 4-11 15,6 6-16-15,5 6-13 0,1 2-13 0,7 8-8 0,-7 2-5 16,0 6 7-16,0 6 10 0,-7 8 14 0,1-1 11 0,-14 5 10 16,2 3 8-16,-2 0 4 0,-12 4 6 0,-2-1 0 15,2-3 3-15,-6 3-3 0,-2 1-3 16,1-4-29-16,-7-3-59 0,14-5-91 0,0 0-119 16,0-6-132-16,-2-8-137 0,8-4-138 0,0-2-149 15,8-10-48-15,-2-2 44 0,6-4 94 0,8-3 120 16,-1-1 155-16</inkml:trace>
  <inkml:trace contextRef="#ctx0" brushRef="#br1" timeOffset="27789.58">24201 2132 176 0,'0'-15'439'0,"0"0"75"16,0 1 67-16,-6 3-21 0,6 4-85 0,-7-5-80 16,7 9-49-16,-7-1-35 0,1 4-13 15,0 4-13-15,6 7-23 0,6 4-20 0,0 6-28 16,-6 1-32-16,7 4-45 0,0 4-41 0,-1-2-32 15,1 6-22-15,-1 2-17 0,0-2-13 0,8 2-8 0,-8-3-11 16,8-4-17-16,-2 0-21 0,1-6-19 16,7-5-16-16,-8-3-20 0,2-8-5 15,-1-3-5-15,0-4 0 0,0-4 4 0,7-3 3 0,-8-8 9 16,2-3 7-16,-8-5 14 0,1-2 17 0,-1-1 19 16,0-3 16-16,-6-4 16 0,0 3 21 0,-6-2 21 15,6 2 30-15,-6-2 34 0,-1 1 33 16,1 10 35-16,6-1 31 0,0 4 21 0,0 7 4 15,0-4-8-15,0 8 5 0,0 0 11 0,0 7 0 16,6 3-11-16,1 8-11 0,5 4-14 0,2 3-28 16,-8 9-44-16,8-2-39 0,-8 4-30 0,7 0-22 15,-7 4-20-15,1 3-39 0,-1-6-53 16,-6 3-81-16,7-4-115 0,-7-3-139 0,6-4-140 16,0-4-116-16,-6-7-117 0,0 0-140 0,0-11-11 15,0-7 74-15,0 0 111 0,0-9 122 0,8 2 158 16</inkml:trace>
  <inkml:trace contextRef="#ctx0" brushRef="#br1" timeOffset="27927.29">24461 1952 259 0,'-12'-25'474'0,"-2"-1"70"0,8 8 50 0,-7-4-67 16,7 7-144-16,-1 4-117 0,0 3-103 16,7 5-98-16,0 3-93 0,0 0-102 0,-6 3-160 15,6 5-169-15,-6-4-79 0,6 3-20 0,0 4 21 16,0 1 59-16</inkml:trace>
  <inkml:trace contextRef="#ctx0" brushRef="#br1" timeOffset="28417.54">24879 1949 331 0,'0'-11'495'0,"-7"-4"77"0,7 0 60 0,0 1-70 0,0 3-112 0,7-1-79 0,5 2-50 0,2 6-33 0,5 4-13 0,7 7-7 0,0 12-13 0,7 3-14 0,-1 11-15 0,1 3-16 0,-7 9-20 16,-6 2-22-16,-8 4-17 0,1 8-21 0,-6-1-37 16,-7 2-19-16,-7-2-65 0,-6 4-66 15,-7-7-111-15,-5 0-150 0,-1-8-153 16,-6 1-222-16,-8-8-171 0,-5-3-70 0,-1-4 35 0,13-4 110 16,-6-7 143-16,7 0 204 0</inkml:trace>
  <inkml:trace contextRef="#ctx0" brushRef="#br1" timeOffset="29125.47">16556 4604 161 0,'6'-11'465'0,"-6"0"95"0,-6 1 94 0,-8 2 33 16,1 1-28-16,-7 3-30 0,1 4-13 0,-7 0-3 0,-6 8-8 0,-2 3-28 0,-5 7-48 0,1 1-53 16,-1 6-52-16,-7 8-56 0,7 0-200 0,0 3-168 0,7 5 0 15,-1 6 0-15,7-3 0 0,6 4 0 16,0 3 0-16,20-3 0 0,7 0 0 0,6-1 0 15,7-6 0-15,6-1 0 0,-7-3 0 0,14-8 0 16,-1-4-552-16,1-3-176 0,-1-10-116 16,8-5-101-16,-8-7-115 0,7-7 13 0,0-5 101 15,1-6 143-15,-1-4 147 0,6-7 166 0</inkml:trace>
  <inkml:trace contextRef="#ctx0" brushRef="#br1" timeOffset="29684.99">16894 4685 256 0,'0'-22'482'0,"0"4"87"0,-7 3 81 0,1 1-9 16,-1 7-82-16,1-1-71 0,0 8-53 0,6 3-44 0,-8 4-39 15,8 9-56-15,-6 5-52 0,6 5-43 16,6 3-39-16,-6 4-36 0,8 8-36 16,-2-1-29-16,0 4-6 0,1 0-22 0,6 4-10 0,-7-4-10 15,7-5-5-15,-7 3-2 0,8-6-18 16,-1 1 6-16,-7-12 3 0,8 1 1 15,-2-8-1-15,-6-3 3 0,-6-8 2 0,0-3 2 0,0-8 5 16,-6-3 9-16,0-5 8 0,-7-5 17 16,0-5 19-16,-6-3 16 0,-1-9 11 0,0 5 10 15,1-8 8-15,5-4 0 0,-5 1-6 16,12 0-8-16,-5 0-11 0,5-1-16 0,7 1-16 16,0 7-17-16,13-3-17 0,0 6-9 0,6 1-7 15,1 7-3-15,6 3-1 0,1 5 2 0,-2-1-1 16,7 7 2-16,-5 6 3 0,5 2 2 0,-6 2 1 15,1 10 2-15,-8-1 1 0,0 3 0 16,-5 1-4-16,-8 4 1 0,1-1 0 0,-7 0-2 0,0 0 1 16,-7-3-2-16,1 4 2 0,0-5 1 15,-2-3-2-15,2 0 0 0,6-4 7 16,-6 1-6-16,6-5-7 0,0 1-5 0,6 0-4 0,0-1-3 16,2-3-9-16,11 0 6 0,0 0 3 15,14 0 1-15,-1 0-4 0,1 0-10 0,6 4-13 16,1 4-15-16,-2-1-14 0,1 0-15 15,-13 8-4-15,7 0 3 0,-13 3 9 0,-1 1 15 16,-13 2 21-16,-12 5 18 0,-7-4 10 0,-7 4 13 16,-12-5 11-16,-1 5 11 0,-12-4 6 0,-1-4 6 15,7 0 4-15,-7 1-3 0,7-7-9 0,7-2-24 16,-1-6-46-16,13-1-72 0,1-3-92 16,6-3-111-16,13-5-116 0,0-3-101 0,13-4-94 15,0 1-100-15,7-1-74 0,6-3 24 0,7-1 72 16,5-2 91-16,8-2 120 15</inkml:trace>
  <inkml:trace contextRef="#ctx0" brushRef="#br1" timeOffset="29887.86">17832 4703 216 0,'0'-14'491'0,"0"3"99"0,0 0 87 0,-7 4 4 0,1 4-81 0,-1-1-81 0,7 4-70 0,0 4-57 0,0 2-58 0,7 5-65 0,-1 7-59 0,7 1-52 0,0 6-44 0,0 5-40 0,0 2-28 0,0 2-17 15,0 2-13-15,-6 1-11 0,0 3-23 16,-1-3-40-16,6-4-57 0,2 0-64 0,-8-3-71 16,7-1-72-16,-6-8-57 0,0-6-35 0,-1 1-25 15,6-10-39-15,-4-6-56 0,-2-4-54 16,0-3 7-16,-6-11 40 0,0-1 60 0,7-6 90 16</inkml:trace>
  <inkml:trace contextRef="#ctx0" brushRef="#br1" timeOffset="30026.15">17910 4550 182 0,'-7'-18'393'0,"1"-1"50"0,-1 4 11 0,1 5-58 16,-1-1-93-16,7 3-98 0,-7 0-72 0,7 6-54 15,0 2-43-15,0-5-39 0,0 5-40 0,7 5-57 16,-7-5-75-16,7 2-91 0,-7 6-109 16,-7-4-48-16,7 3-10 0,-7 1 29 0,7-1 64 15</inkml:trace>
  <inkml:trace contextRef="#ctx0" brushRef="#br1" timeOffset="30653.8">18242 4714 229 0,'7'0'469'0,"-1"-3"78"0,-6 6 67 0,6 1-23 0,-6 4-84 0,7 0-75 16,-7 2-68-16,13 5-55 0,-13-1-58 0,7 5-61 16,-1 2-61-16,-6 1-50 0,6 0-35 0,1 5-22 15,0-2-10-15,5 0-4 0,1 1-5 0,1 0-3 16,-8-8 0-16,0 1 1 0,-6-1-2 0,0-7 1 15,0-4 2-15,0 0-1 0,0-7 5 16,0-3 0-16,-6-5 3 0,0-3 9 0,6 1-15 16,-14-1 13-16,8-8 19 0,-1 1 3 0,1-8 8 15,-7 4 1-15,0-3 26 0,7-4 2 0,-1-1-13 16,7 0-4-16,-7 1-8 0,7 0-10 16,7 3-13-16,0 0-12 0,-1 4-8 15,0 4 0-15,1 4 1 0,6 7 6 0,-7 2 10 0,7 5 9 16,1 5 11-16,6 2 5 0,-14 7 2 0,13 1-1 15,-6 3-7-15,0 4-10 0,13 0-9 16,-12 4-7-16,11-5-7 0,-5 5-4 0,-7-8-5 16,6 1-4-16,1-4-6 0,-7 0-3 0,1-4-2 15,-8-4-2-15,6-3-1 16,-5-4 2-16,-7-8 2 0,7 1 5 16,-7-5 4-16,0-6-1 0,0 4 4 0,0-8 3 0,0 0 5 0,0 0 6 15,0-5 10-15,0 6 17 0,0-5 13 0,0 4 17 16,0 1 13-16,0 3 7 0,0 3 0 15,0 4-2-15,0 3 4 0,0 5 9 0,13 3 13 16,-7 7 2-16,0 4-3 0,2 3-4 0,-2 5-17 16,6 6-25-16,2 1-38 0,-8 7-49 0,1-3-70 15,-1 2-97-15,1 2-114 0,6-5-134 16,-7 0-122-16,14-3-107 0,-7-4-112 0,0 0-96 16,-6-5 12-16,-1-5 81 0,0-1 104 15,14-8 124-15</inkml:trace>
  <inkml:trace contextRef="#ctx0" brushRef="#br1" timeOffset="31174.62">19069 4634 364 0,'0'-7'541'0,"-6"-4"103"0,6 4 88 0,-7 2-47 0,1 2-103 0,-1 0-101 0,0-2-100 0,7 10-89 0,-6-2-82 0,6 7-71 0,6 6-60 16,1 2-36-16,-7 4 6 0,7 0-22 0,-1 7-13 15,-6 1-11-15,13-1-2 0,7 4-3 0,-8-1-30 16,2 2 5-16,-1-1 4 0,-1 0 5 0,-5-4 1 15,0-3 5-15,-1-8 5 0,0 1 3 16,2-5 6-16,-8-3-1 0,0-4 4 0,0-7 7 16,0 0 14-16,-14-7 19 0,8-4 21 0,-8-3 32 15,2-5 36-15,-1-4 37 0,-1-2 34 16,-5-4 25-16,0 0 17 0,6-4 1 0,-7-1-10 16,6-2-25-16,8 0-30 0,0 0-36 0,6-1-34 15,6 7-33-15,0-3-29 0,2 8-23 0,4 2-16 16,15 4-12-16,-1 5-4 15,-7 3-4-15,13 4-5 0,-6 7-11 0,1 4-9 0,5 3-13 16,-12 8-11-16,0 3-13 0,-8 4 0 0,8 4 6 16,-13 4 6-16,-7-2 9 0,0 1 0 0,-14 5 5 15,-5-1-20-15,-1-1-34 0,-6-3-49 16,7-3-66-16,-7 0-86 0,6-7-106 0,0-1-94 16,8-7-90-16,-1 0-101 0,6-8-127 0,7 1-12 15,0-4 58-15,7-4 93 0,12-7 113 0,1 0 145 16</inkml:trace>
  <inkml:trace contextRef="#ctx0" brushRef="#br1" timeOffset="31539.25">19531 4579 240 0,'0'-12'490'0,"7"2"82"0,-7 6 70 0,7 1-16 16,-1 6-87-16,0 5-78 0,1 7-62 0,-1 2-50 15,8 1-47-15,-2 9-52 0,-4 2-61 0,-2 1-52 16,6 7-44-16,2-5-31 0,-8 5-26 15,7-1-15-15,-7-3-10 0,8 0-8 0,-2-4-4 16,8-3-10-16,-7-4-7 0,1-3-9 0,4-5-10 16,2-6-7-16,0-5-3 0,-7-3-2 15,7-8-1-15,-1-6 4 0,1-4 8 16,-8-4 5-16,8 0 5 0,-7-7 13 0,-6 0 18 0,-1-5 18 16,1 1 26-16,-7-3 39 0,0-1 55 0,0 4 47 15,0-4 45-15,-7 4 40 0,7 3 28 16,-6 5 12-16,6 3-14 0,0 4-23 0,0 7-25 15,0 4-17-15,0 3-15 0,6 8-12 0,7 7-86 16,1 3-121-16,-2 5 0 0,8 7 0 16,-7 3 0-16,7 1 0 0,-8 5 0 0,2-1 0 0,5 1 0 15,-6-1 0-15,0-1 0 0,0 0 0 16,-6-3-214-16,-7-5-423 0,6-3-165 0,7-7-154 16,-6-1-162-16,-7-6-19 0,-14-8 93 0,8-4 157 15,6-7 169-15,6-7 190 0</inkml:trace>
  <inkml:trace contextRef="#ctx0" brushRef="#br1" timeOffset="31675.2">19961 4392 218 0,'-6'-40'503'0,"-7"7"98"15,0 3 75-15,6 8-15 0,1 1-130 16,-1 7-132-16,0 2-126 0,7 8-124 0,-6 1-132 16,6 6-144-16,0 1-182 0,-12 8-230 0,4-2-109 15,-4 1-34-15,5 7 25 0,1 0 72 16,6 4 140-16</inkml:trace>
  <inkml:trace contextRef="#ctx0" brushRef="#br1" timeOffset="32416.17">18105 4611 343 0,'7'-2'435'0,"-7"-3"61"0,6 2 7 0,-6 0-44 0,0 3-65 0,0 0-49 0,-6 0-35 0,6 0-25 16,-7 3-15-16,7 0-20 0,7 4-31 0,-7 5-32 0,6 3-33 0,-6 0-30 15,7 6-35-15,-1 2-32 0,-6 2-19 0,7 4-16 16,-7 4-9-16,6 0-6 0,0 0-7 0,2 3-11 16,4-6-24-16,-5 3-34 0,6-4-46 15,0 0-52-15,-1 0-50 0,-4-6-44 16,4-1-35-16,2-4-19 0,-8-3-22 0,0-1-36 0,1-3-56 16,-7-3-69-16,0-4-11 0,0-4 21 0,-7-4 49 15,7-4 78-15</inkml:trace>
  <inkml:trace contextRef="#ctx0" brushRef="#br1" timeOffset="32607.23">18020 4195 172 0,'0'-9'424'0,"0"2"56"0,0 1 35 16,0 1-58-16,0 5-123 0,0-3-111 0,7 3-82 15,-7 3-56-15,7-3-50 0,6 5-57 0,-7-2-89 16,-6 0-151-16,0 2-145 0,0-3-73 0,-6 7-25 16,-7-2 12-16,13 4 63 0</inkml:trace>
  <inkml:trace contextRef="#ctx0" brushRef="#br1" timeOffset="33262.25">20462 4326 165 0,'-19'-11'493'0,"-7"5"103"0,14-7 88 0,-8 10 14 0,13-1-97 0,0 1-88 0,1 3-75 0,12 0-44 0,8 3-31 0,6 4-23 0,12 8-23 0,7 0-32 0,0 7-34 0,7 8-40 0,-7 2-34 0,-1 5-37 0,1 4-29 0,-13 3-21 0,-12 3-19 0,-14 4-16 0,-14 4-23 0,-4 0-19 0,-15 0-45 16,-7 0-81-16,-5-3-134 0,-1-1-178 0,1-3-194 15,-7-8-264-15,6-3-135 0,7-5-14 0,6-10 79 16,14-3 152-16,13-11 180 0</inkml:trace>
  <inkml:trace contextRef="#ctx0" brushRef="#br1" timeOffset="34055.32">16933 5407 39 0,'0'0'362'0,"6"0"56"0,7 4 37 0,13-8-33 0,7 4-85 0,13-4-104 0,12-3-62 0,14 0-50 0,6-1-32 0,20 5-22 0,-1-5-20 0,7 1-19 0,1 0-15 0,-7-4-15 0,-1 4-21 16,-6-1-26-16,1 1-36 0,-21 0-52 15,-6 2-74-15,-19 3-92 0,-7 2-94 0,-13-5-32 0,-6 5 0 16,-14 0 37-16,-6 0 68 0</inkml:trace>
  <inkml:trace contextRef="#ctx0" brushRef="#br1" timeOffset="34587.83">17069 5498 95 0,'7'5'347'0,"6"-5"48"0,-6 0 5 0,6 0-34 0,0 0-54 0,7 0-67 0,12 3-53 0,1-3-34 0,5-3-26 0,15 3-24 0,12-5-25 0,13 2-28 0,13-1-27 0,0 1-33 0,6-5-37 0,2 1-46 0,-1 0-79 0,-1 0-119 0,-6-1-129 0,-13 5-55 0,-12-5-8 0,-1 4 23 0,-14 0 65 0</inkml:trace>
  <inkml:trace contextRef="#ctx0" brushRef="#br1" timeOffset="35202.83">17382 5601 23 0,'-13'4'427'15,"-7"0"98"-15,8-2 73 0,-1 3 30 0,-1-1-70 0,2-4-105 0,5 0-95 0,7 0-77 0,0 0-62 0,19 0-53 0,1-4-59 0,19-1-37 0,14 3-26 0,5-2-17 0,14 0-20 0,5 1-18 0,2-1-25 0,-1 0-43 0,0 0-55 0,1 2-57 0,-8 2-58 0,-12 0-57 0,6 0-70 0,-13 0-91 0,-13 0-80 0,-7 0-12 0,-12 0 26 0,-1 0 49 0,-5 0 84 0</inkml:trace>
  <inkml:trace contextRef="#ctx0" brushRef="#br1" timeOffset="36897.01">17142 3609 197 0,'12'-13'349'0,"-5"4"33"0,-1-2-16 16,1-5-40-16,-7 6-52 0,0 2-53 0,0 1-39 0,-7-1-13 16,7 1 1-16,-13 0 13 0,13 0 12 0,-6 3 4 15,6 0-3-15,-6 4-11 0,6 0-9 16,-8 4-8-16,8 3-12 0,-6 4-9 16,6 4-6-16,0 3 4 0,0 8-6 0,6 4-9 0,-6 2-13 15,8 1-5-15,-2 4-12 0,0 3-13 16,7-3-11-16,-6-1-11 0,6 1-9 0,-1 0-12 15,-4-1-7-15,-2-3-7 0,0 1-7 0,1-9-7 16,6 1-3-16,-13-8-5 0,0 0 2 16,0-3 10-16,0-4 15 0,0-4 14 0,0-3 3 15,0-4 5-15,-6-4-3 0,-1 0-16 0,0-6-14 16,1-2-14-16,0-2-6 0,-8-1-6 0,1-3-2 16,0-1 6-16,0 1 1 0,1-1 3 15,-8 1 0-15,0 4 6 0,7-1 3 0,-7 4 11 16,1 0 11-16,0 4 8 0,6 4 11 0,-13-1 4 15,6 8 4-15,0-1-1 0,1 1-7 0,-1 7-5 16,7 0-9-16,7 0-6 0,-7 0-11 16,13 3-10-16,6 0-6 0,1 1-6 0,6-4-9 15,-7 5-22-15,14-2-36 0,-7-3-52 0,13-4-62 16,-6 0-72-16,6 1-76 0,-1-4-66 0,1-1-46 16,7-3-23-16,-7-3-6 0,0-1 0 15,7 1 3-15,-7-5 7 0,6-3 6 0,-12 0 15 16,6-3 32-16,0-2 57 0,0 2 75 0,-6-1 98 15,-1-3 116-15,1 4 117 0,-8-1 115 16,8-4 87-16,-6 5 56 0,-8-1 22 0,0 0-5 16,1 0-23-16,-1 8-38 0,-6 0-28 0,0-1-14 15,-6 5-7-15,-1-1 5 0,1 8 8 16,0 3 0-16,-8 4-7 0,8 0-9 16,0 5-13-16,6 1-23 0,6 2-32 0,0-1-39 0,1 4-34 15,0-4-26-15,-1 5-18 0,0-6-16 0,7-1-10 16,1 2-7-16,-2-4 0 0,2-2-6 0,-2-5-3 15,8 0-2-15,-7-4-3 0,1-6 6 16,4 3 0-16,-4-7 1 0,5-5 2 0,-5 5 4 16,-2-4 3-16,2-3 0 0,-2-1 3 0,-5-4 2 15,-7 1 6-15,0-4 6 0,0 3 9 16,0 2 12-16,-7-1 10 0,7 3 9 0,0 1 4 16,0 1 7-16,0 3-6 0,0 3-3 0,0 3 0 15,7 4 14-15,-7 0 18 0,6 7 8 0,1 0 11 16,0 5 1-16,-1 3-7 0,0 3-21 15,0 1-28-15,2-2-24 0,-2 5-16 0,7 3-12 16,-7-2-22-16,8-4-44 0,-2 2-69 0,-5-6-98 16,0 0-110-16,-1-5-111 0,7 5-94 15,-6-4-86-15,-1-4-82 0,7-3-56 0,-7 0 32 16,14-8 71-16,0 0 88 0,6-3 112 0</inkml:trace>
  <inkml:trace contextRef="#ctx0" brushRef="#br1" timeOffset="37229.41">18320 3857 5 0,'0'-11'389'0,"0"4"75"0,0 0 58 16,-6-1 8-16,-8 5-56 0,2-1-84 0,-8 0-60 0,7 4-31 0,-7 4-16 0,0 0-15 0,-5-1-22 0,-1 5-27 0,0 2-31 16,0 2-35-16,-1 2-39 0,8 2-32 0,0-2-29 15,6 1-26-15,-1 0-13 0,8-1-10 16,6 1-3-16,0-5-6 0,0 1 0 0,6-4 0 0,1 0-5 15,6 2-4-15,0-6-4 0,0-3-3 16,6-3-5-16,1-6 0 0,0 2 0 0,-1-4 4 16,-5-3 3-16,5-1 6 0,-6 1 8 0,0-1 4 15,-7 0 5-15,8 1 3 0,-8 3 8 16,-6-1 11-16,0 5 17 0,0 0 16 0,-6-1 17 16,6 8 20-16,0-3 20 0,0 6 13 0,6 1-1 15,-6 4-6-15,6 2-13 0,1 2-22 16,0 3-28-16,5-1-26 0,-5 4-41 0,6-3-63 15,0 4-91-15,-7-5-112 0,8-3-118 0,-8-1-128 16,0 2-146-16,-6-1-127 0,0-5-9 0,-6 2 59 16,12-3 93-16,1-5 114 0</inkml:trace>
  <inkml:trace contextRef="#ctx0" brushRef="#br0" timeOffset="62092.61">5112 7631 338 0,'6'-7'401'0,"1"2"38"0,-7-1-16 0,7 1-55 0,-1-1-73 0,-6 1-39 0,0 2-10 0,-6 0 15 0,-1 3 13 0,7-5 11 0,-7 5-2 0,1 5-18 0,6-5-27 0,-6 6-37 0,6 5-29 0,6 5-19 0,0 5-8 0,8 9 8 0,5 6 12 0,-6 5 14 0,6 14 10 0,-11 3-3 0,-2 12-10 0,0 2-10 0,1 6-11 0,-1 3-13 0,-6 0-21 0,0 3-36 0,0 0-12 0,-6 4-14 0,-1 0-17 0,7-4-16 15,-6-3-9-15,6-1 7 0,-6-7-12 16,6-3-10-16,-8-8 1 0,8-3-19 0,0-4 4 0,0-4 4 16,0-7-8-16,0-4-20 15,0-6-35-15,0-5-53 0,0-4-59 0,-6-7-67 0,-7-7-80 0,6 0-86 16,7-7-74-16,0-8-29 0,0-2-55 15,0-10-73-15,7-2-71 0,-7-4 19 0,13 0 63 16,1-7 75-16,-2 0 96 0</inkml:trace>
  <inkml:trace contextRef="#ctx0" brushRef="#br0" timeOffset="62410.3">4950 8011 97 0,'6'-32'424'16,"0"2"60"-16,0 1 41 0,8 8-12 0,-1 2-121 15,7 4-117-15,6 4-84 0,13 0-51 0,6 0-38 16,7 4-30-16,7 4-24 0,12 3-15 0,1 3-14 16,0 0-5-16,6 8-5 0,-6 7-6 0,-1 1 7 15,-6 4 0-15,-6 6 4 0,-13 0 8 0,-14 4 19 16,-13 7 31-16,-11-3 29 0,-16 3 47 15,-17-4 52-15,-8 5 52 0,-6-4 45 0,-14-1 30 16,-4 1 18-16,-9 0-7 0,1-8-25 0,-7-4-46 16,-5-3-50-16,4 0-55 0,8-7-54 15,0-1-55-15,7-6-80 0,5 0-123 0,8-1-165 16,6-7-177-16,13 0-221 16,0-5-213-16,20 3-73 0,6 2 43 0,18 0 119 0,15 0 155 15,13 2 209-15</inkml:trace>
  <inkml:trace contextRef="#ctx0" brushRef="#br0" timeOffset="63112.11">9476 9276 330 0,'-20'3'475'0,"0"0"76"0,8 2 56 0,-8-5-35 0,7 3-66 0,-1 1-45 0,2-4-28 0,6 0-28 0,-1 3-36 0,0-3-52 0,7 0-48 0,7 0-43 0,6 4-32 0,7 0-17 0,-1-1-9 0,13-3-3 0,1 0-7 0,13 0-9 0,-1 0-11 16,14 0-13-16,-1 0-12 0,7-3-10 0,8-1-8 15,4 4-10-15,2 0-9 0,-2-4-3 0,2 1-3 16,-1 3-7-16,0-4-6 0,-6 4-5 16,-7 0-7-16,-7-3-12 0,1 3-12 0,-13 0-7 15,-1 3-4-15,-12-3-6 0,-1 0-2 0,-12 4-2 16,-1-4-1-16,-5 0-2 0,-2 0-25 0,-4 0-24 15,-2 0-51-15,-6 0-79 0,-6 0-110 16,6 0-127-16,-14-4-110 0,1 4-107 0,6-3-85 16,-5-2-92-16,-1 5-62 15,6-3 38-15,0 0 85 0,1 3 106 0,6 0 123 0</inkml:trace>
  <inkml:trace contextRef="#ctx0" brushRef="#br0" timeOffset="63712.59">9586 8946 38 0,'6'0'330'0,"-6"0"58"0,8-3 28 0,-8 3-28 0,12-8-51 0,-5 4-49 0,6 1-42 0,6-5-16 0,1 1 3 0,6 3 9 0,0 1 13 15,7-4 7-15,-7 2 0 0,13 2-4 0,0 3-12 0,0-3-15 0,7-2-26 0,-1 5-28 0,1-3-21 0,6 3-22 0,-7 0-25 0,14 0-25 16,-6 3-20-16,-2-3-13 0,8 5-15 0,-1-2-17 0,-5 0-8 0,-1 2-4 0,0 2-7 0,-6-4-28 0,-7 1-41 0,-1-4-52 0,-11 0-55 0,-1 0-66 16,-14 0-71-16,2 0-55 0,-14 0-43 0,0-4-39 15,0 1-67-15,-6 3-78 0,-8-5-16 16,1 3 35-16,-6 2 53 0,-1-5 80 0</inkml:trace>
  <inkml:trace contextRef="#ctx0" brushRef="#br0" timeOffset="64042.1">9880 8599 45 0,'-14'-5'383'0,"8"2"72"15,6-1 54-15,-7 0-11 0,7 0-69 16,0 4-87-16,7-3-58 15,6 3-32-15,6 0-12 0,1-4-3 0,6 4 1 0,13 0-5 16,6-4-11-16,8 4-13 0,-1 0-23 0,7-3-29 0,-8 3-35 16,8 0-26-16,0-3-24 0,6 3-24 0,-7 3-18 0,15-3-16 15,-8 0-21-15,6 0-48 0,-12 0-83 0,6 0-106 16,-13 0-117-16,-7 0-141 0,8 0-189 16,-15 0-77-16,1 0 17 0,1 0 70 0,5 0 97 15,-6 0 134-15</inkml:trace>
  <inkml:trace contextRef="#ctx0" brushRef="#br0" timeOffset="64664.03">13520 8513 15 0,'-13'-7'408'0,"0"-4"82"0,-6-3 69 0,-7 2 37 15,0-2-64-15,-7 3-90 0,-7-1-74 0,-5 2-47 16,-7-1-37-16,0 4-34 0,-6 0-30 15,-7 3-29-15,0 4-14 0,-1 0-9 0,1 7-14 0,-7 0-12 16,7 12-15-16,7-1-15 0,5 4-9 16,8 7-12-16,-1 4-13 0,13 4-11 15,1 3-6-15,19 1-15 0,0 2-15 0,13-2-13 16,7-1-8-16,12 0-10 0,7-3-15 0,7-4-15 0,13-4-23 16,5-7-24-16,8-3-20 0,6-8-18 0,0-8-6 15,7-3 13-15,-1-7 22 0,1-7 24 16,0-5 27-16,-13-6 27 0,6-2 33 0,-14-2 39 15,8-4 55-15,-7 1 64 0,-13-5 70 0,-6 3 67 16,-13-2 57-16,-8 0 36 0,-5 0 10 16,-7-1-11-16,-7 3-64 0,7 5-348 0,-12 4 0 15,5 2 0-15,1 9 0 16,-1 3 0-16,7 3 0 0,-7 8 0 0,1 8 0 0,6 7 0 0,0 7 0 16,0 7 0-16,0 4 0 0,0 10 0 15,13 5 0-15,-6 7 0 0,-1 4 0 0,7 4 0 16,0 6 0-16,-6 0 0 0,5 4 0 0,2 1 0 15,-1-1 0-15,-1-3 0 0,8-4 0 0,-6-4 0 16,5-4 0-16,1-2 0 0,-8-9 0 16,8-3 0-16,-7-4 0 0,0-8 0 15,0-5 0-15,-7-9 0 16,1-3 0-16,0-4 0 0,-1-8 0 0,-6 1-312 0,0-8-678 0,-6-3-172 0,-1-4-110 16,0-3 28-16,-5-5 134 0,5 5 200 0,-6-4 211 15,0 0 249-15</inkml:trace>
  <inkml:trace contextRef="#ctx0" brushRef="#br0" timeOffset="65805.14">15670 9257 324 0,'-14'4'501'16,"1"3"88"-16,1-3 73 0,4 0-30 0,-4-1-78 0,6-3-65 0,-2 3-67 0,16-3-42 0,-2 0-44 0,14 5-45 0,5-5-47 0,7 3-44 0,8-3-29 0,5 0-37 0,14 0-33 0,0 0-38 15,12 0-22-15,-6 0-18 0,1 0-13 0,-1 0-33 16,-6 0-49-16,-1 0-71 0,-6 0-91 0,-13 0-98 16,1 0-96-16,-8 0-65 0,-6 0-49 0,-7 0-48 15,-12-3-76-15,-7-2 2 0,0 2 45 0,-13 3 65 16,7-3 79-16</inkml:trace>
  <inkml:trace contextRef="#ctx0" brushRef="#br0" timeOffset="66063.09">16308 9041 218 0,'-20'-3'399'0,"0"-5"40"0,8 4 10 0,5 4-78 16,0-2-113-16,7 2-90 0,7 2-61 0,6 2-36 15,13 0-23-15,0 3-13 0,13 3-11 0,6 2-10 16,1-1-6-16,0 3-5 16,6 9-1-16,-6-5-2 0,-1 4 0 0,-6 3 0 0,-7 5 0 15,-12-1 4-15,0 1 6 0,-13-5 12 0,-7 4 15 16,-14 1 19-16,1-4 14 0,-7-1 11 16,-5 1 1-16,-1-3-7 0,0-6-15 0,0 2-23 15,-1-5-39-15,9 0-55 0,-2-6-75 0,6-1-123 0,1-3-167 16,7 0-83-16,6-4-25 0,6-8 17 15,7 1 52-15</inkml:trace>
  <inkml:trace contextRef="#ctx0" brushRef="#br0" timeOffset="66581.77">17844 8781 347 0,'0'-18'508'0,"0"4"78"0,-6-2 61 16,0 9-71-16,6 7-113 0,-7 0-81 0,7 7-52 15,7 9-37-15,-1 2-27 0,0 14-20 0,14 1-26 16,-7 11-24-16,7 4-27 0,0 3-25 0,6 8-21 16,-7 0-25-16,1 3-19 0,6 4-21 0,-7-5-17 15,1 2-18-15,-1-1-11 0,7 0-4 0,-6-3-10 16,6-7-3-16,0-1 1 0,0-7-3 15,-1-4-7-15,2-6-20 0,-8-5-16 0,1-7-9 16,-1-4-12-16,-5-11 0 0,-2-3 5 0,1-12 21 16,-6 1 20-16,0-11 18 0,-7-4 16 15,-14-3 19-15,1-5 22 0,1-7 25 0,-14-2 33 16,-7-5 33-16,1-5 36 0,-1-5 25 0,-7-2 17 16,2-6 5-16,-1-3-6 0,6-2-19 0,7 2-27 15,0-2-31-15,13 2-34 0,6 6-29 16,7 4-29-16,7 3-22 0,0 12-15 0,5 4-10 15,14 3-5-15,1 10-4 0,-1 5-3 0,6 7-2 16,1 4 1-16,-1 11 2 0,1 7 0 0,-7 8 4 16,-6 6-2-16,-1 4 4 0,-13 11 4 15,1-3-1-15,-7 7 0 0,-7 3 0 0,-6-2 3 16,1 2-8-16,-8 1-21 0,0-8-33 0,-6 4-52 16,-7-4-80-16,8-7-103 0,-1-4-122 0,6 0-120 15,7-10-106-15,0-1-122 16,7-3-136-16,-1-7-7 0,14-1 67 0,-1-7 105 0,20 0 124 15,7-7 165-15</inkml:trace>
  <inkml:trace contextRef="#ctx0" brushRef="#br0" timeOffset="67559.75">19876 9067 360 0,'-12'-16'434'0,"5"6"54"0,-6-1 5 0,0 0-43 0,7 4-63 0,-8-4-46 0,8 7-19 0,0 0-24 0,6 1-34 0,-7 3-46 0,7 7-55 0,0-3-42 0,0 11-48 0,7-1-30 16,-1 7-18-16,6 2-10 0,2 3-7 0,-1-1-9 0,7 5-1 15,-14-1 1-15,0 5 1 0,2-6-1 0,4 2 1 16,-6-1 2-16,1-3-2 0,0-4-1 15,-7 0 0-15,6-8 2 0,-6-3 13 0,0 1 19 16,0-6 14-16,0-6 9 0,-6 0 3 16,-1-11 4-16,0 0-5 0,1-3-10 0,6-5-3 15,-6-2-2-15,0-5 2 0,6-3-1 0,0-8-1 16,0 5 0-16,0-5 3 0,6-4 10 16,0 1 10-16,-6 3 13 0,0 4 17 0,6 4 20 15,-6 3 16-15,0 8 2 0,0 4-6 0,7-1-12 0,-7 11-10 16,7 0-13-16,6 12-9 0,0-1-5 15,0 11-1-15,-1 0-2 0,8 1-11 0,0 7-18 16,-1-4-18-16,7 3-12 0,1-3-9 0,-1 0-6 16,6-4-4-16,-6 1 0 0,1-5-1 15,5-3 0-15,-7-4 3 0,-5 1 2 0,0-4 2 16,-1-8 2-16,1-4 1 0,-7 1 1 0,-6-7-1 16,6-4-1-16,-7-1 1 0,-6-3 2 0,6 0-2 15,-6-3 1-15,0 2 2 0,-6-2 14 16,0 3 17-16,-7 4 16 0,13 0 18 0,0 6 11 15,0 1 2-15,0 8-9 0,0-1-15 0,6 4-14 16,1 7-9-16,-7 4-11 0,6 11-4 16,-6 0-5-16,6 4-2 0,-6 3-9 0,7 1-10 0,6-2-2 15,1 2-15-15,-2-1-40 0,8 0-77 16,-7 1-115-16,-1-8-138 0,2 0-152 0,5-4-131 16,1-4-119-16,0-2-114 0,-8 2-27 15,2-6 65-15,-2 0 112 0,8-1 124 0,-1 0 146 16</inkml:trace>
  <inkml:trace contextRef="#ctx0" brushRef="#br0" timeOffset="68311.07">20703 9356 133 0,'7'-3'406'0,"0"-5"54"0,-1 5 38 0,1-5-50 0,6-2-99 16,0-1-101-16,-7-1-70 0,8-2-48 0,5-1-25 0,1 0-17 0,12-4-11 0,-6 2-2 0,1-5 10 0,-9 4 25 0,2-5 25 0,-7 2 27 0,-6 2 28 0,-14-3 31 0,1 0 28 0,-1 8 25 0,-13-5 7 0,8 8 23 0,-8 0 10 0,1 8-5 0,-1-1-23 0,-6 8-37 0,0-1-24 0,7 8-51 16,-1 8-49-16,0-1-38 0,7 3-29 15,7 2-21-15,6 3-17 0,0 3-15 0,6 0-5 16,7 0-25-16,7 1-50 0,0-2-76 0,5-2-96 16,9-3-111-16,-2-5-109 0,7-4-80 15,0-2-43-15,7-5-4 0,-7-7 18 0,6 0 34 16,1-7 41-16,-7-5 46 0,-7-2 64 0,1-1 78 15,-7-6 101-15,-6-2 118 0,-14 1 129 0,7-3 120 16,-13 0 73-16,-13-5 39 16,7 4 10-16,-8-4-7 0,1 9-26 0,0-5-24 0,0 4-9 15,1 4 1-15,-8 3 1 0,13 1-15 0,-6 6-26 16,7 4-34-16,-1 4-18 0,7 8-41 16,0-1-34-16,7 4-19 0,-1 8-10 0,7-1-6 0,0 3-20 15,1 2 5-15,-2-2 1 0,1 5 2 16,-6-3 2-16,6-3-1 0,-7 3-1 15,0-4 2-15,2-1 2 0,-8-3 11 0,0-1 20 0,0-7 27 16,0 1 22-16,-8-5 0 0,2-3 15 16,0 0-5-16,-7-7-9 0,6 0-16 0,1-8-14 15,-1 1 7-15,1-8-8 0,6 0 1 0,6 0-5 16,-6-8-10-16,7 1-7 0,6 3-7 16,0-6-9-16,7 6-9 0,-1-4-3 0,-6 5-3 15,13 3-1-15,-13 7-1 0,7 1 2 0,-1 7 19 16,1-1 28-16,-8 11 35 0,2 5 39 0,-1 7 34 15,0 3 28-15,-7 4 4 0,1 3-7 16,-7 9-25-16,6-1-33 0,0-1-30 16,2 5-30-16,-2-4-22 15,7 0-20-15,-7-4-14 0,7 1-9 0,0-9-19 0,7 2-27 16,-7-9-29-16,0-3-31 0,6-4-35 0,1-2-27 0,0-13-14 0,-1-3 1 16,7-4 12-16,-6-3 23 0,-8-4 36 15,2-4 31-15,-1-7 33 0,-7 4 27 16,1-8 33-16,-7 0 32 0,-7 1 29 0,1 0 33 15,-7 0 37-15,6 2 29 0,0 5 33 16,1 3 27-16,6 8 7 0,-6 2-11 0,-8 6-23 0,8 10-21 16,6 0-47-16,-6 10-49 0,6 9-35 0,0 4-18 15,6 2-18-15,-6 4-16 0,6 0-4 16,8 8-30-16,-14 0-68 0,6-5-112 0,0 5-134 16,1-5-137-16,13 2-130 0,0-4-120 0,-8-8-108 15,8-1-44-15,-7-5 54 0,7-6 98 16,-1-2 112-16,7-8 136 0</inkml:trace>
  <inkml:trace contextRef="#ctx0" brushRef="#br0" timeOffset="68667.73">22026 9049 218 0,'-13'-37'476'0,"-1"0"89"0,2 5 88 0,-8-2 11 0,7 8-61 0,0 5-68 0,0 6-69 0,7 0-68 0,6 12-58 0,0 6-73 0,0 8-72 15,0 3-60-15,6 9-35 0,7 10-15 0,0 0-25 0,0 8-26 16,13 2-13-16,-6 5-9 0,-1-1-2 0,-5 4-5 15,4 1-4-15,-10-1-1 0,4 1-4 0,2-5 1 16,-8-3-6-16,1-7 1 0,-1-4 1 0,0-4 4 16,8-3 4-16,-14-8 6 0,6-7 6 15,-6-4 3-15,0-7 2 0,-6-7-2 0,6-7-1 16,-7-9-2-16,0-3-6 0,1-2 3 0,-7-8 0 16,7-6 0-16,-8-2 1 0,2-3 3 0,4-8 1 15,-4 0-4-15,6-4-2 0,-1 5 0 0,7-5-3 16,7 7-2-16,-7 5-3 0,12 6-2 15,-6 9-6-15,8 6-1 0,6 8 0 0,-1 7-2 16,7 7 2-16,-6 8 3 0,5 7 5 16,-5 3 2-16,-14 8-2 0,-6 7 2 0,0 5 0 15,-6-1-2-15,-14 7 0 16,8-4-3-16,-15 5-12 0,1-1-53 0,7 0-87 16,-7-6-117-16,12 3-128 0,2-9-146 0,6-2-186 0,6-8-102 0,6 0 7 15,6-7 73-15,15-4 104 0,5-2 137 16</inkml:trace>
  <inkml:trace contextRef="#ctx0" brushRef="#br0" timeOffset="69026.19">22735 9030 53 0,'-12'-14'425'0,"-14"-1"84"0,-1 4 75 0,-5 0 35 0,-7 3-52 16,7 5-76-16,-8 6-63 0,7 1-50 0,1 8-57 15,-1 2-64-15,14 4-73 0,-7 1-64 0,13 3-46 16,0 3-36-16,13 1-20 0,0 0-17 15,0 3-25-15,13-7-35 0,-6 3-41 0,6-3-38 16,6-3-34-16,-6-5-29 0,13 0-2 0,-6-6 14 16,-1-4 27-16,7-4 30 0,-6-7 31 15,-1-4 32-15,7-4 24 0,-6-3 24 0,-1-4 26 16,-5 0 43-16,-2-8 25 0,-12 1 29 0,0 0 34 16,0 0 38-16,-6-2 32 0,-7 4 17 15,6 0 30-15,1 5 22 0,6 8-7 0,0-1-26 16,0 12-38-16,-7-2-44 0,7 10-51 0,0 9-46 15,0 0-30-15,7 8-19 0,-1 4-10 16,8 4-24-16,-2 3-44 0,2-4-72 0,-2 4-91 0,2-3-99 16,-1-5-97-16,7 0-87 0,-2-3-60 0,2-3-46 15,-1-8-40-15,8 0 6 16,-14-11 49-16,6 0 75 0,1-11 91 0</inkml:trace>
  <inkml:trace contextRef="#ctx0" brushRef="#br0" timeOffset="69185.83">22938 9038 270 0,'-6'-37'429'0,"-2"4"69"0,2-4 28 0,-7 5-14 15,-7-1-32-15,8 7-26 0,-2 7-19 0,8 5-25 16,0 3-33-16,6 8-45 0,0 3-61 16,-7 6-73-16,7 9-59 0,7 3-40 0,-1 7-30 15,0 9-24-15,14-1-22 0,-7 4-11 0,0 3-11 16,0 0-25-16,1-3-49 0,-2 3-62 16,1-7-68-16,-6 0-71 0,-1-4-66 0,7-4-37 15,1-6-14-15,-2 0-5 0,2-13-10 0,-2-1-17 16,8-10-31-16,-7-1-39 0,-1-9 8 15,8-3 37-15,-6-4 64 0</inkml:trace>
  <inkml:trace contextRef="#ctx0" brushRef="#br0" timeOffset="69386.48">23270 8901 16 0,'0'-21'380'0,"-7"3"83"0,1 7 73 0,-7 0 20 16,-1 3-24-16,2 5-47 0,-8 6-26 0,7 5 1 16,-7 6 12-16,-6 1 7 0,7 4 3 15,-1 2-20-15,-6 1-33 0,7 4-38 0,-1-1-51 16,8 1-59-16,4 0-61 0,2 3-46 0,0-4-43 15,6-2-42-15,6-2-33 0,0-2-25 16,2-1-15-16,4-3-12 0,1 0-22 0,7-8-32 16,-8 0-65-16,8-2-104 0,0-5-143 0,-1 0-159 15,7-8-143-15,1-1-131 0,5 0-130 16,-6-2-66-16,13-1 52 0,7-2 116 0,6-1 132 16,20 0 149-16</inkml:trace>
  <inkml:trace contextRef="#ctx0" brushRef="#br0" timeOffset="69705.55">23908 8931 240 0,'-19'-11'520'0,"-7"4"116"0,-7 0 116 0,1 2 40 0,-1 3-69 16,-7 2-69-16,8 2-81 0,-7 3-93 0,6 6-100 15,7 0-109-15,0 4-96 0,7 3-76 0,-1 0-49 16,8 4-24-16,4 3-16 0,2 5-6 0,6-4-6 16,6 3-17-16,2-3-29 0,-2-1-45 15,0 1-52-15,7-4-58 0,7-4-58 0,0-3-43 16,6-4-26-16,-1-4-6 0,1-3 12 15,7-8 29-15,-7 0 39 0,7-10 47 0,-14-1 50 16,8-3 47-16,-8-4 48 0,0 0 45 0,-6-7 45 16,-6 3 42-16,-7 0 45 0,0 1 51 0,0 3 48 15,-7 0 44-15,7 3 33 0,-6 4 6 16,6 8-17-16,0 0-40 0,0 7-43 0,0 0-60 0,-7 11-55 16,1 0-41-16,0 7-49 0,6 4-65 15,6 4-101-15,0 0-90 0,-6-1-95 0,7 5-95 16,-1-5-94-16,1 1-97 0,0-4-41 0,5-4 18 15,2-3 58-15,-2-4 78 0,8-8 109 16</inkml:trace>
  <inkml:trace contextRef="#ctx0" brushRef="#br0" timeOffset="70038.72">23999 9019 205 0,'-6'-32'418'0,"-1"-2"66"0,-6 5 43 16,6 4-33-16,1 2-74 0,0 4-88 0,6 9-69 15,-6 6-58-15,6 4-45 0,6 4-50 0,0 6-38 16,0 9-20-16,1 4-13 0,6 2-4 15,-6 4-13-15,5 5-9 0,8 3-6 0,-6-1-4 16,-8-3-2-16,7-1-2 0,-13 1 1 0,6-3-1 16,-6 0 2-16,0-10 7 0,7-1 24 0,-7-8 37 15,-7 0 26-15,1-8 30 0,-1 2 20 0,-5-10 9 16,4-5-9-16,-4-5-27 0,-2 1-16 16,8-8-21-16,-7-4-8 0,7-3-5 0,-1 0 2 15,7-8-15-15,7 4 9 0,-1-4 7 0,7 0 4 16,1 1-2-16,4 3-6 0,-4 3 7 15,12 5-15-15,-7 7-5 0,7-1 4 0,1 12 21 16,-8 3 19-16,7 8 21 0,0 3 16 0,-6 8 12 16,0 7-4-16,-8 0-22 0,1 11-23 15,-6 0-19-15,0 0-20 0,-7 3-42 0,-7 1-95 0,0 0-151 16,1 0-194-16,-1-8-208 0,1 0-253 16,19-6-145-16,7-3-11 0,18-4 96 0,8-5 163 15,12-4 191-15</inkml:trace>
  <inkml:trace contextRef="#ctx0" brushRef="#br0" timeOffset="70526.98">25980 8733 123 0,'6'-14'469'0,"-12"-1"114"0,-2 0 110 0,-4 1 48 0,-15 2-66 0,1 2-82 0,0-1-79 0,-13 4-80 0,-6 7-82 0,-7 0-76 0,-1 7-67 15,-5 8-53-15,-1 3-34 0,14 7-30 0,-8 8-24 16,15 1-17-16,11 6-14 0,1 4-10 0,14-4-9 15,12 4-4-15,0-4-3 0,12 1-4 0,2-6-4 16,12-4-3 0,6-6-1-16,7-7 1 0,0-3 1 0,0-8 3 0,7-7 6 0,-7 0 3 15,7-10 3-15,-7-9 11 0,0 1 23 0,-1-11 38 16,-4-1 47-16,-9-3 55 0,1-4 60 16,-12 1 54-16,5 2 38 0,1-1 24 0,-8 1-238 15,8 9-128-15,-14-1 0 0,1 8 0 0,6 6 0 16,0 10 0-16,7 4 0 0,6 10 0 15,-13 10 0-15,7 7 0 0,-1 8 0 0,-6 6 0 16,0 9 0-16,-7 3 0 0,8 7 0 0,-14 4 0 16,0-3 0-16,0 2 0 15,0 4 0-15,0-6 0 0,0-1 0 0,-7-3 0 0,0-4 0 16,-6-8-200-16,7-6-1361 0,-7-4-44 0,6-8 81 16,7-4 203-16,-6-6 305 0,0-1 345 0</inkml:trace>
  <inkml:trace contextRef="#ctx0" brushRef="#br0" timeOffset="71151.89">18659 10851 252 0,'-6'-29'484'0,"-8"3"97"0,1 4 99 0,0-1 19 0,0 9-45 0,7 1-37 0,6 1-27 0,0 7-22 0,0 5-47 0,6 8-43 0,7 10-56 0,7 13-49 0,-8-2-43 0,14 10-41 0,-6 9-23 0,0 4-37 0,-1 6-71 0,1 5-158 0,-1-1 0 0,-5 4 0 0,-2 3 0 16,-6-3 0-16,8 0 0 0,-1-1 0 0,0-2 0 16,0-4 0-16,0-4 0 0,0-4 0 0,0-7-180 15,7-7-340-15,-7-11-131 0,0-5-99 16,7-6-60-16,-8-8-36 0,1-10-17 0,1-5-1 16,4-6 77-16,-10-8 104 15,-8-8 106-15,0-3 119 0</inkml:trace>
  <inkml:trace contextRef="#ctx0" brushRef="#br0" timeOffset="71380.97">18736 11093 309 0,'-12'-51'413'0,"6"-1"47"0,6 1-9 16,6 7-60-16,0 3-75 0,8 1-61 15,-2 11-27-15,8 0-10 0,-1 6-7 0,7 5-11 0,7 4-17 16,-1 6-23-16,8 2-27 0,5 9-26 16,-6 0-18-16,1 8-19 0,-1 9-19 0,0 0-10 15,-13 10-10-15,-6 3-9 0,-14 3-5 0,-6 5-3 16,-6-1 6-16,-14 0 0 0,-6 4-2 15,-7 1-1-15,-6-5-5 0,-1-1-10 0,2-5-32 16,-1-1-58-16,6-7-77 0,7-1-91 16,6-7-123-16,8-3-163 0,5-8-102 0,20 4-13 15,0-7 39-15,6 0 72 0,14-4 113 0</inkml:trace>
  <inkml:trace contextRef="#ctx0" brushRef="#br0" timeOffset="71741.38">20638 11100 57 0,'-12'-11'417'0,"-8"4"89"0,-6-4 77 16,-13 4 28-16,0-1-55 0,-7 5-70 0,-5 3-57 15,5 0-47-15,-7 3-48 0,2 5-53 0,5-1-56 0,0 0-60 0,14 4-48 16,6 0-45-16,0 4-27 0,19-1-16 0,1 1-15 16,6-1-11-16,13 1-5 0,6 4 5 15,0-1-12-15,8 0-15 0,5 1-16 0,1-4-16 16,5 2-21-16,2 1-26 0,5-3-23 0,1-1-2 16,-7 2 1-16,-6-1 12 0,-1-1 16 0,-6-3 21 15,-6 4 33-15,-7 0 15 0,-7-5 14 16,-6 5 11-16,-6-5 5 0,-7 2 4 0,-7-4-4 15,1-2-21-15,-8 2-42 0,2-5-62 0,-1 2-66 16,6-5-71-16,7 0-87 0,0 0-95 0,7 0-108 16,6 0-20-16,0 0 24 0,0 0 49 0,12 0 78 15</inkml:trace>
  <inkml:trace contextRef="#ctx0" brushRef="#br0" timeOffset="72506.84">20671 11484 266 0,'20'-6'443'0,"-1"-2"67"0,1 0 39 0,6-3-55 15,-6 1-100-15,5-1-85 0,9 0-64 16,-2-4-48-16,1 0-41 0,-8-3-36 0,8 4-25 0,0-4-13 16,-1-1-2-16,-13 4 8 0,-5-3 21 0,-2 3 29 15,-12 0 31-15,0 1 35 0,-6 3 28 0,0-3 28 16,-14 6 15-16,7 1-3 0,-13 7-19 0,0 0-31 16,6 3-40-16,-6 5-49 0,1 3-47 15,5 3-34-15,0 4-22 0,7 4-17 0,7 0-11 16,0 0-6-16,12 4-18 0,0-4-34 15,7 7-46-15,7-3-59 16,6 4-70 0,6-8-79-16,1-4-70 0,-1-7-50 0,7-4-33 0,1 0-9 15,5-3 0-15,0-4 12 0,-5 0 14 0,5-7 25 0,-5-4 37 0,-8-3 45 0,1-6 58 0,-14 3 76 16,1-6 93-16,-8 2 93 0,-4-5 96 0,-8-3 85 16,0-2 59-16,-8 2 31 0,2 0 13 15,-7 0-4-15,0 0-19 0,7 8-17 0,-7-2-2 16,6 4 3-16,0 4 12 0,1 5 0 0,6 6-16 15,-6 1-27-15,6 10-32 0,0 0-30 16,6 4-40-16,0 7-27 0,1 0-18 16,0 9-10-16,-1-2-11 15,7 0-12-15,-7 5-13 0,8-1-19 0,-2 1-25 0,-4-4-22 0,-2-5-24 16,7 5-22-16,-7-8-12 0,1 0-3 0,-1-2 10 16,1-5 14-16,-7-5 26 0,6-1 27 0,-6-1 28 15,-6-4 40-15,6-4 34 0,-7-4 30 0,1 0 33 16,-1-3 33-16,1-4 30 0,6 1 25 0,-7 0 25 15,1-5 22-15,6 1-1 0,6 0-12 16,1 3-27-16,6-8-41 0,0 6-43 0,7-2-41 16,-1 5-38-16,13-5-35 0,8 1-54 15,-1 4-18-15,-1-1-27 0,15 0-29 0,-14 4-26 16,7 3-14-16,-14 1 21 0,1 4-1 0,-7-1 13 16,-13 4 24-16,-1 4 26 0,-12-1 28 0,0 9 22 15,-6-1 21-15,-7 3 22 0,0 1 19 0,-6 3 19 16,-7 0 13-16,-1 4 8 0,1-4 0 15,7 5-12-15,-7 3-13 0,12-4-23 0,2-1-24 16,6 2-40-16,6-5-40 0,6-1-42 16,0-2-42-16,7-4-30 0,-6-3-19 0,12 0 1 0,1-8 14 15,6-8 26-15,7-3 35 0,-7 0 31 0,0-7 34 16,-1-4 34-16,-5 0 41 16,0-4 45-16,-7-3 35 0,7 3 40 0,-14 0 38 0,0 1 35 15,0 3 31-15,-6 0 17 0,0 4 23 0,0-1 29 16,-6 8-12-16,0 4-29 0,0 3-41 15,-8 4-48-15,8 7-52 0,-1 5-79 0,7-1-55 16,0 7-59-16,7 0-72 0,-1 4-87 0,8 0-104 16,-8 3-103-16,6 1-92 0,8-3-94 15,0-1-98-15,-1-1-67 0,1-6 26 0,0-4 72 0,5 0 96 16,8-7 126-16</inkml:trace>
  <inkml:trace contextRef="#ctx0" brushRef="#br0" timeOffset="73034.52">22332 11192 262 0,'-6'-19'447'0,"-1"4"77"0,-6 4 49 0,6 4-35 0,-5-1-78 0,4 8-81 0,2 5-66 0,6 5-58 0,0 1-54 0,0 4-53 0,6 7-45 0,8 1-32 0,-1-2-25 0,0 5-19 0,0 3-14 0,0-3-8 0,0 3-4 16,7-3-2-16,-7-4-6 0,-1 0 0 0,-5-4 2 15,6-4-3-15,-7-6 8 0,2 0 14 16,-2-5 23-16,-6-3 27 0,0-3 34 0,0-8 39 15,-14-4 35-15,8-4 34 0,0-3 24 0,-1 0 18 16,0-3 4-16,-5-2-10 0,5-2-27 0,7 4-36 16,0-4-41-16,0 4-43 0,7-1-38 15,12 0-31-15,-6 4-34 0,13 0-36 0,0 0-40 16,7 4-48-16,-1 0-48 0,7 2-40 0,7 5-21 16,-7 5-4-16,14-1 12 0,-15 2 28 0,1 5 40 15,0 5 39-15,-13-3 38 0,0 6 38 16,-6 3 33-16,-7 3 33 0,-13 1 33 0,0 4 36 15,-13-1 37-15,-7 3 34 0,-6 5 28 0,0 0 11 16,-6 0-10-16,5 3-21 0,2 0-38 0,5-3-55 16,0 0-69-16,1-4-76 0,19-4-72 15,0-3-61-15,19-1-61 0,-5-6-21 0,5-8-2 16,1 0 24-16,6-8 39 0,0-6 45 0,7-4 60 16,-7 0 37-16,-7-9 43 15,7-2 43-15,0-1 42 0,-6-2 42 0,-1 3 40 0,-5-5 39 16,-8 5 38-16,6 3 36 0,-4 1 39 0,-2 3 33 15,0 8 27-15,-6 3 14 0,0 4-7 16,0 9-21-16,0 6-37 0,7 6-51 0,6 6-57 16,-6 1-50-16,5 5-43 0,2 3-33 0,-2 0-30 15,2 4-42-15,-1 0-71 0,-1-4-79 0,2 0-116 16,-8-3-147-16,7 0-157 0,0-7-149 0,-6-5-140 16,-1 1-103-16,7-8 22 15,0-7 100-15,1 0 136 0,-2-4 160 0</inkml:trace>
  <inkml:trace contextRef="#ctx0" brushRef="#br0" timeOffset="73497.67">25002 10778 369 0,'-32'-8'573'0,"-1"5"116"0,-13 6 98 0,7 5-32 0,-7 3-101 16,8 3-98-16,-8 5-95 0,7-1-91 0,6 7-81 0,1 1-99 0,5 4-56 0,8-1-47 0,0 3-38 0,6-2-38 0,7 0-44 0,-2-1-18 0,16-4-60 0,-2 1-58 0,13-8-57 0,-6 0-40 15,14-7-10-15,-8-4 2 0,13-2 26 0,1-10 37 16,0-5 48-16,-8-5 48 0,8-4 41 16,-7-6 40-16,0-4 40 0,-6-4 44 0,-1-4 48 15,-5 1 57-15,-2-1 69 0,2-3 71 0,-2 7 79 16,-5-1 74-16,0 9 58 0,-7 7 27 0,6 3 3 16,-6 9-13-16,13 6-32 0,-7 6-262 15,8 9-229-15,-2 11 0 0,2 6 0 16,-1 5 0-16,-7 7 0 0,8 4 0 0,-8 6 0 0,0 5 0 15,0 3 0-15,-6 1 0 0,0-5 0 0,0 5 0 16,-6-5 0-16,0-6-400 0,6-9-729 0,-6-2-204 16,-2-8-35-16,8-8 90 0,8-2 195 15,4-12 247-15,8-8 258 0</inkml:trace>
  <inkml:trace contextRef="#ctx0" brushRef="#br0" timeOffset="74668.12">18919 12727 46 0,'7'-15'521'0,"-7"0"139"0,-7 8 110 0,7 0 92 0,-6 2-80 0,6 10-112 0,0 9-101 0,6 4-84 0,-6 8-75 0,7 11-82 0,6 7-63 0,-7 6-61 15,8 10-58-15,-2 2-49 0,8 8-34 0,-1-1-7 16,1 1-25-16,0 7-15 0,-1-4-12 0,7-4-20 16,-6 0-44-16,-1-6-63 0,-6-3-68 15,6-9-105-15,1-8-114 0,-7-3-98 0,0-10-63 16,0-5-39-16,1-6-42 0,-8-12-42 16,0 1-2-16,-6-16 51 0,-6 1 69 0,0-7 83 15,-2-9 105-15</inkml:trace>
  <inkml:trace contextRef="#ctx0" brushRef="#br0" timeOffset="74879.17">19030 13159 360 0,'-14'-66'486'0,"2"7"75"16,-1 8 49-16,0 4-38 0,-6 2-72 0,11 9-52 15,2 7-41-15,0 3-44 0,6 8-50 0,6 0-58 16,8 6-64-16,18 1-60 0,7 7-48 16,6 4-31-16,8 4-22 0,5 3-24 0,7 4-24 15,0 4-23-15,0 0-19 0,8 11-16 0,-15-1-6 16,-6 4 8-16,-12 5 9 0,-15 2 19 0,-18 4 24 15,-7 0 25-15,-20 1 23 0,0-1 16 16,-12-3 12-16,-7 3 3 0,0-7-12 0,7-3-47 16,-1-5-97-16,13-3-135 0,0-7-154 0,14-3-220 15,6-6-150-15,6-3-48 0,14-6 35 0,13-8 100 16,13-1 134-16</inkml:trace>
  <inkml:trace contextRef="#ctx0" brushRef="#br0" timeOffset="83645.83">20730 13005 178 0,'0'-3'215'0,"0"-2"7"0,0 5 10 0,0-3-4 0,0 3-15 0,0-4-22 0,-7 1-26 0,7 3-25 0,-6-4-33 0,-1 0-19 0,0 1-6 0,7-1-2 0,-12 0 4 0,12 1 11 0,-6 3 4 0,-2-4 5 16,2 1-3-16,0 3 2 0,-1-5 0 0,1 5-8 15,6 0-2-15,0-3-5 0,0 3-4 0,0 0-7 16,0 0-11-16,0 0-9 0,0 0-7 16,0 0-11-16,0 3-7 0,0-3-5 0,-7 0-7 15,7 5-2-15,0-5-4 0,7 0-1 0,6 0-4 16,-13 0 0-16,6 0 8 0,-6 0 7 0,0 0 11 15,0 0 14-15,0 0 15 0,0 0 18 16,0 0 13-16,0 0 16 0,0 0 16 0,0-5 15 16,0 5 14-16,0 0 14 0,0-3 11 0,-6 3-3 15,6-4-13-15,-7 4-17 0,1-3-25 0,6-1-22 16,0 1-19-16,-7-1-11 0,7 0-3 16,0-3 4-16,0 2 14 0,0 3 6 0,0-6 8 15,0 5 9-15,-7-1 10 0,7 0 4 16,0 4 3-16,0-4-3 0,0 4-10 0,0 0-11 0,0 0-21 15,0 4-11-15,0-4-23 0,0 4-17 16,0 3-6-16,7 3-4 0,-7 6 5 16,7 2-7-16,6 4 8 0,-7 3 3 0,8 5-3 0,-2-1-2 15,1 4-6-15,0 4-6 0,7 3-3 0,-1 1-4 16,1-1-2-16,-1 0-2 16,7 0 0-16,0-3 1 0,1 3 1 0,-7-7 1 0,-2 1-2 15,9-5-1-15,-14-1 2 0,0-5 2 0,-1-5 0 16,-4-3 9-16,-2-1 31 0,0-6 47 15,-6-5 44-15,0-3 28 0,-6 0 13 0,-8-3-83 16,2-8-94-16,-1 0 0 0,0-4 0 0,-7-3 0 16,13-5 0-16,-5 3 0 0,6-7 0 0,6 1 0 15,0 1 0-15,6-1 0 0,0 0 0 16,14 5 0-16,-1-2 0 0,13 3 0 0,-5 3 0 16,-1 7 0-16,6 0 0 0,1 5 0 0,-7 2 0 15,0 3 0-15,0 3 0 0,1 8 0 0,-15 0 0 16,-5 9 0-16,-7-3 0 0,-7 5 0 15,-5 3 0-15,-8 1 0 0,-13 4 0 0,1-5 0 0,6 1 0 16,-7 0 0-16,1-4 0 0,-1-4 0 16,7 0-61-16,0 0-333 0,6-7-155 0,7-3-150 15,13-5-127-15,0-3-115 0,0 0-103 16,13-3 37-16,7-1 109 0,0 0 149 0,12 1 155 0,1-1 173 16</inkml:trace>
  <inkml:trace contextRef="#ctx0" brushRef="#br0" timeOffset="83939">21401 13595 83 0,'20'-4'392'0,"-8"0"62"0,1-3 44 0,0-1-22 0,0 1-66 0,7-4-77 0,-1 1-51 0,1-6-24 0,-7 2-9 0,6 0-9 0,-5-5-10 0,-2 2-7 0,1-3-2 0,-6 3 0 15,0 2-2-15,-1-4 2 0,-6 4 5 0,-6 1-2 16,-1 0-6-16,0 3-16 0,-6 3-22 15,1 0-28-15,5 5-36 0,-6 3-32 0,0 0-29 16,0 3-20-16,-7 5-13 0,7 2-13 0,1 6-4 16,-2 2-5-16,8 4-2 0,6 0-4 0,0 3 2 15,0 2 2-15,12-2-2 0,2 1-6 0,5 3-17 16,1-8-49-16,6 2-75 0,0-4-93 0,7-5-98 16,-1-3-98-16,1-7-76 0,-1-1-43 15,1-6-26-15,6-8-27 0,-7 0-31 0,1-4 20 16,0-4 50-16,-8-3 69 0,-11 1 90 0</inkml:trace>
  <inkml:trace contextRef="#ctx0" brushRef="#br0" timeOffset="84194.95">21941 13397 121 0,'-13'-22'361'16,"1"4"68"-16,-2 0 24 0,1 2-26 0,0 7-52 0,6-3-67 15,1 7-68-15,0 2-52 0,-1 3-41 16,7 3-38-16,7 2-31 0,-1 7-29 0,7 1-19 16,0 1-6-16,6 6-3 0,1 2 2 15,6-1-2-15,-7 5-2 0,1-4 13 0,0 3 13 16,-7-2 11-16,-7-1 14 0,8 0 13 0,-8-4 17 15,0-3 12 1,-6-5 17-16,-6-2 21 16,0-1 5-16,-1-3-3 0,0-4-9 0,-12-4-14 0,5 0-16 0,-4-7-16 15,-2 1 0-15,7-5 12 0,-7 0 7 0,14-4 2 0,0-1-7 0,-2 1-18 0,8-6-20 16,8 2-26-16,-2 1-21 0,0 0-12 16,7 3-24-16,7 2-38 0,0-3-71 0,-2 10-91 15,9-5-99-15,-1 4-107 0,0 3-104 16,0 5-108-16,0 0-103 0,0-1-1 0,0 4 52 15,0 0 79-15,-6 7 105 0</inkml:trace>
  <inkml:trace contextRef="#ctx0" brushRef="#br0" timeOffset="84656.93">22326 13283 90 0,'-7'-11'389'0,"0"0"61"0,1 0 38 0,6 4-28 15,-7 0-71-15,7 4-91 0,-6 3-72 0,6 0-46 16,0 7-20-16,-6 0-27 0,6 7-24 0,0 5-17 15,6-2-10-15,-6 9-7 0,6 1-13 0,1-2-16 16,6 1-14-16,0 3-10 0,0-4-6 16,0 1-4-16,0-4-4 0,0-3-2 0,-6-8-3 0,5 0 3 15,-5-4 15-15,0-7 5 16,-1-4 8-16,0-3 3 0,-6-5 3 0,0-2-1 0,-6-4-14 16,6-4-1-16,-6 0-2 0,-1-3 7 0,0-1 14 15,1 0 16-15,0 1 16 0,-1-2 13 16,1 1 11-16,-1 6 2 0,7 1-4 0,0 1-13 15,0 6-14-15,0 5-19 0,0 0-15 0,0 3-9 16,7 4-11-16,6 4-7 0,6 3-4 16,-6 5-7-16,13 2 1 0,-6 0-4 0,5 5 2 15,-5-2 0-15,13 2 0 0,-7-1 6 0,6-2-3 16,1-2-4-16,-1-3 0 0,7-3 0 0,-13-5 4 16,7-3 1-16,0-3 4 0,-1-5 4 0,-12-6 1 15,6-1 2-15,-13 0 12 0,7-2 25 16,-14-6 36-16,0 4 41 0,-6-3 46 0,0 0 41 15,0 4 29-15,0-1 12 0,0 9 0 0,0-1-23 16,-6 0-37-16,6 7-44 0,-6 1-38 16,6 6-40-16,0 1-37 0,0 7-23 0,0 8-22 15,0 2-42-15,6 2-87 0,0 2-118 0,2 0-140 16,10 6-146-16,-4-11-140 0,11 7-138 16,-5-5-108-16,6-1 16 0,1-3 88 0,5 1 118 15,7-5 137-15</inkml:trace>
  <inkml:trace contextRef="#ctx0" brushRef="#br0" timeOffset="85022.26">23400 13240 65 0,'-13'-26'416'0,"-6"8"79"0,-1-1 66 0,7-3 15 0,-7 7-58 15,0 5-91-15,8 2-74 0,-8 5-57 0,7 6-48 0,-13 1-52 0,0 7-47 0,7 7-35 0,-7 0-24 0,6 5-16 0,1 2-15 0,5 4-14 0,2 1-17 16,4 4-15-16,8-2-7 0,0 0-6 0,8 2-3 15,4-5-1-15,2-6 2 0,5 2-4 0,1-11-3 16,-1 1-1-16,1-8-2 0,6-4-6 16,0-9-11-16,0-2-4 0,-1-6-2 0,2-5 0 15,-7-7 5-15,-8 5 7 0,8-9 12 16,-14 1 11-16,1 0 12 0,-7 3 17 16,0-3 23-16,0 3 29 0,-7 1 32 0,7 3 37 0,0 3 29 15,0 4 12-15,0 8-9 0,-6 0-18 0,6 7-30 16,6 3-36-16,-6 5-33 0,7 7-31 0,6 3-13 15,0 1-10-15,0 6-9 0,6 0-5 0,1 6-10 16,0-4-40-16,-7 3-75 0,7-4-100 16,-1-1-107-16,0-3-105 0,-6-2-106 0,7-7-89 15,-7-1-95-15,0-10-1 0,-7-2 55 16,7-2 77-16,1-6 99 0</inkml:trace>
  <inkml:trace contextRef="#ctx0" brushRef="#br0" timeOffset="85190.4">23615 13170 345 0,'-6'-33'461'0,"-8"7"58"0,8 1 27 0,0 3-59 16,-1 4-98-16,7 2-83 0,0 9-63 16,7 0-37-16,-1 7-32 0,7 7-32 15,0 0-29-15,0 9-18 0,7 4-13 0,-8 3-20 16,14 3-21-16,1 3-16 0,-7 0-11 0,5 5-8 16,1-1-7-16,-6-1-4 0,0-2-19 0,5-1-44 15,-11-3-58-15,5 0-69 0,-6-8-72 0,0-7-86 16,-6-1-91-16,-1-5-98 0,-6-5-24 15,7-5 26-15,-7-5 48 0,6-5 77 0</inkml:trace>
  <inkml:trace contextRef="#ctx0" brushRef="#br0" timeOffset="85394.83">23954 13115 120 0,'0'-7'304'0,"-6"2"55"0,-8 2-2 16,1 3-32-16,0 3-35 0,-6 5-28 0,-1 3-25 15,0 0-20-15,-5 3-4 0,-1 1 12 0,-1 4 16 16,8-1 8-16,0 4-5 0,-1-3-14 0,7 2-18 15,6-2-28-15,0-2-35 16,7 2-37-16,7-4-27 0,0 0-24 0,12-4-21 16,7 0-17-16,7-4-21 0,-1 1-41 0,7-8-73 0,1 0-96 15,-1 0-100-15,-1-8-112 0,1 1-144 16,-5 0-104-16,-2-4-3 0,1 0 52 0,-1-5 79 16,1 7 103-16</inkml:trace>
  <inkml:trace contextRef="#ctx0" brushRef="#br0" timeOffset="85730.36">24228 13119 240 0,'-8'-11'457'0,"-4"0"69"16,-1 7 56-16,6 0-54 15,0 1-120-15,1 6-96 0,0 1-64 0,6 3-43 0,6 4-37 16,0 4-34-16,1 3-22 0,0 0-22 16,6 1-26-16,-1 3-24 0,2 3-19 0,-2 1-10 0,2 3-4 0,-8-3-5 15,7-1-2-15,1 2 0 0,-8-5 0 0,0-4-1 16,0-4 2-16,2 1 14 0,-8-8 35 0,0 0 30 15,0-7 20-15,-8-3 11 0,-4-4 12 0,6-5 1 16,-8 2-16-16,1-9-7 0,7-3 6 0,0-3 16 16,-8-1 17-16,14-3 10 0,0-4 3 15,0 3 7-15,14 1-4 0,-8 0-11 0,7-1-24 16,0 5-23-16,6 3-21 0,1 0-28 0,-1 7-21 16,1 5-13-16,6 3-1 0,-6 7-1 0,-1 2-3 15,1 6 2 1,0 3 0-16,-8 7 2 0,1 4-8 0,-6 4-5 0,-7 3-2 15,0 5-2-15,0-2-49 0,0-3-103 0,0 4-143 0,0-2-150 16,0-6-150-16,6 0-179 0,1-6-137 0,5-1 2 16,2-7 93-16,12-4 125 0,7-4 140 0</inkml:trace>
  <inkml:trace contextRef="#ctx0" brushRef="#br0" timeOffset="86055.2">24833 13133 204 0,'-7'-22'433'16,"1"4"66"-16,-8 3 56 0,2 3-35 15,-1 6-80-15,-7 2-80 0,0 4-41 0,1 8-24 16,0 3-30-16,6 7-40 0,-1 0-37 0,2 4-34 16,12 4-36-16,0-1-45 0,0 5-31 15,6-4-21-15,14-1-14 0,-7 1-11 0,6-3-14 16,0-3-10-16,8-4-19 0,-1-5-24 0,0-4-19 16,0-4-13-16,0-6-2 0,0-8 9 0,0 0 20 15,-6-4 31-15,0-7 27 0,-8 0 32 0,-6-4 32 16,1 1 34-16,-7-4 37 0,-7 3 34 15,1-3 45-15,0-1 31 0,0 5 24 16,-2 6 16-16,2 1 5 0,-7 4-17 0,13 2-41 0,-6 5-39 16,6 7-47-16,0 0-44 0,0 7-40 15,0 5-23-15,6 6-9 0,1 1-6 0,-1 1-5 16,8 3-9-16,-8 6-37 0,6-3-73 0,2 0-112 16,-8 0-123-16,1-1-122 0,-1-3-119 15,-6 0-114-15,0-4-125 0,-6 1 7 0,6-8 68 16,0 3 94-16,6-3 109 0</inkml:trace>
  <inkml:trace contextRef="#ctx0" brushRef="#br0" timeOffset="86532.21">26552 12936 168 0,'6'-15'426'0,"2"0"71"0,-16 0 67 0,2 1-10 0,-7 3-48 0,-13 0-38 0,6 0-15 0,-12 0-1 0,-7 4 3 0,-7 3-14 0,1 0-28 0,0 4-44 0,-1 4-50 0,1 0-57 0,5 3-62 0,7 0-58 0,1 8-52 16,13-4-40-16,11 4-24 0,2-1-12 16,12 5-9-16,8-5-5 0,5 4-4 0,14 1-8 0,-1-5-18 15,14 4-27-15,7 4-30 0,-15 0-23 16,7 1-12-16,-5-4-3 0,-15 1 14 0,9 7 26 15,-9-5 28-15,-11-1 25 0,-2-3 17 0,-5 5 10 16,-14-4 13-16,-5-2 16 16,-2 2 20-16,-11-1 17 0,-9-3 11 0,9-1 5 0,-7-3-5 15,-1 1-17-15,1-5-31 0,6 0-63 0,-1-3-103 16,1 0-145-16,14-4-149 0,4-4-149 0,8-3-176 16,0-2-139-16,14 2-3 0,12-4 88 0,7 2 119 15,12-3 138-15</inkml:trace>
  <inkml:trace contextRef="#ctx0" brushRef="#br0" timeOffset="86873.48">26956 13049 298 0,'0'-10'458'0,"-7"1"62"0,-12 2 44 16,0 0-54-16,-14 7-85 0,1 3-59 0,-1 1-39 16,-7 7-28-16,8 4-33 0,-1 2-46 0,7 3-53 15,1 2-51-15,11 3-43 16,2 4-33-16,4-2-22 0,16 2-11 0,-2-4-6 0,7 1-8 15,7-4-18-15,6 1-25 0,-7-10-28 0,7-1-26 16,6-5-22-16,-5 0-16 0,5-7 4 0,-6-7 20 16,7 0 26-16,-7-12 29 0,-6 1 31 15,-1-4 39-15,-6-4 43 0,-6 0 46 0,-1-3 51 16,-6 3 51-16,0-3 55 0,-6 4 42 0,6 3 30 16,-7 0 12-16,0 3-17 0,1 9-41 15,6 3-56-15,-7 2-57 0,7 5-58 0,0 7-52 16,7 5-32-16,-1 1-22 0,1 7-44 0,6 2-75 15,1 3-99-15,-2 1-116 0,8-1-124 16,-1-2-116-16,1-2-109 0,-8-2-106 0,2-5-32 16,5 2 49-16,-5-10 89 0,12 2 106 0,-7-8 136 15</inkml:trace>
  <inkml:trace contextRef="#ctx0" brushRef="#br0" timeOffset="87316.6">27262 13049 239 0,'0'-30'436'0,"0"5"67"16,-13-1 64-16,7 4-33 0,-1 8-86 0,0 3-93 0,7 4-63 15,7 2-48-15,-7 5-46 0,7 7-48 16,-7 5-35-16,6 3-11 0,1 3-12 0,5 8-15 16,-4-1-20-16,4 4-19 0,1 5-14 0,-13-6-11 15,13 6-6-15,-6-1-5 0,6-4-1 0,0-3-1 16,-7-4-2-16,0 0 3 0,2-8 11 16,-2-3 15-16,0-8 14 0,-6-3 8 0,0-3 14 15,0-4 11-15,0-8 4 0,0-3-2 0,-6-3 0 16,0-5 12-16,-8 0 13 0,2-8 13 15,-2 2 12-15,8 0 5 0,-7 2 4 0,6 0-15 16,0 1-17-16,1 3-27 0,6 4-21 0,0 4-22 16,0 4-19-16,13 3-10 0,-6 3-6 0,6 8 0 15,7 4-3-15,-2 6-13 0,9 6 10 0,-1 2 5 16,-6 4 2-16,6 0-2 0,-1 0 0 0,1-1 16 16,1-2-12-16,-8-2-1 15,0 0-3-15,1-3 0 0,0-8 0 0,-7-1 3 0,-1-2 3 16,2-6 0-16,6-5 2 0,-7-6 3 0,-1-1-3 15,8-3-2-15,-7-5 1 0,-6-2 4 16,6 3-1-16,-1-3 13 0,-12-1 18 0,7 3 25 16,-7-2 29-16,7 7 25 0,-1-1 16 0,0 8-3 15,8 4-13-15,-8 4-8 0,-6 3-7 16,7 7-17-16,-7 7-12 0,6 1-3 0,-6 12-6 16,0 0-20-16,7 3-30 15,-7 7-69-15,6-1-107 0,1-2-153 16,-7 2-172-16,6-3-172 0,0-3-200 0,-6-1-150 0,14-7-10 0,6-4 89 15,19-3 140-15,12-4 158 0,15-8 201 0</inkml:trace>
  <inkml:trace contextRef="#ctx0" brushRef="#br0" timeOffset="87664.34">28786 12858 27 0,'-7'-18'453'0,"-5"7"114"0,-1 0 97 0,-7 8 80 0,0 3-43 0,-5 0-74 0,-1 3-73 0,0 8-55 0,-1 0-51 0,-5 7-69 0,6 5-70 0,-1-1-72 0,1 3-60 0,1 5-53 0,11-1-48 0,-6 0-33 16,14 1-25-16,0-1-10 0,12-4-8 0,0-3-9 15,8 0-17-15,-8-4-30 0,8-7-41 16,5-3-40-16,1-5-39 0,12-3-33 0,-5-7-12 16,-1-4 12-16,6-8 33 0,-7 2 32 0,-5-10 41 15,7 2 38-15,-8-4 41 0,-6-1 39 16,0-2 47-16,0 3 53 0,-6-4 52 0,-1 3 53 0,0 4 44 15,-6 1 32-15,7 3 6 0,-7 8-26 16,7 2-41-16,-7 5-36 0,12 7-32 0,-4 7-33 16,4 5-30-16,8 6-15 0,-7 3-9 0,-7 1-16 15,14 8-23-15,-7-1-29 0,0 1-59 16,0 2-104-16,-7-3-166 0,1 1-198 0,0-1-208 16,-1-7-245-16,0 0-148 0,1-4-3 0,0-3 107 15,5-4 170-15,15-4 193 0</inkml:trace>
  <inkml:trace contextRef="#ctx0" brushRef="#br0" timeOffset="88404.47">30545 12602 307 0,'6'-11'384'0,"0"4"35"0,8-5-22 0,-8 2-73 0,1 2-85 0,-7-3-59 0,6 1-33 0,-6 2-14 0,6-3-4 0,-6 4-1 0,8 0-6 0,-2 3 4 0,-6-3 3 16,0 2 0-16,0 2-2 0,0 0 2 15,0-1-3-15,0 4 0 0,0 0-1 0,6 0-1 16,-6 0-5-16,0 0-7 0,0 4 6 0,0-4-2 16,6 3 4-16,-6-3 16 0,0 0 19 15,0 0 25-15,0 0 24 0,0 0 24 0,0 0 19 0,8 0 9 16,-2-3 10-16,-6 3-3 0,6-4-5 16,-18 4-10-16,4 0-14 0,8 0-13 0,-6 0-10 15,12 0-3-15,-6-4 1 0,0 4-177 0,0 0-32 16,-6-4 0-16,0 4 0 15,0-2 0-15,-2 2 0 0,-4-5 0 0,5-2 0 0,-13 2 0 16,8 2 0-16,-14 0 0 0,6-1 0 0,-13 4 0 16,-6 0 0-16,1 7 0 0,-2 1 0 0,-5 4 0 15,-8 2 0-15,8 8 0 0,6 0 0 0,0 7 0 16,0 4 0-16,13-1 0 0,7 5 0 16,11 0 0-16,2-5 0 0,12 2 0 0,2-1 0 15,-2-4 0-15,13-7 0 0,13 4 0 0,1-11 0 16,7-1 0-16,-2-6 0 0,1-5 0 0,1-6 0 15,-1-5 0-15,0-3 0 0,-1-4 0 16,-5-7 0-16,-7-3 0 0,-6-4 0 16,0-5 0-16,-1 2 0 0,-5-5 0 0,-14 0 0 0,0 0 0 15,-14 1 0-15,8-1 0 0,-7 1 0 0,-1 3 0 16,8 3 0-16,0 5 0 0,-2 3 0 16,8 8 0-16,8 6 0 0,-2 4 0 0,0 11 0 15,8 8 0-15,-8 11 0 0,7 7 0 0,1 6 0 16,-2 10 0-16,8 2 0 0,-14 8 0 0,7 3 0 15,-7 4 0-15,2 3 0 0,-2-2 0 0,6-2 0 16,-12 2 0-16,8-2 0 0,-2-3 0 16,0 1 0-16,14-8 0 0,-7-5 0 0,-7-5 0 15,0-9 0-15,2-6 0 0,-16-8-540 0,2-7-1051 16,6-13-14-16,0-2 113 0,20-10 231 0,-14 0 320 16,1-6 364-16</inkml:trace>
  <inkml:trace contextRef="#ctx0" brushRef="#br0" timeOffset="90369.28">20638 14452 181 0,'0'-7'378'0,"0"-1"55"0,-6 5 5 0,6-4-36 0,-6-1-45 0,0 1-61 0,6-1-18 0,-8 1 0 0,8 0 14 0,-6 3 19 0,6 1 5 0,0-2-4 0,0 5-39 16,0 5-43-16,6 2-46 0,-6 4-33 0,8 7-12 15,4 4-3-15,-6 8 17 0,8 2 17 0,-1 5 14 0,-1 3-3 16,2 4-21-16,5 0-23 0,1 4-30 16,6-4-26-16,-6 4-22 0,5-4-18 0,1 3-18 15,0-7-11-15,1 1-7 0,5-1-11 16,-6-6-36-16,-6-2-71 0,5-6-98 0,-5-5-115 15,0-2-105-15,-7-5-89 0,-7 1-54 0,8-8-20 16,-14-7-1-16,0-3 6 0,0-8-13 16,-14-1 20-16,2 2 48 0,-2-9 70 0,-11 1 87 15</inkml:trace>
  <inkml:trace contextRef="#ctx0" brushRef="#br0" timeOffset="90775.67">20776 14837 192 0,'0'-15'360'0,"12"1"46"0,-5 3-5 15,6-4-32-15,6 4-39 0,1 0-52 0,0 0-46 16,13 1-20-16,-8-6-6 0,15 1 1 16,5 0-11-16,1 5-16 0,-1-1-22 0,7-3-4 0,-7 2-37 0,-5 1-30 15,-1 5-22-15,0-2-18 0,-7 1-14 16,7-1-31-16,-5 4 1 0,-9 0-2 0,-5 4 0 16,0 4 2-16,-14 3 2 0,0 5 0 0,-6 2 1 15,0 1-2-15,-12 7-1 0,-2 3-1 16,-5 1 2-16,6 3-2 0,-14 5 8 0,15-5 5 15,-8 0 3-15,7 0 2 0,0-3-3 0,0-1 3 16,13-2-7-16,0-2-3 0,0-6-3 16,6-1 0-16,14-6-4 0,-1-4 3 0,7-4 1 15,7-4 0-15,-1-7 0 0,8-3-4 16,-1-8 2-16,0 0-3 0,-13-4-1 0,0-3 2 0,0 3 33 16,-13-7-6-16,-7 8 8 0,-6-6 17 15,-6 4 28-15,-7-4 24 0,0 10-1 0,0-5 42 16,1 8 30-16,-8-1 19 0,6 9-6 0,8 2-20 15,-7 4-24-15,13 4-34 0,-6 7-35 0,6 8-36 16,6 4-20-16,0-1-9 0,7 8-7 16,1-1-4-16,6 4-8 0,-2 1-30 0,9-4-59 15,5-1-86-15,-6 5-97 16,7-9-103-16,-1 5-96 0,1-7-83 0,-1-1-75 0,-5-4-79 16,-1-6-6-16,-7-5 52 0,1 1 72 15,6-8 96-15</inkml:trace>
  <inkml:trace contextRef="#ctx0" brushRef="#br0" timeOffset="91160.37">21922 14654 363 0,'-14'-30'446'0,"-5"4"50"0,13 0-4 0,-1 9-57 0,0 5-83 0,7 2-67 0,0 6-36 0,7 4 1 0,-7 4 13 0,7 6 19 0,-1 9 14 0,7-1 13 0,1 8 8 0,-2 7-3 0,8 0-18 0,-1 7-32 15,7 0-37-15,-6 5-37 0,6-5-41 0,7 4-46 16,-7-4-37-16,-1 0-27 0,8-4-18 0,-7 1-9 15,0-7-4-15,-6-1-2 0,-1-7 3 0,-5-4 25 16,-2-3 48-16,-6-8 47 0,-6 0 34 16,0-7 19-16,-6-3 12 0,-6-4-14 0,-8-8-31 15,1-4-34-15,-1-2-22 0,0-5-10 0,-6-7-5 16,7 4-11-16,-1-8-10 0,1 1-12 16,5-4-44-16,14-1-1 0,0-3 0 0,7 4 0 15,6 3 0-15,0 0 0 0,7 5 0 0,-1 6 0 16,7 1 0-16,-6 6 0 15,6 4 0-15,-7 4 0 0,1 8 0 0,0 6 0 0,-8 0 0 16,-5 12 0-16,-1 4 0 0,-12 4 0 0,-1-2 0 16,-13 8 0-16,2 0-21 0,-9 4-48 0,1 0-47 15,-6-3-69-15,-1 3-90 0,7-4-111 0,0-4-117 16,7-3-103-16,11 1-74 0,2-5-58 16,6-4-47-16,6-2-48 0,14-5 36 0,7-7 81 15,5 0 95-15,13-4 113 0</inkml:trace>
  <inkml:trace contextRef="#ctx0" brushRef="#br0" timeOffset="91357.65">22567 14697 13 0,'0'-21'423'0,"0"3"98"15,-7-1 84-15,-6 9 61 0,6-3-35 0,7 6-81 16,-6 4-72-16,6 3-41 0,6 3-25 16,1 9-27-16,-1 2-31 0,8 5-39 0,-2 6-30 15,2 4-41-15,-2 4-53 0,8 5-59 0,7-6-48 16,-9 9-34-16,2-5-22 0,-1 5-18 15,-5-9-42-15,-2 4-80 0,2-6-123 0,-1-3-140 0,-1-6-143 16,8-3-149-16,-13-7-157 0,6-3-87 16,6-12 25-16,-5-3 98 0,-2-8 119 0,2-7 140 15</inkml:trace>
  <inkml:trace contextRef="#ctx0" brushRef="#br0" timeOffset="91472.63">22677 14508 344 0,'-25'-44'495'0,"5"7"58"0,0 3 34 0,1 9-95 15,5 3-153-15,8 3-144 0,0 8-121 0,6 4-114 0,0 3-164 16,0 4-204-16,0 4-102 16,6 3-33-16,7 1 5 0,6 3 41 0</inkml:trace>
  <inkml:trace contextRef="#ctx0" brushRef="#br0" timeOffset="91998.35">23504 14294 143 0,'-13'-14'466'0,"0"3"87"16,7 4 66-16,-1-1-13 0,1 8-115 0,12 0-122 16,1 8-92-16,6 2-63 0,0 9-41 15,13 6-29-15,-7 5-22 0,14 7-20 0,0 7-16 16,-1 0-21-16,-6 3-10 0,7 1-6 0,-8 2 5 16,2-1 9-16,-1 2 15 0,0-3 14 15,-6-4 12-15,-1-5 16 0,-6-5 24 0,6-2 26 16,-12-6 37-16,0-4 50 0,-1-3 40 0,-6-8 33 15,-6-5 10-15,-8-1-13 0,2-10-33 16,-2-5-47-16,1-1-45 0,-6-7-43 0,12-4-33 16,-5-4-80-16,4-3-46 0,8 0 0 0,8-5 0 15,4 2 0-15,2-2 0 0,5 5 0 0,1-1 0 16,6 5 0-16,0 3 0 0,-1 5 0 0,1-3 0 16,7 9 0-16,-7 8 0 0,-6 3 0 15,-1 3 0-15,-12 8 0 0,0 4 0 0,-14 4 0 16,0 3 0-16,-6 3 0 0,-7 4 0 0,-6-3-138 15,-6 0-127-15,7 0-135 0,-2-5-161 16,7 5-144-16,8-8-136 0,5 1-144 0,0-4-53 16,14-1 62-16,0-6 133 0,19 3 147 0,7-4 169 15</inkml:trace>
  <inkml:trace contextRef="#ctx0" brushRef="#br0" timeOffset="92249.36">24526 14837 124 0,'14'-19'441'0,"-1"5"79"16,0-4 65-16,-7-4 3 0,1 3-70 0,-1-3-72 0,-6 4-52 0,6-4-18 15,-6 4-4-15,0-4 1 0,0 3-7 0,-6 1-1 0,0 3-1 0,-1 1-5 0,-6 3-3 16,-6 0-36-16,-7 7-32 0,6 4-42 16,-13 4-43-16,7 3-44 0,1 8-47 0,5 3-26 15,0 1-25-15,8 6-14 0,5 1-13 0,14 6-12 16,-1-2-10-16,7 3-6 0,0 0-6 0,13 0-15 15,7-4-39-15,6-3-70 0,-1 0-109 0,2-4-142 16,5-8-155-16,8-3-137 0,-1-4-103 16,0-7-77-16,-6-7-53 0,5-4 2 0,-5-3 81 15,-1-5 109-15,1-3 118 0,-7-4 139 0</inkml:trace>
  <inkml:trace contextRef="#ctx0" brushRef="#br0" timeOffset="92585.52">25165 14477 269 0,'-6'-47'490'0,"-8"3"94"16,1-1 98-16,-7 9 16 0,8 0-22 0,-1 3-11 15,6 4 6-15,1 6 7 0,-7 5-19 16,7 4-56-16,-2 3-93 0,2 7-95 16,6 4-92-16,0 4-74 0,6 10-230 0,8 4-19 0,-1 8 0 15,7 8 0-15,6-2 0 0,-1 8 0 16,-5 4 0-16,6 4 0 0,-6 0 0 0,5 0 0 0,-5-1 0 16,0-3 0-16,6 1 0 0,-7-6 0 15,1-2 0-15,-1-1 0 0,1-6 0 0,-7-4 0 16,-6-8 0-16,5 0 0 0,-5-7 0 15,0 0 0-15,-7-7 0 0,0-4 0 0,-7-4 0 0,0-4 0 16,-12-2 0-16,0-5 0 0,-8 4 0 16,1 0 0-16,-6-3 0 0,-1 2 0 15,-12 2 0-15,5 2 0 0,1 4 0 0,7 1 0 16,-1 3 0-16,1 3 0 0,6 1 0 0,6 4 0 0,1 2 0 16,5 2 0-16,14 2 0 0,8 1 0 0,4-1 0 15,8 1 0-15,13 0 0 0,-1-4 0 0,13 0-226 16,1-4-449-16,-1-4-158 0,14 2-129 15,-6-10-119-15,-2 2-25 0,8-4 91 0,-7-1 157 16,7 1 161-16,-1-7 176 0</inkml:trace>
  <inkml:trace contextRef="#ctx0" brushRef="#br0" timeOffset="92906.11">25940 14580 217 0,'13'-18'474'16,"-13"-1"97"-16,-13 5 96 0,0-1 6 15,-7 12-45-15,1 0-35 0,-1 6-9 0,-12 4-1 16,-1 8-15-16,1 3-38 0,-1 3-59 0,1 5-78 15,6 0-90-15,6 4-89 0,14-1-79 0,-1 0-57 16,14 0-40-16,-1-4-22 0,7 2-12 0,6-9-9 16,1 0-14-16,6-3-26 0,1-7-24 15,5-5-22-15,1-3-17 0,5-8-11 16,-5-2 5-16,-1-5 19 0,-5-3 25 0,-1-4 25 0,0-4 21 16,-7-3 27-16,-5-1 16 0,-8 1 38 15,-6 0 41-15,0-1 48 0,0 5 44 0,-6 3 41 16,6 0 39-16,-8 7-29 0,8 4-241 0,-6 5 0 15,6 1 0-15,0 10 0 0,6 1 0 0,2 9 0 16,-2-1 0-16,6 9 0 0,-4 2 0 0,4 0 0 16,-5 5 0-16,13 0 0 0,-8-1 0 15,8 0-374-15,-7-3-405 0,-7 0-184 0,8-8-193 16,-14 0-52-16,20 0 74 0,-2-3 149 0,15-8 195 16,13 1 210-16</inkml:trace>
  <inkml:trace contextRef="#ctx0" brushRef="#br0" timeOffset="93296.32">26702 14298 140 0,'-13'-26'501'0,"0"1"125"0,0 6 114 0,0 9 56 0,6-1-78 0,1 0-100 0,6 11-105 0,6 0-78 16,1 7-65-16,0 4-67 0,6 3-49 15,-1 9-32-15,2 6-23 0,5 0-29 0,1 8-35 16,6 0-28-16,-6 7-21 0,-1-5-16 0,0 6-16 15,0-5-12-15,1 0-12 0,0 1-4 0,-7-5 5 16,-7-2 7-16,8-6 10 0,-8-6 18 0,-6-3 32 16,6-1 35-16,-6-10 26 0,-6-1 18 15,0-7 5-15,-8-4-78 0,1-3-104 0,-6-4 0 16,6-7 0-16,-7-1 0 0,7-3 0 16,0-4 0-16,7 1 0 0,6-4 0 0,0 0 0 15,6-1 0-15,7 1 0 0,6 7 0 0,1-3 0 16,6 6 0-16,1 4 0 0,-1 0 0 0,-1 4 0 15,-5 8 0-15,6 3 0 0,-13 3 0 0,7 8 0 16,-8 4 0-16,-4 0 0 0,-2 7 0 0,-6 0 0 16,-14 3 0-16,8 1 0 15,-7 4 0-15,-7-5 0 0,8 1 0 0,6-4 0 0,-14-1 0 16,6 1-119-16,8-7-288 0,-7 0-160 0,7-4-149 16,-1-3-136-16,7-5-137 0,0 4-71 0,7-3 55 15,5-4 126-15,1 4 152 0,7-1 166 0</inkml:trace>
  <inkml:trace contextRef="#ctx0" brushRef="#br0" timeOffset="93555.63">27262 14771 269 0,'20'-7'413'0,"6"-5"53"16,-7 1 10-16,7 0-60 0,-6-3-80 0,6 0-72 0,-7-1-39 0,1-4-14 0,0 1 7 16,-7 0 15-16,-1-5 26 0,2 5 32 0,-8-1 38 15,0 2 38-15,-6-2 37 16,-6 5 29-16,-7 0 22 0,-6-1 11 0,6 7-14 0,-13 0-34 15,6 5-49-15,-13 3-53 0,7 3-211 0,-6 5-105 16,5 3 0-16,1 7 0 16,1 1 0-16,-1 3 0 0,12 3 0 0,8 1 0 0,6 3 0 0,0-3 0 15,14 3 0-15,-2-3 0 0,8-1 0 16,5-2 0-16,-5-1-355 0,13-8-256 16,-7 1-109-16,0-4-65 0,7-4-17 0,-1-7-2 0,1 0 21 15,5-7 32-15,-5-4 55 0,-7 0 74 0,0-7 85 16,7-2 101-16</inkml:trace>
  <inkml:trace contextRef="#ctx0" brushRef="#br0" timeOffset="93895.97">27738 14533 172 0,'-7'-30'406'0,"7"1"79"16,-13 0 46-16,7 6 9 0,-8 5-11 0,8 0-39 15,-7 10-31-15,7 5-21 0,-1 3-19 16,0 8-31-16,1 2-47 0,6 5-52 0,0 7-52 16,0 0-48-16,6 3-48 0,8 1-49 0,-1 4-40 15,-1-1-24 1,8 0-11-16,0 1-10 15,-7-1-6-15,6-7-4 0,-6 3-4 16,1-6 3-16,-2-1-4 0,-5-7 7 16,-1 0 3-16,1-3 6 0,-7-8 4 0,0 0 2 0,-7-4 1 0,1-7-1 15,-1 1 0-15,-5-6-2 0,-2-5-1 0,8-2 2 0,-1-6 4 0,0 3 8 0,1-3 8 16,0-4 9-16,6 4 12 0,6-5 9 0,0 6 9 16,1 2 14-16,0 0 11 0,5 8 9 0,2 0 0 15,-1 7 3-15,6 3 5 0,-6 1-1 16,1 7-1-16,5 7-6 0,0 1-5 0,1 6-9 15,-7 4-18-15,7 5-20 0,-8 2-21 0,1 0-14 16,1 6-15-16,-2-3-37 0,-4-2-64 0,-8 3-103 16,6-4-136-16,-6 2-157 0,6-9-154 0,0 0-118 15,1-7-93-15,0 1-70 0,-1-6 4 16,1-6 89-16,5 0 120 0,8-6 130 0,0-6 145 16</inkml:trace>
  <inkml:trace contextRef="#ctx0" brushRef="#br0" timeOffset="94436.21">28161 14419 70 0,'-7'-33'416'0,"1"0"97"0,-7 7 92 16,0 4 36-16,6 0-22 0,1 8-55 16,-1 3-51-16,7 4-51 0,0 3-57 0,7 8-70 15,-1 3-78-15,1 4-69 0,-1 3-53 0,14 8-61 0,-7 4-27 16,0 4-19-16,6 2-13 0,-5 5-9 0,6-1-6 0,-2 1 14 16,2 0-10-16,-1 0-12 0,-5 0-12 0,-2-5-9 15,-5-2-5-15,6-4 0 0,0-5 0 16,-6-3 12-16,0-3 13 0,-14-7 11 0,-6-1 5 15,0-7 7-15,-1-7 2 0,-4-1 2 16,4-7 3-16,-5-3 3 0,5-3 7 0,2-2-1 16,6-6-4-16,-2-5-8 0,-4 2-5 0,12-5-5 15,0 1-8-15,12-1-1 0,-4 0-2 0,10 4-1 16,-4 1-1-16,11 1-1 0,-5 10 1 16,0 3-1-16,6 3 1 0,-1 8 14 0,2 7 17 15,-1 7 24-15,-6 4 24 0,-1 11 26 0,-6-1 18 16,0 13 2-16,0-1 0 0,-6 4-9 0,5 0-13 15,-5 3-17-15,0 4-15 0,6-4-10 16,-7-3-18-16,1-4-17 0,6-4-19 0,-1-4-28 0,-4-6-37 16,11-4-42-16,-6-8-41 0,6-7-39 15,-5-11-33-15,12 0-8 0,-13-8 14 16,6-6 29-16,0-1 39 0,-12-7 40 0,6-4 48 16,-6 0 46-16,-1-2 66 0,0-1 72 0,1-5 48 15,0 1 27-15,5 4 5 0,-12 3 0 0,8 1-22 16,-8 3-39-16,0 3-24 0,0 9-12 0,0 5-2 15,0 6-8-15,6 6-14 0,0 4-17 16,1 12-16-16,6 6-10 0,0 3-8 0,-1 5-10 16,8 11-6-16,-6 3-6 15,5 4-5-15,1 0-7 0,-1 1-7 16,-6-1-29-16,6-1-54 0,-5-3-89 0,6-2-97 16,-1-9-110-16,-6 0-136 0,0-8-117 0,-1-6-103 0,2-4-104 0,-8-4-41 15,7-7 37-15,0-7 101 0,14-8 124 0,11-7 145 16</inkml:trace>
  <inkml:trace contextRef="#ctx0" brushRef="#br0" timeOffset="94622.45">29373 14191 14 0,'0'-44'433'0,"-7"12"116"0,0 0 109 0,7 9 73 0,0 2-42 0,0 9-93 0,7 5-83 0,-7 7-80 0,7 7-70 0,5 5-72 0,-6 6-57 0,14 3-49 0,0 9-39 0,-1-1-30 0,1 4-37 0,6 0-29 0,-7 4-22 0,1 0-15 0,0 0-13 0,5-5-15 0,-11 0-37 0,12-2-61 15,-7-4-76-15,1-8-84 0,0-6-85 0,-1-2-81 16,1-10-54-16,6-3-47 0,0-9-41 16,-7-2-52-16,7-4 0 0,-6-5 44 0,6-3 63 15,-7-3 93-15</inkml:trace>
  <inkml:trace contextRef="#ctx0" brushRef="#br0" timeOffset="94820.24">29959 14155 55 0,'0'-14'340'0,"-7"3"76"15,0 3 41-15,-6 1-10 0,1 7-23 0,-8 0-27 16,-6 4-17-16,0 3 1 0,-13 4 23 15,-7 4 28-15,1 3 24 0,-8 1 14 0,8 2 0 0,-7 2-8 16,-1 6-19-16,8-4-33 0,6 4-48 16,13-4-59-16,6 6-63 15,8-6-64-15,12 0-59 0,6-2-48 16,14-2-30 0,5-2-15-16,15-1-10 0,5-3-11 0,14-4-3 0,-1-4 0 0,7-3-1 0,0-4-23 0,0 0-31 0,-6 0-57 15,-7-4-87-15,-6 4-121 0,0-3-146 0,-14-1-165 16,7 0-157-16,-13 1-194 0,-6-5-75 0,-1 8 35 15,-5 0 105-15,12-3 153 0,-7 3 176 0</inkml:trace>
  <inkml:trace contextRef="#ctx0" brushRef="#br0" timeOffset="96286.63">1549 11697 30 0,'-6'0'374'0,"0"0"62"0,-14 7 45 0,-13 1-6 0,1 6-77 0,-13 5-91 0,-14 3-53 0,6 4-37 0,-5 3-23 0,-1 4-25 0,8-4-30 0,-2 1-32 0,14-1-28 15,7-7-23-15,6 0-22 0,-1-4-14 16,14-4-10-16,0-2-3 0,7-4-3 0,6-8 1 15,6 0 0-15,7-8-2 0,0-7 2 0,0-4-1 16,7-2-1-16,0-9-2 0,5 5 1 16,-5-9 0-16,0 5 0 0,-1-4 7 15,-6 4 13-15,0 0 36 0,-7-4 12 0,-6 7 22 16,0 1 25-16,-6 3 25 0,6 0 19 16,0 7-5-16,20 0 12 0,-1 4-5 15,7 4-14-15,-6-1-26 0,0 8-28 0,-8 4-27 16,1 3-16-16,1 8 2 0,5 7 8 15,0 11 10-15,8 4 14 0,-7 7 14 16,5 4 4-16,1 6-11 0,-6 5-11 0,0 0-8 16,-1 2-13-16,7-1-6 0,-13-2-3 15,6 1-4-15,1-4-5 0,-7-4-2 0,1-3-7 16,-2-1-8-16,8-7-9 0,-7-3-4 16,-7-4-7-16,8-7-4 15,-8-4 2-15,-6-7-4 0,6-1 0 0,-6-7 3 16,0 1 12-16,0-5 13 0,-6 2 1 15,-8-5 7-15,2 0 1 0,-15-5-2 0,9 2-6 16,-16-1-2-16,2 0 7 0,-1-3 2 16,-6 7 8-16,7-4 3 0,-1 1-4 15,7 3-5-15,-7-4-6 0,14 4-6 0,0 0-2 16,5 0 4-16,1 0 8 0,7 0 14 16,0 0 11-16,-1 0 17 0,7 0 20 0,-7-3 22 15,7 3 25-15,0 0 24 0,7-5 21 16,0 2-134-16,-1 3-56 0,13-4 0 15,-5 1 0-15,12 3 0 0,-7-4 0 16,13 0 0-16,8 1 0 0,-7-1 0 0,5-3 0 16,8 3 0-16,0-4 0 0,-1 5 0 15,1-4 0-15,-1 0 0 0,-5 3 0 0,-15-3-105 16,15-2-702-16,-8 2-199 16,-6 1-212-16,0-2-42 0,-6-3 77 0,-7 4 165 15,12-4 208-15,2 0 223 0</inkml:trace>
  <inkml:trace contextRef="#ctx0" brushRef="#br0" timeOffset="96544.2">2292 11822 80 0,'0'-14'447'0,"0"-1"90"0,-7 7 83 16,-5 8 55-16,-2 8-54 0,8 7-58 0,6 10-33 0,6 8-15 0,8 4-21 0,-2 10-39 0,2 8-48 0,-8 4-69 0,7 6-71 0,0 2-68 0,6-1-62 0,7 3-59 0,1-3-73 0,5-4-107 0,7-7-149 0,1-4-171 0,5-7-164 0,1-7-183 0,-7-8-189 0,-7-7-36 16,-5-7 73-16,5-8 130 0,-6-7 144 0,-1-4 180 15</inkml:trace>
  <inkml:trace contextRef="#ctx0" brushRef="#br0" timeOffset="96748.62">2376 12390 282 0,'-38'-19'528'0,"-1"5"109"0,-1 3 94 0,8-1-19 0,5 1-122 16,15 0-117-16,5 5-100 0,7-3-99 0,19-1-87 15,1 3-64-15,6-4-45 0,7 0-34 0,6 3-52 16,7 1-80-16,5-3-103 0,15-2-112 15,-1 1-152-15,-6 4-220 0,-8 3-85 16,-4-4 7-16,4 6 63 0,1-3 91 0,7 2 140 16</inkml:trace>
  <inkml:trace contextRef="#ctx0" brushRef="#br0" timeOffset="97105.99">3028 11994 48 0,'-27'-18'422'15,"15"-5"68"-15,-1 2 40 0,13-2-2 16,7 5-121-16,11-1-139 0,16 2-100 0,5-1-65 16,6 6-39-16,7 5-29 0,1 7-16 15,-2 0-9-15,1 7-2 16,1 8 8-16,-14 0 23 0,-7 11 35 0,-12-1 46 16,-20 4 53-16,-13 1 51 0,-6 2 42 0,-14 5 23 15,1-5 2-15,-8 2-15 0,7-5-29 16,1-3-41-16,6-4-47 0,-1-3-47 0,15-1-42 15,5-7-29-15,14 0-27 16,13 0-14-16,6-8-7 0,13 5-3 0,6-4 3 16,7-1-4-16,7 4 1 0,0 4 2 0,-1-3 2 15,1 7 2-15,-1-1 2 0,-6 7 6 16,-13-2 5-16,1 7 4 0,-14-1 1 16,-13 5 8-16,-7-5 9 0,-12 5 22 0,-7-4 29 15,-13 3 20-15,-7-3 10 0,1-1 2 16,-8-6-6-16,7-1-54 0,-5-4-107 0,5-6-151 15,7-5-187-15,6-3-216 0,1-3-264 16,13-5-107-16,6-4 3 16,12-1 89-16,21-1 153 0,13-2 198 0</inkml:trace>
  <inkml:trace contextRef="#ctx0" brushRef="#br0" timeOffset="98341.97">5223 12306 350 0,'-13'0'454'0,"0"0"65"0,-1-4 27 0,2 4-26 0,-2 0-44 0,2 0-18 0,-1 0-1 0,6-5 12 0,7 5-4 16,0 0-25-16,7-3-41 0,-1 3-39 0,-6-3-31 0,7-1-25 0,-1 4-10 0,0-4-3 0,14 4-4 0,6-3-9 0,7-1-12 0,6 0-37 0,7 4-229 0,5-3 0 0,8-1 0 0,6 4 0 0,7-3 0 0,6 3 0 16,0 0 0-16,0 0 0 0,1 0 0 0,-2 0 0 15,8 0 0-15,-6 0 0 0,-2 3 0 0,2-3 0 16,-1 0 0-16,-6 0 0 0,-7-3 0 0,-6 3 0 15,6-4 0-15,-13 4 0 0,6-4 0 16,-6 0 0-16,1 1 0 0,-8-1 0 0,-5-3 0 16,-2 7 0-16,1-3 0 0,-13-5 0 0,1 8 0 15,-9-9 0-15,-10 7 0 0,-2-2 0 0,0 4 0 0,-6 0 0 16,0 0 0-16,0 0 0 0,-6 0 0 0,0 0 0 16,-8 4 0-16,2-2 0 0,5 3 0 15,-6-1 0-15,0-4 0 0,7 8 0 0,-2-8 0 0,-4 3 0 16,-2 0 0-16,8-3 0 0,0 0 0 15,-1 0 0-15,-6 0 0 0,6 0 0 0,1 0 0 16,-6 0 0-16,-2-3 0 0,1 0 0 0,0-2 0 16,-6 2 0-16,5-6 0 0,-5 3 0 15,6-1 0-15,0 0 0 0,-7-5 0 0,8 1 0 0,4 0 0 16,-4-4 0-16,5 1 0 0,1-4 0 0,-1 3 0 16,0-3 0-16,-5 0 0 0,-2-1 0 0,8 0 0 15,-7 1 0-15,0 0 0 0,0 4 0 0,-7-1 0 16,8 0 0-16,-2 4 0 0,-5 0 0 0,-1 3 0 15,1-2 0-15,-1 7 0 0,1-2 0 0,6 2 0 16,7-1 0-16,-8 4 0 0,14-4 0 0,-6 4 0 16,6 4 0-16,0-4 0 0,6 7 0 15,0 1 0-15,2 0 0 0,4-1 0 0,1 0 0 0,0 0 0 16,7 4 0-16,-1 1 0 0,1-2 0 16,6 1 0-16,0 0 0 0,0 0 0 0,0 4 0 0,0 0 0 15,0-5 0-15,1 2 0 0,5 1 0 16,-13 3 0-16,7-5 0 0,7 4 0 0,-7-1 0 15,0 1 0-15,0 0 0 0,-7-1 0 0,7 1 0 16,1-5 0-16,-1 2 0 0,0 1 0 0,-7-1 0 16,1-1 0-16,0 0 0 0,-8 1 0 0,2-2 0 15,-14 1 0-15,0 0 0 0,0 1 0 0,-14-2 0 16,2 2 0-16,-14 1 0 0,-7-1 0 16,1 3 0-16,-7 0 0 0,-7-1 0 0,1 0 0 0,-2 2 0 15,9 1 0-15,-8-2 0 0,7 0 0 0,12 0 0 16,1-1 0-16,1-3 0 0,11-3 0 0,8 3 0 15,6-4-442-15,0-7-816 0,13 7-145 0,0-3 18 16,6-4 138-16,1 0 225 0,6-8 240 0,7 1 257 16</inkml:trace>
  <inkml:trace contextRef="#ctx0" brushRef="#br0" timeOffset="99029.64">5509 11914 233 0,'13'-8'366'0,"1"5"46"0,-8-2-18 0,7 2-46 0,-6 3-56 0,-1-4-59 0,-6 4-36 0,6 4-20 0,-6-4-9 0,-6 8-2 0,0-2 1 0,-1 6 2 0,-12-1 5 0,-8 7 9 0,1 0 6 0,-6 1 0 0,-1 6-2 0,-6-3-7 0,0 4-6 16,0 0 9-16,6-4-14 0,7 7-11 0,0-4-17 15,1 2-15-15,-9-6-23 0,9 2-39 16,5-2-19-16,0-3-20 0,20-3-9 0,0 0-9 16,14-5-7-16,-2 1-3 0,15-3-1 0,-8 0 2 15,8-1 1-15,5 0-1 0,-7-3 4 0,-5-1-10 16,6 5 7-16,1-5 2 0,-1 4 1 0,-1-2 4 15,-5 2-3-15,6 0 10 0,0 0-7 0,1 0-7 16,-2 1-3-16,1 3-28 0,-6-4-72 0,6 0-99 16,0-4-116-16,0 6-123 0,7-6-167 15,-8 4-161-15,1-7-33 0,7 4 47 16,-1-4 87-16,8 0 112 31</inkml:trace>
  <inkml:trace contextRef="#ctx0" brushRef="#br0" timeOffset="99647.38">7978 12181 197 0,'-7'-19'453'0,"7"4"78"0,0-3 64 0,0 1-26 0,7-2-94 16,5 1-89-16,2-4-87 0,12 3-57 0,7-3-55 0,5 0-52 0,1 4-47 0,7-1-38 0,-1 5-13 0,2-1-23 0,4 7-11 0,1 6-5 0,-6 2-2 0,0 7 1 0,0 4-4 0,-8 3 6 0,-5 8 3 0,-7 4 5 0,-13 3-1 0,0 1 6 0,-13-1 24 0,-13 4 28 15,-6-1 43-15,-7 5 55 0,-1-5 58 0,-5 2 58 16,-1-1 54-16,-13 0 42 0,8-3 28 0,-8-1 10 16,0-3-9-16,8-5-29 15,5 1-50-15,13-7-58 0,0-4-100 0,8 0-166 0,5-3 0 16,1-1 0-16,6-3 0 0,6-1 0 0,7-3 0 0,7-3 0 15,6-1 0-15,0-1 0 0,13-2 0 0,-6 1 0 16,5-2 0-16,1-3 0 0,7 4 0 0,-7-1 0 16,0 1 0-16,-7 0 0 0,2 4 0 0,-15-2-200 15,1 2-518-15,-1-1-153 0,7-3-148 16,-13 3-132-16,6-3 9 0,1 0 122 0,6 0 171 0,7-5 174 16,-1 1 200-16</inkml:trace>
  <inkml:trace contextRef="#ctx0" brushRef="#br0" timeOffset="99881.81">9326 11778 361 0,'-6'-22'564'0,"-2"7"117"0,2 0 109 16,0 8-13-16,0-4-91 0,-1 11-77 16,7 0-67-16,7 4-48 0,-1 10-43 0,0 5-37 15,0 7-27-15,2 3-22 0,11 8-27 0,-6 2-28 16,0 6-37-16,-1-1-124 0,-4 7-149 0,4 4 0 15,-5-4 0-15,0 4 0 0,-1-4 0 0,1 1 0 0,5-1 0 16,2-7 0-16,-8 0 0 0,0-7 0 16,1-2-253-16,0-8-370 0,-1-2-173 0,1-6-148 15,-7-9-154-15,6-2-26 0,1-8 91 0,-1-3 153 16,1-5 167-16,-1-3 179 0</inkml:trace>
  <inkml:trace contextRef="#ctx0" brushRef="#br0" timeOffset="100078.62">9040 12280 323 0,'0'-8'506'15,"-8"-2"86"-15,8 2 72 0,8 1-41 0,-2 3-89 0,7-3-70 16,0-1-50-16,6 1-46 0,1 0-46 0,6 0-56 0,0 3-61 16,7 0-55-16,6 1-55 0,0 3-50 15,7-5-73-15,-7 3-88 0,6-3-109 0,1-2-120 16,-7 3-135-16,-1-3-175 0,-5 3-117 15,-1-3-17-15,2-1 54 0,-2 5 93 0,1-4 122 0</inkml:trace>
  <inkml:trace contextRef="#ctx0" brushRef="#br0" timeOffset="100420.09">10231 11855 319 0,'32'-8'374'0,"-5"5"29"0,11 3-44 0,-5 0-70 16,7 3-77-16,-8 8-63 0,7 0-34 15,-13 4-10-15,7 7 1 0,-13 0 13 0,-8 0 18 16,-5 7 33-16,-7 0 39 0,-13 4 43 0,-7 1 43 0,-6-6 36 16,-7 6 28-16,1-5 18 0,-7 1 4 15,0-1-1-15,-7-4-9 0,7-3-19 0,13 3-34 0,6-6-46 16,1-1-47-16,6-3-46 0,6-4-31 15,7 0-23-15,7 1-6 0,13-5 6 16,0-4 7-16,5 1 0 0,8-4-13 16,6 0-18-16,6 0-69 0,1-4-32 0,-1 4 0 0,1-3 0 15,0-4 0-15,0 7 0 0,-7-5 0 0,-1 2-16 0,-11 3-236 16,-1 3-169-16,-6-3-205 0,-1 5-209 16,-19-5-255-16,0 7-80 0,-7 0 43 0,1 0 125 15,0 0 185-15,-2 4 207 0</inkml:trace>
  <inkml:trace contextRef="#ctx0" brushRef="#br0" timeOffset="101505.68">2559 13803 281 0,'14'-10'471'0,"4"2"85"0,-18 5 78 0,0-1-26 0,-12 0-79 0,-2 8-57 0,-5 0-43 0,-1 3-28 0,-6 4-30 0,7 4-21 0,-20 7-15 0,0 3-10 15,-14 4-14-15,2 4-29 0,-8 1-37 16,7-5-49-16,7 0-39 0,-1 1-51 0,13-5-41 16,1-3-32-16,5-4-20 0,15-3-16 15,4-8-29-15,8-3-17 0,14-4-19 16,6-7-20-16,12-4-15 0,14-8-11 0,0-3 1 15,-1-4 8-15,7-3 18 0,0-4 24 16,-6 1 18-16,-8-5 15 0,1 5 15 16,-5-5 10-16,-2 3 12 0,-13 5 14 0,-5-4 24 15,-2 7 30-15,-5 4 28 0,-7 0 28 16,0 8 16-16,0 0 7 0,0 6 1 16,0 4-14-16,0 1-20 0,0 10-22 0,0 4-20 15,0 3-19-15,0 8-17 0,6 8-10 16,-6 2-3-16,0 9 2 0,0 3 5 15,0 3 4-15,0 5 6 0,7 2 7 0,-7-2 6 16,7 3 1-16,-1 0-2 0,8 0-6 16,-8-7-8-16,13-1-37 0,-6-3-8 15,0-11 0-15,1 0 0 0,-2-7 0 0,1-7 0 16,-6-1 0-16,-1-7 0 0,1-1 0 16,-7-5 0-16,-7 1 0 0,1-6 0 15,-8 0 0-15,2-3 0 0,-2 0 0 0,-11-2 0 16,-1-2 0-16,-7 4 0 0,7-1 0 15,-13 0 0-15,7 1 0 0,-2-2 0 16,2 2 0-16,-1 3 0 0,1-3 0 16,-1 3 0-16,1-5 0 0,6 5 0 0,-1-2 0 15,15 2 0-15,-1 0 0 0,0 0 0 16,6 0 0-16,1 0 0 0,12-5 0 0,7 5 0 16,0-3 0-16,14 3 0 0,5 0 0 15,7-4 0-15,6 4 0 0,1-4 0 16,-1 1 0-16,8 3 0 0,5-4 0 0,1 0 0 15,0 4 0-15,0-3 0 0,-8-1 0 16,1-4 0-16,-6 1 0 0,6 4 0 16,-12-5 0-16,5-3-775 0,-13 1-581 0,-5-1-81 15,5 0 55-15,-6-4 173 0,13 0 241 16,0 0 264-16</inkml:trace>
  <inkml:trace contextRef="#ctx0" brushRef="#br0" timeOffset="101757.21">3523 13877 202 0,'-13'-22'505'0,"7"7"121"0,-8 1 120 0,8 3 35 0,6-1-34 0,0 9-36 0,6 6-25 0,-6 9-22 0,0 6-32 0,0 4-29 0,0 12-54 0,7-2-57 15,-7 8-245-15,7 4-247 0,-1 3 0 16,0-2 0-16,1 5 0 0,6-1 0 15,0-2 0-15,0 1 0 0,0-4 0 0,7-7 0 0,-8-1 0 16,2-7-647-16,5-2-267 0,-5-9-140 16,4-7-140-16,-11-5 19 0,0-6 127 15,-1 0 178-15,1-3 179 0,-1-4 191 16</inkml:trace>
  <inkml:trace contextRef="#ctx0" brushRef="#br0" timeOffset="101937.61">3445 14339 318 0,'-26'-12'523'0,"6"1"113"0,-5 4 120 0,5-4 9 0,13 4-52 16,7-1-36-16,19-3-35 0,-5 1-46 0,5 2-82 0,7-6-99 15,7 2-96-15,-1 2-95 0,8-1-84 16,5 0-90-16,-6-1-106 0,7 1-148 0,-1 4-194 16,7-4-192-16,-7 3-215 15,-5 2-210-15,5 2-58 0,-12 0 62 0,13 1 145 16,-1-5 171-16,8 5 206 0</inkml:trace>
  <inkml:trace contextRef="#ctx0" brushRef="#br0" timeOffset="102341.65">4175 13873 11 0,'-14'-18'412'0,"8"3"79"0,-1 1 60 0,14 3 26 0,5-1-89 0,8 5-123 0,13 4-92 0,-1-1-65 15,14 4-48-15,-1 4-44 0,2 3-26 16,-2 1-12-16,0 2 2 16,-12 1 12-16,-7 4 15 15,0 3 21-15,-20 0 20 0,1 1 28 0,-14-2 22 0,1 6 27 0,-13-4 23 16,-7 2 17-16,-7-3 10 0,1-3 0 0,-1 0-2 16,1-3-22-16,-2-2-32 0,15 1-40 15,6-3-40-15,6-5-39 0,7 4-42 16,14-2-31-16,5-2-17 0,13 4-17 15,8 0 0-15,5 4 2 0,8-3-1 16,5 6-1-16,7 0 0 0,7 5 11 0,-7 4-3 16,-7-2-3-16,-5 5 3 0,-8 3 5 0,-13 0 6 15,-5 1 13-15,-21 3 24 0,-6-4 40 16,-13 0 37-16,-7-3 36 0,-6-3 20 16,-13-2 2-16,1-7-86 0,-9-2-98 0,9-5 0 15,-7-7 0-15,-2-4 0 0,9-2-363 16,5-6-263-16,13-2-248 0,1-2-265 15,12-2-96-15,1 4 30 0,19-1 141 0,14 0 213 16,5 4 241-16</inkml:trace>
  <inkml:trace contextRef="#ctx0" brushRef="#br0" timeOffset="102784.39">6805 14372 270 0,'-12'0'541'0,"-2"3"139"15,8 0 132-15,0 2 53 0,6-2-54 0,6-3-50 0,7 0-49 0,0 4-59 0,6-4-73 0,7 0-100 0,7 0-79 0,7 0-81 0,-2 0-82 0,1 0-171 0,7-4-67 0,6 4 0 0,0 0 0 0,0 0 0 0,0 0 0 0,0 0 0 0,-6 0 0 0,0 0 0 0,-1 4 0 0,-6-4 0 16,0 0 0-16,-6 3 0 0,-7-3 0 0,-6 4 0 16,-1-4 0-16,-13 0-139 0,1 4-198 0,-7-4-124 15,-7 0-118-15,7 0-109 0,-6-4-83 0,6 0-65 16,-7 1-65-16,7-1 12 0,-6 1 78 0,0-5 118 16,-1 1 127-16,7 0 135 0</inkml:trace>
  <inkml:trace contextRef="#ctx0" brushRef="#br0" timeOffset="103140.93">6955 14133 186 0,'0'0'401'0,"-13"-3"70"0,13 3 35 0,-7-4-19 0,7 4-40 16,7 0-44-16,6-4-26 0,-6 4-14 15,5 0-9-15,2 0-29 0,6 0 5 0,-1-3-7 16,7 3-13-16,6-4-19 0,7 4-18 0,1-4-15 15,-1 4-59-15,0 0-54 0,-1-3-44 0,2 3-36 16,-1 0-29-16,-6 0-30 0,-1-4-45 0,1 4-67 16,-7 0-85-16,0-4-98 0,-7 1-112 0,1 3-99 15,-14-8-74-15,8 5-73 0,-14 0-84 16,-14-6-28-16,1 6 42 0,0 0 73 0,-6-1 95 0,13 0 125 16</inkml:trace>
  <inkml:trace contextRef="#ctx0" brushRef="#br0" timeOffset="103369.67">6923 13877 181 0,'-6'0'434'0,"6"0"73"0,6 3 68 0,6-3-24 15,2 4-68-15,5 1-62 0,7-5-48 0,7 2-40 16,-1-2-49-16,7 5-52 0,1-5-58 0,5-5-54 0,7 5-46 15,1-2-38-15,-2 2-45 0,-5 0-63 0,-1 0-78 16,1 0-91-16,-13 0-115 0,-1-5-165 0,-5 1-141 16,-15 1-38-16,8-1 25 0,-1 0 63 15,7 1 102-15</inkml:trace>
  <inkml:trace contextRef="#ctx0" brushRef="#br0" timeOffset="103933.15">8844 13899 152 0,'-7'-10'413'15,"1"-2"65"-15,6 1 45 0,6 0-46 16,1-4-90-16,-1 1-92 15,14-1-76-15,0 4-53 0,12-4-39 0,1 1-34 0,-1 2-19 16,1 1-13-16,6 2-4 0,-1 0 5 0,9 6 12 16,-9-2 22-16,1 5 17 0,-6 5 17 0,0-2 11 0,0 8 3 15,-8 0-6-15,1 11-11 0,-6 0-9 0,-7 4-11 0,-6 4-3 16,-1-2 6-16,-6 6 9 0,-13-1 11 0,6-1 11 16,-5 1 11-16,-8 4 6 0,0-3 9 15,1-2 14-15,-7 0 18 0,0-2 17 0,-1 0 10 0,1-1 6 16,7-3-2-16,-1-5-2 0,1 1 1 15,12-3 9-15,7-4 20 0,-6-5-157 0,6-2-101 0,6-1 0 16,1-3 0-16,0-4 0 0,12 0 0 16,1 0 0-16,6-4 0 0,0-3 0 0,0-1 0 15,7 0 0-15,-1-2 0 0,1 3 0 0,6-3 0 0,-7-2 0 16,1 4 0-16,-1-3 0 0,1 5 0 0,-7-2 0 16,-6 1 0-16,6-1 0 15,-7 1-316-15,-6 0-873 0,13 0-162 0,-6-1-17 0,6 1 105 16,0-1 200-16,13 1 236 0,13 0 238 0</inkml:trace>
  <inkml:trace contextRef="#ctx0" brushRef="#br0" timeOffset="104209.84">10225 13708 68 0,'-13'-22'482'0,"-1"4"157"0,2 0 166 15,-8 7 122-15,14 0 9 0,-1 4-38 0,0 2-59 0,1 5-72 16,-1 5-82-16,7 6-89 0,0 0-72 15,7 7-499-15,-1 0-25 0,1 11 0 0,0 2 0 16,-1 1 0-16,0 5 0 0,8 2 0 0,-8 3 0 0,0 2 0 16,1 2 0-16,13 2 0 0,-14-1 0 15,8 1 0-15,-8 0 0 0,-6-4 0 0,6-4 0 16,0-3 0-16,-6-1 0 0,7-6 0 0,-7-4-47 16,0-5-950-16,7-3-90 0,6-6-72 15,-7-5-30-15,1-3 102 0,-7-4 157 16,7-4 179-16,-1-3 171 0</inkml:trace>
  <inkml:trace contextRef="#ctx0" brushRef="#br0" timeOffset="104388.11">9957 14119 32 0,'0'0'493'0,"0"-4"166"0,0 4 135 0,0 0 152 15,8 0 0-15,-2-4-66 0,6 4-90 0,8 0-112 16,-1-3-101-16,15-1-152 0,-2 4-130 0,1-7-102 15,6 3-79-15,-1-3-72 0,9 4-73 16,-9-6-84-16,-5 3-102 0,-1-2-125 0,7 0-139 16,-6 2-124-16,6-6-98 0,-6 5-96 0,-7 0-121 15,-1-1-1-15,2 1 78 0,-8-1 109 16,8 1 119-16,-1 4 151 0</inkml:trace>
  <inkml:trace contextRef="#ctx0" brushRef="#br0" timeOffset="104747.58">10758 13782 228 0,'-6'-18'447'0,"6"2"70"0,6-2 48 0,2 7-55 0,4-3-104 16,8 6-88-16,5 1-63 0,2 3-42 0,5 1-27 15,-6 6-22-15,0 1-20 0,7 8-17 0,-7-2-25 16,0 8-21-16,1 0-17 0,-9 0-16 15,-4 9-6-15,-8-2 3 0,-6 4 13 0,-6 1 22 16,-8 3 60-16,2-4 28 0,-8 4 27 0,-6 0 25 16,1-4 19-16,-2 5 15 0,-5-5-16 15,6 0 13-15,-1-3 1 0,8-1-11 0,12-6-8 16,-5-1-1-16,12-4 4 0,6-2 11 0,7-5 25 16,0 0-99-16,6-3-173 0,7 0 0 0,0-4 0 15,7 0 0-15,6-4 0 0,-7 0 0 16,8 4 0-16,-1-3 0 0,0 3 0 0,1-4 0 15,-2 4 0-15,1-4 0 0,0 1 0 0,-7 3 0 16,-5-4 0-16,-1 4 0 0,-14 0 0 0,8 0 0 16,-13-3 0-16,-7 3-1080 0,0 0-326 15,0 0-39-15,-7 0 80 0,1 0 197 0,-8-5 272 16,2 5 287-16</inkml:trace>
  <inkml:trace contextRef="#ctx0" brushRef="#br0" timeOffset="106229.62">2983 15511 114 0,'-7'-15'440'0,"-6"-2"99"0,-6 0 101 0,-7 7 58 0,6-5-13 0,0 1-4 0,7 3 11 0,-7 0 9 0,8 3-5 0,-15 1-26 0,7 4-53 0,-12-5-67 0,7 8-82 0,-1 0-468 0,-7 0 0 0,-7 8 0 0,1 2 0 0,1 9 0 16,-8 3 0-16,7 6 0 0,6 3 0 16,1 5 0-16,5 1 0 0,9 3 0 15,4 1 0-15,14-1 0 0,6 0 0 0,14-4 0 16,0-2 0-16,13-1 0 0,5-4 0 0,21-4-991 15,0-10-245-15,0-4-116 0,-1-7 37 16,-13-4 156-16,14-4 219 0,-7-2 226 0,0-6 268 16</inkml:trace>
  <inkml:trace contextRef="#ctx0" brushRef="#br0" timeOffset="106527.49">3431 15529 308 0,'20'-14'504'0,"-13"3"89"0,-1 0 78 0,-6 7-37 15,0 0-92-15,-13 8-76 0,7 0-55 16,0 2-42-16,-2 6-42 16,-4-1-46-16,-1 4-44 0,-13 3-40 0,-7 0-40 0,7 0-37 0,-6 4-33 15,5-4-20-15,-5 1-10 0,12-1-7 16,-6 1-6-16,1-4-3 0,11-1 1 0,1-3-4 16,0-4-7-16,7 0-9 0,-1 1-8 15,1-5-2-15,6 1-4 0,0 0-7 16,0-1 0-16,6-3 5 0,1 0 4 0,-1 3 6 15,7-3 0-15,0 0 4 0,1-3 1 16,11 3-3-16,1 0-7 16,-6-7-10-16,12 3-30 0,1 1-64 0,-7-5-103 0,0 1-128 15,7 0-127-15,-1-4-125 0,1 4-121 16,-14 0-120-16,1-5-16 0,-14 5 69 0,1 0 98 16,-7-1 111-16,-7 5 140 0</inkml:trace>
  <inkml:trace contextRef="#ctx0" brushRef="#br0" timeOffset="106721.31">3393 15606 282 0,'-13'-11'422'0,"7"3"55"16,-8 1 22-16,8-4-44 16,-1 4-70-16,0 3-56 0,1 1-28 0,-1 3-1 15,1 0 14-15,12 3 6 16,1 5 6-16,6 3 1 0,6 3-5 0,-5 5-22 0,5 7-43 0,-12-1-48 16,6 4-49-16,-7 4-44 0,8 0-40 15,-8 4-37-15,7 0-66 0,-7-8-107 16,14 4-139-16,-7-4-145 0,13-7-159 0,-7 0-196 15,8-7-114-15,-15-8 8 0,2-3 86 16,-2-4 118-16,8-8 145 0</inkml:trace>
  <inkml:trace contextRef="#ctx0" brushRef="#br0" timeOffset="106913.4">3523 15587 209 0,'-13'-25'436'0,"13"0"54"0,0 10 44 0,13 1-45 16,0 5-94-16,6 6-73 0,7 6-44 15,0 9-15-15,7-1-4 0,6 7-7 0,-6 8-5 16,6 3 6-16,0 0 10 0,0 8 8 16,0-5-11-16,-6 9-20 0,-8-1-36 0,-5 1-47 15,-6 3-36-15,-2-4-115 0,-5 1-169 16,6-4-196-16,-13-5-246 0,7-7-226 16,-7-3-132-16,0-3 5 0,12-8 105 0,14-7 160 15,7-8 228-15</inkml:trace>
  <inkml:trace contextRef="#ctx0" brushRef="#br0" timeOffset="107581.99">10133 15185 210 0,'-12'-11'472'0,"-14"-1"98"0,-7 5 93 0,7 0 14 0,-7 3-51 0,-5 1-22 0,4 6-7 0,-5 1 5 0,-6 3-6 0,5 8-18 0,-11 3-35 0,5 8-40 0,7 3-49 0,-6 5-56 0,11 1-300 15,2 7-98-15,7-3 0 0,-2 5 0 0,14 1 0 0,7 2 0 16,-1-3 0-16,7-1 0 0,7 2 0 0,6-4 0 16,6-2 0-16,1-6 0 0,6 1 0 0,-1-9 0 15,2-3 0-15,-1-4-32 0,0-7-826 0,7-8-208 16,-1-3-190-16,7-3-29 0,-7-4 95 0,8-8 179 0,-1 1 223 15,0-1 238-15</inkml:trace>
  <inkml:trace contextRef="#ctx0" brushRef="#br0" timeOffset="107927.93">10616 15368 280 0,'-14'-7'449'0,"8"0"56"0,6 2 35 0,-7 2-79 0,14 3-120 16,-7-3-89-16,6 6-50 0,-6-3-21 0,0 8 0 16,-6 2 11-16,-1 1 29 0,1 4 31 0,-14 3 30 15,8 4 21-15,-8-4 17 0,-13 5 12 0,7-1 7 16,-6 0 1-16,-1-4-13 0,1 4-24 0,5-4-20 16,-5 0-21-16,12 1-33 0,1-5-34 15,5-2-39-15,8-5-20 0,-6 0-24 16,4-3-23-16,2-2-18 0,6 3-16 0,0-1-55 0,0-4 0 15,0 0 0-15,6 0 0 0,2 3 0 0,4 2 0 0,1-5 0 16,7 0 0-16,0-8 0 0,-2 8 0 16,9-4 0-16,-1-3 0 0,0 7 0 0,7-7 0 15,-7-1 0-15,6 5 0 0,-12-2-41 0,5 3-279 16,-5 2-124-16,0-5-118 0,-7 2-101 0,7 3-66 16,-8-5-39-16,2 2-29 0,-1 0-28 0,-7-1 32 15,-6 0 82-15,0-3 95 0,0-1 105 0,0 1 126 16</inkml:trace>
  <inkml:trace contextRef="#ctx0" brushRef="#br0" timeOffset="108117.02">10648 15482 39 0,'-6'-16'381'0,"-1"2"79"16,0 7 66-16,-5-4 5 0,4 0-30 0,2 0-54 15,0 0-40-15,-1 3-39 0,7 5-33 0,0 3-39 16,0 0-21-16,0 3-8 0,7 2 8 0,-1 5 20 16,8 1 32-16,-2 4 28 0,-5 7 4 0,6 4-15 15,0 3-26-15,-7 0-34 0,8 4-44 0,-8 0-47 16,0 4-47-16,1-1-45 0,0 1-40 15,-7-1-39-15,6 1-59 0,-6-3-86 0,0-5-133 16,7-4-170-16,-7-3-196 0,6-7-167 0,0 0-153 16,1-8-133-16,0-3 15 0,5-8 111 0,2-3 165 0,-1-4 160 15,6-8 187-15</inkml:trace>
  <inkml:trace contextRef="#ctx0" brushRef="#br0" timeOffset="108336.9">10869 15379 120 0,'13'-18'429'0,"-6"3"69"0,6 4 54 0,7 8-10 16,5-2-97-16,1 10-100 0,7 1-63 0,7 5-29 16,-2 8-5-16,1 3 12 0,0 7 22 0,1 4 20 15,-8 4 47-15,-5 7 43 0,-9 0 25 16,2 3 2-16,-20 2-29 0,0-2-34 0,-13 4-73 16,-6-4-72-16,-1-3-104 0,1 0-152 0,-7 1-213 0,0-9-254 15,-1-3-289-15,1-11-263 0,0 0-107 0,13-11 21 16,0-5 136-16,13-6 214 0,0 0 268 0</inkml:trace>
  <inkml:trace contextRef="#ctx0" brushRef="#br0" timeOffset="121131.82">15767 15097 142 0,'-13'-22'518'0,"0"4"131"0,-7-1 126 0,7 4 104 0,-7 4-43 0,8 1-49 0,-1 2-66 0,6 5-67 0,7 3-65 16,0 3-81-16,7 8-80 0,6 7-68 0,7 8-38 16,-1 8-299-16,7 5-23 0,0 9 0 0,7 7 0 15,-7 7 0-15,0 5 0 0,-7 2 0 0,1 4 0 16,0 4 0-16,-1 4 0 0,-6-1 0 0,6 4 0 15,-5 2 0-15,5-3 0 0,1-6 0 0,-8-4 0 16,8-4 0-16,-7-2 0 0,7-11-196 0,-1-6-642 16,-6-2-134-16,7-12-125 0,-7-6-79 0,0-5 54 15,-7-10 143-15,7-8 184 16,-7-10 183-16</inkml:trace>
  <inkml:trace contextRef="#ctx0" brushRef="#br0" timeOffset="121382.18">15858 15650 4 0,'-12'-48'445'0,"4"1"100"0,2 3 90 16,0 4 79-16,6-1-69 0,6 1-86 15,14 4-71-15,6 3-47 0,13-1-52 0,13 9-57 16,0 3-57-16,13 4-63 0,7 3-58 0,6 7-48 16,7 5-42-16,-8 6-27 0,8 5-21 0,-12 10-9 15,-2 5-4-15,-19 9-8 0,-7 9-4 16,-12 2-1-16,-13 1 1 0,-20 4 1 0,-20 0-1 0,0 3 4 15,-19-4 10-15,-12 1-2 0,-2-5 1 0,-12 1 0 16,7-2-10-16,-7-10-32 0,12 1-59 16,1-7-93-16,13-4-115 0,0-8-128 0,13 1-150 15,-13-7-193-15,13-1-68 0,-7-7 26 16,7 0 80-16,20-5 106 0,6-2 150 0</inkml:trace>
  <inkml:trace contextRef="#ctx0" brushRef="#br0" timeOffset="121988.67">17343 16167 219 0,'-6'4'497'0,"6"-4"89"0,0 3 81 15,6 0 12-15,8-3-80 0,-2 0-76 0,14 0-66 0,1 0-49 16,11 0-48-16,1-3-62 0,7 3-66 0,13-3-63 16,0 3-49-16,6-4-63 0,0-1-18 0,6-2-18 15,-6 4-12-15,0-4-4 0,0-1-2 0,-6 1 19 16,0 0-20-16,-7 2-22 0,-7-1-47 0,-5 2-25 15,-8 0-26-15,-5 1-19 0,-15 0-5 0,1-2-4 16,-6 2 19-16,-14-1 3 0,-6-1 18 0,-7 3-13 16,-12-5-18-16,-1 3-11 0,-6 4-9 0,-7-4-12 15,1 1-28-15,0-4-3 0,5 2-3 0,2-2 0 16,-1-4 10-16,13 0 17 0,-1 3 27 16,7-2 30-16,2-1 36 0,-2 0 38 0,7-1 37 15,-1 2 32-15,2-1 33 0,-2 4 36 0,8-4 51 16,0 3 26-16,-1 1 27 0,1-1 26 0,-1 6 17 15,0-6 6-15,1 4-24 0,6-1-7 0,0 5-18 16,0-3-23-16,13 0-30 0,0 3-33 16,6 0-24-16,7 0-24 15,7 0-20-15,7 0-18 0,-8 3-11 0,7 0-8 0,0 6-5 0,7 1-4 16,-7 2-7-16,0 1-8 0,-7 3-2 0,1 2-4 0,-14 4 0 16,8 3 2-16,-15 1 5 0,2 0 8 15,-8 3 4-15,-6 1 5 0,0-1 8 0,-6 0 1 16,-1 1 5-16,0-5-1 0,-5 1 1 0,5-1-2 15,-13-6-5-15,8-1-10 0,-2-3-31 0,2 0-52 16,-2-4-75-16,-5-4-95 0,6-3-103 0,0-1-128 16,-1-3-160-16,2-3-74 0,5-1 9 0,7-3 61 15,7-4 84-15,5 0 126 0</inkml:trace>
  <inkml:trace contextRef="#ctx0" brushRef="#br0" timeOffset="122627.98">19505 15892 253 0,'-13'-8'428'0,"1"-3"58"0,-8 5 17 0,0-6-39 16,1 5-61-16,-1 0-45 0,0 3-28 0,-6 0 2 0,1 1 13 0,-8 3 13 0,7 0-2 0,-6 0-8 0,-1 3-8 0,1 5-5 0,-2 3-10 0,2-1-13 0,-1 9-18 0,1 4-14 0,5 2-36 0,2 0-43 15,-1 8-42-15,12 0-44 0,2 1-32 0,6 2-36 16,6-3-19-16,6 3-15 0,6-3-11 0,15-3-5 16,-7-4-15-16,12-5-20 0,1-3-18 0,-1-3-20 15,7-8-19-15,1-7-17 0,-2-3-2 0,8-8 9 16,-7-8 13-16,0-2 21 0,0-9 23 0,0-3 26 15,-7 0 27-15,-5-8 37 0,-8 4 36 0,-6-2 34 16,1-5 38-16,-14 0 34 0,0 4 33 0,0-1 18 16,-7 1 22-16,0 7-238 0,1-1-19 15,-1 9 0-15,1 4 0 0,0 6 0 0,6 3 0 0,6 9 0 16,0 6 0-16,1 6 0 0,-1 9 0 16,8 3 0-16,-2 9 0 0,8 3 0 0,-1 7 0 15,7 8 0-15,-6 3 0 0,0 4 0 0,-1 8 0 16,1 6 0-16,-8-3 0 0,8 3 0 0,-7 1 0 15,-6 0 0-15,6-8 0 0,-7 0 0 0,0-7 0 16,2-3 0-16,-2-5 0 0,7-7 0 0,-7-9 0 16,-6-4 0-16,7-4 0 0,0-12-942 0,-1-3-284 15,14-13-114-15,-8-2 30 0,2-4 142 0,5-3 215 16,-5-1 233-16,4-2 251 0</inkml:trace>
  <inkml:trace contextRef="#ctx0" brushRef="#br0" timeOffset="123293.98">21831 16005 307 0,'0'-14'479'0,"-7"3"80"0,0 4 52 0,7-5-46 0,-6 5-92 0,6 4-76 0,0 3-52 0,0 7-36 0,-7 3-24 0,7 5-16 0,-6 7-9 0,-7 4-4 0,0 4 0 0,-7 2-2 0,-6 9-1 0,-7 2 0 0,1-2-2 0,7 6-11 0,-9-3-22 0,2 1-25 0,-1-6-37 0,7-2-36 16,1 0-35-16,5-8-31 0,7 1-23 15,6-8-17-15,1-1-10 0,-1-10-7 0,7 1-6 16,7-8 9-16,-1-8-5 0,7-8 0 0,0 1 1 16,7-10 3-16,-7-4 0 0,0-2-9 0,0-6 7 15,-7-7 6-15,8 0 8 0,-2-4 16 0,2 0 15 16,-2-3 19-16,1-5 19 0,7 4 22 16,0 4 21-16,-8 1 20 0,8 2 0 0,-1 8-143 0,1 0 0 15,-7 8 0-15,7 6 0 0,-7 5 0 16,6 2 0-16,7 12 0 0,1 3 0 0,-8 6 0 15,7 9 0-15,0 4 0 0,0 7 0 0,7 4 0 0,-7 7 0 16,0 3 0-16,0 6 0 0,-1-2 0 0,-5 1 0 16,7 0 0-16,-1 0 0 0,0-4 0 0,-1-1 0 15,-5-2 0-15,0-9 0 0,-1-2 0 16,-5-4 0 0,-8-4 0-16,0-8 0 0,0-3-551 0,2-3-865 0,4-8-65 0,1-5 65 0,1-5 174 15,12-1 252-15,0-7 275 0</inkml:trace>
  <inkml:trace contextRef="#ctx0" brushRef="#br0" timeOffset="124107.99">24110 15977 267 0,'0'-9'400'0,"0"-1"58"0,0-1 1 0,0 0-33 0,0 4-43 0,-6-4-38 0,-2-1-12 0,2 5 1 0,-6 0 11 0,-2 2 20 0,1-1 19 16,-7 2 8-16,2 0 7 0,-9 1-5 0,-11 6 0 16,-2 1-8-16,1 0-21 0,-6 7-24 0,5 1-26 15,-5 5-23-15,6 2-32 0,-1 2-106 0,8 5-154 16,-1 7 0-16,7-4 0 0,0 8 0 0,7 0 0 15,-1-1 0-15,7 1 0 0,7-4 0 0,6 0 0 16,6-3 0-16,7-1 0 0,7-7 0 0,12 0 0 16,1-11 0-16,6-1 0 0,0-6 0 0,13-8 0 15,-13-3 0-15,7-4 0 0,-7-8 0 0,7-1 0 16,-7-11 0-16,-7 2 0 0,1 0 0 0,-1-7 0 16,-12-1 0-16,-1 0 0 0,-5-3 0 0,-8-1 0 15,-6-3 0-15,6 7 0 0,-6-2 0 16,0 2 0-16,0 4 0 0,0 4 0 0,6-1 0 0,-6 11 0 15,0 1 0-15,8 7 0 0,-8 5 0 16,6 6 0-16,0 6 0 0,7 5 0 0,1 7 0 16,-8 5 0-16,7 6 0 0,-6 5 0 0,5 3 0 15,2 2 0-15,-8 5 0 0,1 3 0 0,-1 5 0 16,0-4 0-16,2 3 0 0,-2 0 0 0,0 0 0 0,8-3 0 16,-8 0 0-16,0-1 0 0,1-6 0 0,-1-1 0 15,-6-3 0-15,7-5 0 0,0-2 0 0,-1-9 0 16,0-2 0-16,0-4 0 0,2-4 0 15,-2 0 0-15,7-8 0 0,-7-3 0 0,1 0 0 0,0-3-67 16,5-4-992-16,2 0-129 0,-8-5-105 16,7 1 38-16,0-3 134 0,-6-1 192 0,5-4 212 15,2 1 234-15</inkml:trace>
  <inkml:trace contextRef="#ctx0" brushRef="#br0" timeOffset="124795.49">24781 16368 350 0,'0'4'528'0,"0"-4"110"0,0 0 94 0,0 4 6 0,0-4-31 0,13 0-18 0,-7 0-16 0,8 0-22 0,-2 0-29 0,8 0-47 0,-1 0-60 0,7 0-66 0,7 0-125 0,-1 0-324 16,14-4 0-16,-1 4 0 0,2 0 0 0,4-4 0 16,-5 4 0-16,-1 0 0 0,1-3 0 0,-1 3 0 15,2 0 0-15,-2-4 0 0,1-1 0 0,-1 5 0 16,-5-2 0-16,-2-3 0 0,1 2 0 0,-12-4 0 15,-1 3 0-15,-7 4 0 0,1-6 0 0,-7 6 0 16,-7-5 0-16,1 2 0 0,-1-1 0 0,-6-1 0 16,0 2 0-16,-6 3 0 0,6-3 0 0,-7-1 0 15,1 4 0-15,-1-4 0 0,-6 1 0 0,7 0 0 16,-1-2-257-16,0-2-42 0,-5 0-8 0,-2-1 19 16,8 1 35-16,-7 0 44 0,0-1 54 0,0 1 56 15,-1-4 63-15,-5 0 53 0,0 1 47 16,-8 2 44-16,-5-3 40 0,-1 0 37 0,7 4 22 0,-6-5 12 15,6 5 5-15,0 0-2 0,0 0-6 0,0 3-8 16,13-3-123-16,-7 2-85 0,14 2 0 16,-8 0 0-16,14 3 0 0,-6 0 0 0,6 0 0 0,6 3 0 15,2 0 0-15,4 2 0 0,8 2 0 16,-1 0 0-16,7 4 0 0,1-4 0 0,-1 5 0 16,6 2 0-16,-6-3 0 0,7 1 0 0,-7 2 0 15,7 1 0-15,-8 0 0 0,1-5 0 0,-6 5 0 16,0-1 0-16,-7-3 0 0,-7 3 0 0,0-2 0 15,-6 3 0-15,-6-5 0 0,6 2 0 0,0 3 0 16,-13-5 0-16,0 5 0 0,-6-4 0 0,-1 0 0 16,-6 0 0-16,-1 0 0 0,2 0 0 15,5 0 0-15,-6-4 0 0,6 0 0 0,1 1 0 16,-1-1 0-16,8-7 0 0,-8 8 0 0,7-8 0 0,-7 2-288 16,14-2-697-16,6 0-160 0,0 0-123 0,6 0 22 15,1-6 138-15,13 2 197 0,6-6 211 0,13-5 227 16</inkml:trace>
  <inkml:trace contextRef="#ctx0" brushRef="#br0" timeOffset="125299.47">26467 15815 135 0,'0'-11'542'0,"7"4"152"0,-7-1 144 0,0 5 98 0,0 3-32 0,0 0-67 0,0 7-76 0,0 0-75 0,7 4-80 0,5 4-77 0,2 3-79 0,-1 5-177 0,6 2-273 0,-6 4 0 0,1 1 0 0,-8 10 0 0,0 0 0 0,1 4 0 0,-7 4 0 0,-7 0 0 0,7 3 0 15,0 0 0-15,0 0 0 0,0 1 0 0,0-5 0 0,0 1 0 16,0-8 0-16,7 0 0 0,-1-4 0 16,7-6 0-16,-6-4 0 0,5-4 0 0,-4-4 0 15,4-3 0-15,2-8 0 0,-8-3 0 0,7-1 0 16,0-6 0-16,-6-1 0 0,-1-7 0 0,0 0 0 0,-6-7 0 15,7 0 0-15,-7-5 0 0,-7-5 0 16,1 1 0-16,-7-5 0 0,0-1 0 0,0-4 0 0,0-3 0 16,0-1 0-16,-1-2 0 0,8-2 0 15,-7 2 0-15,7-1 0 0,-1 0 0 0,7 7 0 16,0-3 0-16,0 4 0 16,0 2 0-16,7-3 0 0,-1 8 0 0,1-1 0 0,5 5 0 0,-4 3 0 15,11 4 0-15,-6 3 0 0,6 4 0 0,1 1 0 16,6 5 0-16,0 2 0 0,1 6 0 0,5 2 0 15,1 2 0-15,-7 7 0 0,-1 1 0 0,1 7 0 16,-6 3 0-16,-7 0 0 0,0 5 0 0,-6 3 0 16,-7 0 0-16,-7-4 0 0,0 5 0 0,-6-1 0 15,-6-1 0-15,0-2 0 0,-14-1 0 16,1-3 0-16,-8-1 0 0,1-6 0 0,7-1 0 0,-1-3 0 16,1-8 0-16,5 4-82 0,-5-7-1165 0,6-4-166 15,7-4-16-15,-1-2 89 0,13-2 205 16,7 8 275-16,7-12 319 0</inkml:trace>
  <inkml:trace contextRef="#ctx0" brushRef="#br0" timeOffset="126179.77">14849 14562 332 0,'0'-11'507'0,"-13"0"74"0,-1 0 65 0,-5 0-40 0,6 4-95 0,-6-1-48 0,-1 4-20 0,7 8-9 0,-13 4-13 0,6 10 1 0,-6 11-10 0,0 15-10 0,7 22-11 16,-1 18-10-16,8 19-4 0,-2 18-25 0,1 11-32 16,13 14-130-16,0 8-190 0,0 0 0 0,7 7 0 15,5-3 0-15,8-8 0 0,13-4 0 0,13-6 0 16,12-12 0-16,7-7 0 0,27-11 0 16,12-5 0-16,19-9 0 0,21-11-657 0,18-9-450 15,7-10-187-15,21-14-56 0,-1-12 46 0,6-14 190 16,7-12 280-16,6-14 365 0</inkml:trace>
  <inkml:trace contextRef="#ctx0" brushRef="#br0" timeOffset="126635.64">20717 15462 256 0,'-52'-21'421'0,"-1"-1"55"0,2 1 26 0,5-2-47 16,1 2-77-16,12-1-41 0,1-1-11 0,-2 9 10 15,15-1 9-15,13 4-1 0,-1 0-3 0,14 7 2 16,12 4 7-16,1 11 14 0,19 4 20 16,7 14 15-16,19 8 2 0,0 10-13 0,12 5-26 15,2 11-35-15,0 6-36 0,4 4-226 0,-4 4-65 16,-1 4 0-16,-6 3 0 0,-1 4 0 0,-12-4 0 15,-7 4 0-15,-13-4 0 0,-13 1 0 0,-7-8 0 16,-11-1 0-16,-8-7 0 0,-14-2 0 0,-6-4 0 16,1-9 0-16,-13-2 0 0,-14-8 0 0,0-5 0 15,-6-2-716-15,7-7-267 0,-7-8-235 16,5-5-66-16,9-5 57 0,5-12 159 0,21-7 218 16,5-4 234-16</inkml:trace>
  <inkml:trace contextRef="#ctx0" brushRef="#br0" timeOffset="127434.33">23615 15398 360 0,'-20'-19'591'0,"1"4"119"16,-7 5 96-16,-6 2 6 0,-1 0-81 0,-13 5-63 0,1 6-53 0,5 13-39 0,-5 9-31 0,-1 8-41 0,1 11-52 0,-1 8-58 0,13 13-58 0,-6 9-245 15,13 9-91-15,7 10 0 0,-1 5 0 16,14 1 0-16,6-1 0 0,13-2 0 0,0-1 0 16,12-3 0-16,9-7 0 0,5-5-166 0,12-7-539 15,15-7-205-15,-1-3-222 0,13-13-94 0,0-1 34 16,7-12 139-16,6-10 204 0,7-4 212 0</inkml:trace>
  <inkml:trace contextRef="#ctx0" brushRef="#br0" timeOffset="127860.98">27555 15569 134 0,'-6'4'440'0,"6"3"76"0,6 8 59 0,7 3-6 16,13 8-87-16,7 3-77 0,13 12-47 0,12 2-27 16,0 9-19-16,7 3-8 0,1 7-15 0,-1 4-20 15,-6 3-22-15,-7 5-31 0,-13-5-26 0,0 1-37 16,-13 0-35-16,7-4-39 0,-14 0-31 0,-12-4-23 15,-7 1-34-15,-7-12-58 0,-12 0-77 16,-7-7-96-16,-13-5-120 0,-1-2-136 0,-5-3-169 16,-14-12-141-16,7-8-28 0,0-3 42 0,6-6 92 15,7-3 125-15</inkml:trace>
  <inkml:trace contextRef="#ctx0" brushRef="#br2" timeOffset="143427.53">8766 3282 294 0,'6'-7'399'16,"-6"-1"39"-16,-6-2-13 0,-1-2-71 0,1 2-90 0,-1-5-65 0,7 4-36 0,0 0-14 0,0-3-3 0,0 1-1 0,0 4-6 0,7 1-10 0,-7 0-10 0,0 1-13 0,6 3-12 0,1 4-9 15,-1 0-7-15,1 11-8 0,5 5-6 0,-4 10-7 16,-2 6-7-16,0 8-14 0,-6 9-12 0,0 1-8 16,-6 5-7-16,0 0-4 0,-2 3-4 0,-4 2-1 15,5-6-1-15,-12-3-3 0,12 0-4 0,-5-3-11 16,4-7-19-16,-4-5-30 0,5 1-32 16,1-11-41-16,-1 0-44 0,7-9-47 0,0-2-55 15,0-8-71-15,7-2-106 0,6-14-47 0,-1 2 4 16,-4-4 31-16,4-6 61 0</inkml:trace>
  <inkml:trace contextRef="#ctx0" brushRef="#br2" timeOffset="143662.53">8746 3432 59 0,'0'-30'361'16,"0"5"50"-16,0 4 29 0,7-1-56 0,-1 0-89 16,7 6-103-16,0 2-75 0,13-1-44 0,0 5-25 15,1-2-14-15,-1 9-10 0,6 3-4 0,1 0-3 16,-1 3-3-16,1 9-1 0,-1-2-2 0,-5 5 2 15,-9 4 1-15,2 3 7 0,-13 3 9 0,-14 0 17 16,1 4 19-16,-20 5 20 0,0-1 22 0,-7 0 19 16,-6 0 8-16,1-4-4 0,-9 0-14 15,9-3-18-15,-1 0-25 0,13-4-36 0,-7-4-45 16,13-3-61-16,0-1-62 0,8-7-74 0,12 1-111 16,0-3-167-16,6-2-68 0,8-6-5 0,-2-2 30 15,21 2 57-15</inkml:trace>
  <inkml:trace contextRef="#ctx0" brushRef="#br2" timeOffset="144242.34">9404 3692 360 0,'-7'4'435'0,"7"0"42"0,0-1-10 0,7 1-80 16,0-4-109-16,6 4-72 0,-1-1-43 0,8-3-26 15,0 3-13-15,12 1-23 0,1-4-17 0,12 0-22 16,1 0-20-16,13 0-17 0,6 5-12 0,-6-2-8 16,-1-3-5-16,0 5-1 0,1-2-1 0,-7-3 1 15,1 3 0-15,-15 0 0 0,1 2 1 0,-6-5 1 16,-1 3-1-16,-12 0 1 0,0-3 0 15,-7 5 0-15,-7-5 0 0,8 0-3 0,-8 4-3 16,0-4-7-16,-6 0-5 0,0 0-9 16,-6 0-7-16,0-4-4 0,-8-1-2 0,1 2 4 15,0 0 6-15,6-2 4 0,1-1 9 0,-14 3 5 16,8-5 8-16,-8-1 3 0,1 3 3 0,-7-2 4 16,6 1 4-16,1-4 6 0,-7 3 3 0,6-2 3 15,1 3 4-15,-1-5 3 0,0 2 3 0,7 2-6 16,0-3 3-16,0 5-3 0,1-3-3 0,4 1-4 15,8-1-7-15,0 1 0 0,0 5-7 0,8-6-2 16,-2 2-2-16,6 4-2 0,2 3 0 16,-1-4-2-16,7 4-1 0,-2 0 0 0,2 4-1 15,0-1 1-15,13 4 1 0,-8 2 1 0,-5 2 0 0,0 3 0 16,-14 1 2-16,-6-1 3 0,6 1 5 16,-6 3 6-16,0 1 14 0,-6-1 11 0,6-4 14 15,-6 6 10-15,-8-3 7 0,2-2 0 0,5-1-3 16,-6 1-12-16,0-3-14 0,7-2-13 0,-2-3-16 15,2 1-26-15,6-1-29 0,0 0-38 16,0-3-45-16,0-4-48 0,-6 4-47 0,0-4-57 16,6-4-78-16,-7 4-96 0,7-4-55 0,-7 0-4 15,7-3 25-15,0 4 61 0</inkml:trace>
  <inkml:trace contextRef="#ctx0" brushRef="#br2" timeOffset="144817.14">11364 3402 180 0,'7'-3'357'0,"-1"-4"49"16,1 3-9-16,0 1-51 0,-7 0-66 0,6-2-59 0,-6 1-42 0,0 1-20 0,-6-1-5 0,-1 1 2 0,-6-1 7 0,6 1-5 0,-5 3-4 0,-8-4-5 0,0 4-3 16,-6 0-2-16,7 0-2 0,-1 4 0 15,-6-4-8-15,1 3-10 0,-2 4-12 0,-5 0-12 16,12 5-7-16,-13-1-5 0,7 0-2 0,6 7-8 16,-5 0-7-16,11 1-10 0,-4-1-11 15,10 4-14-15,2-4-12 0,0 4-5 0,12-4-5 16,0-2-6-16,2 1-5 0,10-1-5 0,-4-6-2 15,5 1-7-15,1-3-2 0,6-1-2 16,-7-7 3-16,7 0 0 0,7-4 2 0,-7-3 2 16,0-8 4-16,7 5 2 0,-7-6-2 0,0-1 4 15,-7-2 3-15,-5 1 4 0,-8-4 13 16,6 0 19-16,-12 0 28 0,0 0 26 0,-6 0 34 0,0 3 31 16,0 5 28-16,-1 0 15 0,7 2-1 15,-7 8-8-15,7-3-21 0,-6 7-27 0,-1 0-27 16,7 7-19-16,0 9-10 0,7 1-3 0,-1 5-1 15,-6 3 6-15,7 5 3 0,-7 3-2 16,0 0-6-16,7 4-8 0,-7 0-7 0,0 3-12 16,0-4-12-16,0 6-6 0,0-6-14 15,-7 1-10-15,7-9-8 0,-7 5-2 0,7-7-6 0,-6-4-18 16,-1 0-24-16,7-7-30 0,0-1-46 16,-6-3-61-16,-1-4-79 0,7-3-98 0,0-4-103 15,7-4-100-15,-1-3-73 0,7 0-68 0,-6-4-73 16,0 4-55-16,-1-4 43 0,0-3 86 0,0 2 95 15,2-3 118-15</inkml:trace>
  <inkml:trace contextRef="#ctx0" brushRef="#br2" timeOffset="145543.54">12928 3466 296 0,'0'-4'407'0,"6"1"49"0,-6-2-12 0,6 2-65 0,-6 3-84 0,0 0-79 0,0 0-51 0,0 3-33 0,-6 2-17 16,-7 5-5-16,0 1 1 0,-7 4 6 0,1 3 9 16,-7 1 5-16,0 2 2 0,-7 2-1 0,1-3-6 15,-7 3-12-15,6 3-18 0,-7-4-18 16,8 0-19-16,-1 0-17 0,7-4-14 0,14 1-11 15,-8-4-8-15,7-5-6 0,7 1-5 16,-8-4-6-16,14-3-6 0,0-1 0 0,0-6 0 0,14-1 0 16,-8-3 3-16,14-4 4 0,-1-3 3 15,1-5 3-15,6 0 0 0,0-2 1 16,-1-5-1-16,2 0 2 0,-7 1 0 0,-1-5 4 0,7 4 6 16,-6 1 13-16,-1 0 15 0,-6-1 14 0,1 8 15 15,-2-1 11-15,-5 4 3 0,-1 5 7 16,1 6 15-16,6 0 32 0,-1 8 34 0,2 3 31 15,5 7 29-15,-6 2 21 0,0 6 8 0,7 0-13 16,-7 4-22-16,0 2-24 0,0 5-27 16,-7 1-29-16,1-1-34 0,6-1-32 0,-7-3-28 15,2 1-26-15,-8-1-33 0,0-2-55 0,0-2-81 16,0-7-115-16,-8 0-148 0,8-2-148 0,0-6-142 16,0-3-165-16,0-3-93 0,0-4 21 15,8 0 99-15,10-4 126 0,9-3 150 0</inkml:trace>
  <inkml:trace contextRef="#ctx0" brushRef="#br2" timeOffset="146246.96">14341 3385 218 0,'-7'-8'401'0,"0"-3"57"0,1 4 20 0,0 0-54 0,-8 0-85 0,2 0-64 0,-8-2-46 0,1 6-22 0,-1 0-16 0,-6-1-14 0,0 4-16 16,0 0-17-16,-7 4-16 0,0 2-17 0,1 6-13 16,-1-1-10-16,7 3-9 0,1 5-7 15,-1-2-7-15,12 6-7 0,1-2-8 0,7 2-9 16,-1-1-8-16,14-4-6 0,-1 0-6 0,7 1-8 16,1-5-6-16,-2 2-1 0,8-10-1 15,6-1-4-15,-7-2-1 0,14-6-3 0,-1-5-4 16,1-4-5-16,-7 2-2 0,0-8-1 0,0-1 1 15,1 1 2-15,-8-8 4 0,0 4 7 0,-5 0 10 16,-1 0 9-16,-7 0 19 0,0 4 20 0,-6 4 24 16,8-1 23-16,-2 0 11 0,0 8 6 0,0-3-6 15,1 5-1-15,6 5-2 0,-6 0 8 16,-1 8 15-16,0-1 18 0,2 8 14 0,-8 3 7 16,6 7 4-16,-6 0-10 0,-6 9-8 15,-2 3-11-15,2-1-8 0,0 1-7 0,-14 4-13 16,7-5-18-16,1 1-22 0,-2-5-19 0,8 2-25 15,-1-6-34-15,1-2-52 0,-8-3-80 0,14-5-116 16,0-7-138-16,0-1-150 0,7-2-133 16,0-8-140-16,-1-4-145 0,7 0-4 0,-7-6 74 15,14-5 121-15,6 1 133 0,1-5 171 16</inkml:trace>
  <inkml:trace contextRef="#ctx0" brushRef="#br2" timeOffset="146844.26">14757 3527 181 0,'0'0'430'0,"0"0"67"0,-6 0 49 0,6 0-49 0,0 5-100 0,0-5-90 0,0 0-59 0,0 3-36 0,0-3-19 0,6 0-19 0,14 4-21 0,-7-1-20 16,13-3-25-16,-6 4-30 0,6 0-26 16,7-4-16-16,-1 3-9 0,1 1-5 0,-1-1-1 15,1 1 0-15,6-4-4 0,-7 3-2 0,1 1-5 16,-1 1-4-16,-6-5 2 0,0 0-5 16,1 0-3-16,-15 0 1 0,8 0 1 0,-7 0-1 15,0 0 0-15,-6 0-1 0,5 0-2 0,-12 0-9 16,0 0-11-16,0-5-11 0,0 1-12 0,-12 4-11 15,5-3-8-15,1-1-5 0,-1 4 1 0,0-3 0 16,1-1 3-16,-7 1 6 0,6-5 9 16,-5 5 13-16,-2-4 9 0,8-2 10 0,-7-1 8 15,7 3 5-15,-8-4 5 0,2 0 5 0,4-4 7 16,2 5-3-16,0-3 12 0,-1 3 10 16,1 3 11-16,-1-4 4 0,1 3 0 0,6 0 0 15,0 5-10-15,0 0-9 0,0-1-14 0,6 4-7 16,1 0-5-16,6 0 2 0,7 0-4 15,-1 4-6-15,0 2-3 0,1 2-8 0,-1 0-4 16,7 3-8-16,-6 3-7 0,-1 2 4 0,-5 1 4 16,-2-2 5-16,-5 3 5 0,0 0 9 0,-7 5 17 15,-7-6 16-15,-6 3 26 0,1-3 29 16,-15-2 35-16,7 7 29 0,-6-7 24 0,0-1 6 16,1 1-13-16,5-4-25 0,0 0-44 0,7-4-63 15,0-4-83-15,7 6-88 0,-1-9-97 0,7 3-98 16,0-6-107-16,7-2-135 0,-1 1-89 15,14-6-6-15,0 3 45 0,12-8 71 0,1 4 108 16</inkml:trace>
  <inkml:trace contextRef="#ctx0" brushRef="#br2" timeOffset="147245.31">15819 3301 11 0,'13'-19'432'0,"-7"1"97"0,8 3 74 0,-14 8 42 0,0 0-82 0,0-1-116 0,0 8-91 0,-6 0-67 0,-2 8-51 0,8 2-41 0,0 5-37 0,0 7-32 16,0 5-24-16,0 5-24 0,0 0-18 0,0 5-16 16,0-1-10-16,0 6-7 0,0-3-3 15,-6 1 3-15,6-3 5 0,-6 0 1 0,6-4-2 0,0-4-5 16,0-3-5-16,0-1-7 0,0-6-7 16,0-4 1-16,0-5 8 0,0 2 5 15,0-9 4-15,0-3 4 0,0 0-1 0,6-6-2 0,-6-6-7 16,6 1-2-16,-6-7 1 0,8 0 5 15,-2-4 6-15,-6-1 7 0,6-3 10 0,-6-3 10 16,0-3 9-16,0-2-1 0,7-2-2 16,-1-1-3-16,1 1-8 0,12-1-11 0,-5 0-13 15,5 4-10-15,0 5-5 0,1-1-7 0,-1 9-6 16,1 2-3-16,-1 4-3 0,7 2 0 0,-6 5-4 16,0 4-4-16,-1 6-3 0,1 1-1 15,-7 3 1-15,-7 4-1 0,1 7 2 0,-14-2 5 16,1 2 2-16,-7 4 8 0,-7 0 5 0,1-5 4 15,-7 6 4-15,0-5-5 0,0 0-29 0,-1 1-76 16,1-4-130-16,0-1-163 0,-7-3-226 0,1 0-211 16,-1-4-83-16,7-3 10 0,7 3 95 15,6-4 142-15,0 1 217 0</inkml:trace>
  <inkml:trace contextRef="#ctx0" brushRef="#br2" timeOffset="148011.65">8551 2938 177 0,'-7'0'426'0,"1"-4"66"0,-7 4 52 0,-7 4-37 0,-6-1-78 0,-7 1-60 0,1 8-28 0,-7 2-13 0,-13 9 9 0,7 4 9 0,-2 10-6 15,9 7-19-15,-1 8-33 0,-1 3-37 0,15 7-52 16,5 1-55-16,7-1-50 0,13 1-53 0,0-2-68 16,13-2-87-16,-1-4-120 0,21-4-133 0,13-7-145 15,-1 0-193-15,21-7-130 0,-1-5-17 0,13-3 61 16,7-6 104-16,6-4 131 0</inkml:trace>
  <inkml:trace contextRef="#ctx0" brushRef="#br2" timeOffset="148456.31">11697 3220 80 0,'6'-11'394'15,"7"0"56"-15,0 4 36 0,-6 0-28 0,5 2-94 16,-5 2-98-16,12 3-58 0,-5 3-31 0,5 6-14 16,1 5-10-16,6 7-14 0,-6 5-14 0,-1 11-12 15,-6 3-9-15,-6 4-7 0,5 4-4 16,-12 3-2-16,0 0-3 0,0 5-9 0,-12-5-8 16,-2-4-12-16,-5 0-14 0,-1-2-17 0,-6-1-26 15,0-4-40-15,1-6-61 0,-9-2-81 0,15-6-95 16,-7-4-153-16,0-4-162 0,13-8-63 15,7-1 7-15,12-9 49 0,20-9 81 0</inkml:trace>
  <inkml:trace contextRef="#ctx0" brushRef="#br2" timeOffset="148947.1">13982 3088 238 0,'-6'-11'462'0,"-7"4"77"0,0 3 63 0,7 1-43 0,-8-2-101 0,1 10-75 0,0 2-45 0,-6 11-18 0,-7 8 2 0,0 11 14 0,-1 6 9 0,1 12-3 0,-6 5-19 0,6 1-35 0,7 8-54 0,-8-2-59 0,15-6-55 0,-2 6-59 16,14-9-81-16,0 1-108 0,14-7-148 0,5-9-165 15,7-2-189-15,6-5-236 0,1-2-86 0,13-13 15 16,-1-7 97-16,14-2 139 0,6-9 175 15</inkml:trace>
  <inkml:trace contextRef="#ctx0" brushRef="#br2" timeOffset="149287.49">16353 3098 240 0,'20'0'437'0,"-1"0"57"0,1 0 45 0,0 4-57 15,5 4-109-15,1-1-73 0,0 4-50 16,1 5-35-16,5 2-26 0,-6 8-31 0,1 2-30 16,-9 8-29-16,2 6-20 0,-13 2-21 0,-7 0-17 15,-7 3-13-15,-13-3-13 0,8 3-23 0,-14-3-47 16,-7-4-63-16,-6 1-84 0,0-9-128 0,-13-2-202 16,0 0-94-16,-7-8-18 0,0-1 30 0,8-6 67 15,5-3 117-15</inkml:trace>
  <inkml:trace contextRef="#ctx0" brushRef="#br2" timeOffset="150598.88">7789 3385 90 0,'6'3'323'0,"1"-3"49"0,0 0-4 0,-1 4-39 0,0-4-50 0,7 0-52 0,-13 0-55 0,7 0-28 0,0 0-8 0,-1 0 3 0,-6-4 10 15,6 4 11-15,-6 0 13 0,7-3 15 0,-7 3 10 16,-7 0 8-16,1-3 2 0,0-2-4 16,-8 1-9-16,-5 1-11 0,-1-1-8 0,0 1-7 15,14-1-1-15,-13 1-1 0,5-5 2 0,2 5 2 16,-14-4 1-16,6 3 1 0,-6-4 3 0,0 5 3 15,0-1 2-15,0-3 2 0,-7 4 6 0,1-2-6 16,-7 2-4-16,6 3-13 0,-6-5-16 16,0 5-14-16,0 5-14 0,-1-5-9 0,2 3-7 0,-1 5-4 15,0-1-3-15,-7 0-3 0,7 5-74 0,0-2-22 16,-1 5 0-16,8 4 0 0,-7-2 0 0,7 5 0 16,-1 0 0-16,1 1 0 0,5-1 0 0,1-1 0 15,0 2 0-15,7-2 0 0,-1 2 0 16,0 2 0-16,8-7 0 0,-8 1 0 0,13-5 0 15,-5-3 0-15,5 0 0 0,0 0 0 0,1-4 0 0,6-3 0 16,-6 3 0-16,6-3 0 0,0-4 0 0,-7 4 0 16,7-4 0-16,0 0 0 0,0 0 0 0,0 0 0 15,0 3 0-15,0-3 0 0,0 0 0 16,0 0 0-16,0-3 0 0,0 3 0 0,7 0 0 16,-7-4 0-16,6 0 0 0,-6 1 0 0,0-1 0 15,0 0 0-15,0-3 0 0,0-1 0 0,0 1 0 16,6 0-45-16,-6 0-67 0,0-1 1 0,0-2 4 15,0-1 17-15,7 0 4 0,-7-1 6 0,0 1 5 16,0-3 10-16,0 2 10 0,0-2 2 0,0 3 14 16,7-4 3-16,-7 1 13 0,6-1 5 0,-6 5 7 15,6-5 3-15,-6 1 2 0,7 1 10 0,0-1-2 16,-1 3 0-16,1 0-2 0,5 3 0 0,-4-2 1 16,-2 3 4-16,0 4-3 0,0-6 0 15,1 6 0-15,-7-1-2 0,7 4-1 0,-7 0-11 0,0 4 6 16,0-1 4-16,0 6 2 0,0-3 3 15,0 5 1-15,-7 4 7 0,7 0-4 0,-7 2-2 16,7-1-1-16,-6 6 6 0,0-4 7 0,0-3 12 16,-8 3 16-16,8 0 15 0,-14 0 16 0,7-2 13 15,0-2 11-15,0-2 6 0,0-2-2 0,0 1-4 16,0-4-3-16,0 4-8 0,6 0-24 0,-5-4-65 16,5 0 0-16,7 1 0 0,0-1 0 0,0-3 0 15,7 3 0-15,12 1 0 0,-6-5 0 0,13 0 0 16,7 6 0-16,-7-6 0 0,7 5-196 15,5-5-192-15,-5 0-217 0,6-3-215 0,-7 5-262 0,1-5-101 16,-1 0 21-16,1 0 124 0,7 0 196 16,-2 3 216-16</inkml:trace>
  <inkml:trace contextRef="#ctx0" brushRef="#br2" timeOffset="153730.17">6759 3377 49 0,'8'0'138'0,"-8"0"30"0,6-4 28 0,-6 4 29 0,6-3 23 0,-6 3 2 0,0-4-15 0,0 4-26 0,-6 0-33 0,6-3-37 15,-6-1-35-15,-2 1-19 0,2 3-7 0,0-4 0 16,6 0 0-16,-7 4 0 0,1-3-3 0,6 3-1 15,-7-4-3-15,7 4-4 0,-7 0-3 0,7 0-6 16,-6 4-6-16,0-1-6 0,0 1-5 0,-2 3-1 16,-4 4 3-16,-1 1 2 0,6-2 6 0,-6 5 5 15,0 3 3-15,0 3 2 0,7-1 0 0,-8 2 0 16,8-1 2-16,-7-3 5 0,0 1 7 16,6-1 11-16,-5 0 11 0,-2-4 10 0,1 3 10 15,0-3 6-15,0 0-3 0,7 1-2 0,-8-4-5 16,2-1-9-16,5 2-10 0,1-1-12 0,-1-4-9 15,-6-3-13-15,13 2-14 0,-6-2-5 0,6 1-8 16,0-5-8-16,-6 3-6 0,-2-3 0 0,-4 0 0 16,12 0-4-16,0 0 1 0,6 0-17 0,0 0 5 15,-6 0 0-15,8 0-1 0,-8 0-2 0,6 0-1 16,0 0 17-16,14 0-3 0,-7 0 7 16,13 0 6-16,-7 0 5 0,1 5 4 0,6-5 0 0,0 3-4 15,0-3-10-15,-7 3-10 0,7 0-24 16,1 2 1-16,-1-2 1 0,0 0-11 0,-1 2-22 15,-5-1-40-15,0-4-38 0,-7 3-82 0,0-3-95 16,0 4-91-16,-7-8-112 0,1 4-156 0,0-3-68 16,-7-1 12-16,0-1 56 0,6-1 81 0,7-2 125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2:39:33.5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12771 12019 369 0,'-7'-14'486'0,"1"3"53"0,-7 0 54 0,7 0-76 0,-1-3-106 0,-6 6-73 0,13 1-37 0,-6-1-23 0,6 5-31 0,0 3-44 0,6-4-47 0,-6 8-19 0,13-1 9 0,0 5 26 0,13 2 39 0,-7 5 38 0,8 11 30 0,-1 3 5 0,0 12-28 0,0 3-47 0,-7 10-53 0,7 9-46 0,-6 3-35 0,-1 7-38 0,7 7-16 0,7-2-9 0,-7 2-9 0,7 1-7 0,6 0-8 0,-6-5 5 16,-1 0-9-16,1-5-30 0,-7-2-45 0,-1-3-56 16,1-7-70-16,1-7-80 0,-7-5-83 15,6-7-63-15,-14-3-45 0,-5-11-34 0,-1-5-32 0,-6-10-62 16,-6-4-44-16,-1-10 19 0,-5-4 52 15,-8-8 73-15,6-7 96 0</inkml:trace>
  <inkml:trace contextRef="#ctx0" brushRef="#br0" timeOffset="372.98">12993 12474 287 0,'-7'-41'406'0,"0"-2"30"0,1 2 3 16,12-2-87-16,14 2-115 0,0 1-75 0,6 4-41 15,7 2-19-15,-1 1-7 0,7 8-8 0,0 3-11 16,7 7-9-16,5 4-4 0,2 7-8 0,-1 12-10 16,7 3-9-16,-8 11-9 0,2 4-6 0,-1 6-6 15,-7 13-3-15,-12 2-3 0,-7 4 0 0,-6 3-2 16,-14 9-1-16,-6-3-1 0,-13 1-1 16,-6 1 0-16,-8-3 0 0,-11-4-1 15,-1-8 1-15,-7 1 10 0,0-8 15 0,0-4 22 16,1-2 32-16,-1-8 33 0,1-8 36 0,-1-3 25 15,7-4 11-15,7-8-9 0,-1 1-20 0,13-8-33 16,8 1-36-16,5-1-34 0,14-3-27 0,5 0-15 16,8 2-10-16,13 5-3 0,-1 0 1 15,13 5 4-15,1-2 4 0,7 8 6 0,4 4 8 16,2 3 3-16,0 0 1 0,6 5 0 0,-6 2-17 16,-1-3 1-16,1 4-6 0,0-1-5 0,-1 1-21 15,1-5-60-15,-14 2-83 0,1-1-121 16,-13-8-168-16,-7 1-203 0,-7 0-90 0,-5-8 2 15,-2 0 63-15,2-4 100 0,-2-3 158 0</inkml:trace>
  <inkml:trace contextRef="#ctx0" brushRef="#br0" timeOffset="723.14">14497 12965 335 0,'0'-7'430'0,"0"-1"43"0,-6 4 14 0,6-3-77 0,-7 4-94 0,7-1-58 0,0 4-39 0,-7 4-28 0,1-1-26 0,-8 8-28 16,2 4-26-16,-1-1-26 0,0 12-10 16,0-4-4-16,-1 7-7 0,8 4-6 0,-6 0-9 0,12 0-14 15,0 1-12-15,0 2-9 0,12-7-8 0,2 4-8 16,11-4-3-16,-5-4-6 0,12-5 5 15,1-6 0-15,-1-3-2 0,7-7 1 0,-5-8 0 16,5-4-2-16,-7-9-17 0,-6-3-10 0,0-5 1 16,-7-4-6-16,1 0 1 0,-20-4 3 15,0-3 12-15,-13 2 5 0,0 5-7 0,0 0-22 16,-13 7-40-16,6 3-45 0,-6 2-63 16,0 5-86-16,1 4-119 0,-1 5-100 0,-1-1-29 15,21 8 16-15,-1-4 43 0,20 3 80 0</inkml:trace>
  <inkml:trace contextRef="#ctx0" brushRef="#br0" timeOffset="956.89">15129 12968 190 0,'-19'-7'422'0,"-1"-1"55"0,0 1 51 0,1 4-32 15,-7-1-93-15,12 1-79 0,-5 3-58 0,-1 3-44 16,1 1-45-16,-1 6-47 0,1 2-46 0,6 2-35 15,-1 9-15-15,2-2-10 0,5 9-1 0,7 0-5 16,0 2-3-16,7-3-3 0,5 8-2 16,8-4-2-16,0 0-7 0,13 0 12 0,-1-4-13 15,7 1-12-15,0-8-36 0,13 0-57 0,-7-4-66 16,1-7-105-16,0-1-115 0,-7-10-147 16,0-3-49-16,0-4 12 0,-7-8 43 0,8-4 82 15</inkml:trace>
  <inkml:trace contextRef="#ctx0" brushRef="#br0" timeOffset="1612.61">15565 13039 132 0,'-13'-30'394'0,"1"4"56"0,-8 8 47 16,0-1-32-16,1 1-83 0,5 6-80 0,-5 5-61 15,6 4-45-15,-6 3-34 0,11 3-48 0,2 9-43 16,6-1-30-16,0 3-20 0,6 8-9 0,8 4-16 16,-1 3 0-16,0 1 1 0,0 0 0 15,7 2-2-15,-1 0-1 0,1 2-2 0,6-1-14 16,-7-4-19-16,7-7-29 0,-6 0-37 0,0-7-38 15,-1-3-33-15,1-10-25 0,-8-2-18 16,2-2-15-16,-2-10-4 0,-5-3 3 0,6-7 10 16,0 0 22-16,-7 0 28 0,8-3 39 0,-8-5 52 15,7 4 57-15,0 1 71 0,-6-1 67 0,-1 3 51 16,7 6 27-16,-13-2 8 0,7 8-10 16,-7-3-27-16,0 6-48 0,0 1-30 0,0 4-18 15,0 3-14-15,0 0-9 0,0 3-17 0,6 4-1 16,-6 1-8-16,0 3-2 0,0 3 2 0,0-3 3 15,0 4 10-15,0 4 6 0,-6-5 5 16,-1 0 6-16,-6 5 5 0,7-4-3 0,-1 3-5 16,1 0-8-16,-1 0-7 0,0-2-9 0,14 2-8 15,6-7-5-15,0 0-1 0,13 0-1 16,0-4-3-16,7-3-7 0,-1-4-14 0,7-4-19 16,1 0-23-16,-1-7-25 0,0-3-29 0,-1-8-23 15,2-1-10-15,-7-2 10 0,-7-4 24 16,-1 0 49-16,-5-1 58 0,-14-2 54 0,1 2 46 15,-14 1 36-15,1 3 22 0,0 1 4 0,-8-2 2 16,-5 7 4-16,-1 3 11 0,8 3 1 0,-2 3-8 16,8 4-20-16,-1 7-26 0,1 4-27 0,6 4-30 15,6 2-26-15,1 9-16 0,5 3-8 16,15 3-5-16,-1 5-2 0,0-1-1 0,6 7-3 16,1 5-2-16,-1-2 2 0,1 5 0 0,-1 0 1 15,1 1-2-15,0-1 1 0,-7-1 0 16,0 5 3-16,-6-4 2 0,-8-4 10 0,2 1 26 15,-8-1 35-15,-12-7 55 0,-1-4 60 0,-6 1 70 16,1-8 64-16,-15 0 50 0,1-4 41 16,-6-3 3-16,-21-4-8 0,8-5-33 0,-14 2-54 15,1-8-51-15,-1-3-66 0,0-8-55 0,1 0-51 16,5-4-41-16,8-7-40 0,6 0-60 0,7-3-91 16,12-5-141-16,0 1-198 0,20-5-217 15,7 2-273-15,6-5-136 0,13 0-16 0,19 5 87 16,14-5 171-16,19 4 204 0</inkml:trace>
  <inkml:trace contextRef="#ctx0" brushRef="#br0" timeOffset="2180.42">19193 12444 7 0,'-19'-22'409'0,"-1"4"85"0,6 4 78 0,-5-1 65 0,-1 4-44 0,-6 4-62 0,14 3-51 0,-8 4-40 0,1 0-39 0,5 7-47 0,-5 8-50 16,6 7-39-16,-6 8-26 0,-1 2-16 15,0 12-18-15,7 7-16 0,-7 4-28 0,1 4-29 16,6 7-29-16,0 0-24 0,7-4-21 0,-1 1-20 16,14-5-17-16,-1-7-14 0,13-2-8 0,7-6-5 15,7-7-9-15,-1-7-19 0,8-6-29 16,-1-9-40-16,0-6-40 0,0-11-30 0,-7-5-46 16,8-10-22-16,-14-8 6 0,-1-3 29 15,-11-4 37-15,-8-3 29 0,-6-1 55 0,-20 0 40 0,1 4 25 16,-13 0 14-16,-8 6 3 0,-5 6-13 15,6-2-36-15,-7 13-59 0,1 3-92 0,-1 4-107 16,13 6-145-16,1 0-199 0,6 8-81 0,13 1-2 16,13 2 57-16,6 0 93 0,14 2 136 0</inkml:trace>
  <inkml:trace contextRef="#ctx0" brushRef="#br0" timeOffset="2496.75">19499 13265 340 0,'20'4'392'0,"-1"4"29"0,0-8-15 0,-6 0-90 16,13 0-106-16,-6-5-70 0,6-2-41 15,1-4-26-15,-9 0-25 0,9-4-16 0,-14-3-5 16,6 4 2-16,-13-5 6 0,-6 1 9 0,0-1 13 0,-6 1 13 15,-6-1 11-15,-2 2 7 0,1 6 4 16,-13-4 6-16,6 4 2 0,1 3-1 16,-7 6-6-16,6-3-11 0,1 5-14 0,6 5-14 0,0-3-18 15,0 10-15-15,6-1-10 0,1 3-7 16,6 5-4-16,6 3-1 0,1-1-2 0,12 1-2 16,1 5 0-16,-1-2-19 0,7 1-34 0,-6-1-47 15,-1-3-55-15,7-4-65 0,7-3-90 16,-1-4-89-16,1-8-88 0,-1 2-18 0,2-10 21 15,-1-6 51-15,-1-3 79 0</inkml:trace>
  <inkml:trace contextRef="#ctx0" brushRef="#br0" timeOffset="2956.62">20032 13159 67 0,'0'-22'380'0,"-12"0"68"15,-1 0 60-15,-7 7-5 0,8 1-54 0,-2-1-75 16,8 7-59-16,0 1-49 0,-1 7-52 0,7 0-57 16,-7 5-51-16,7 5-47 0,7 1-32 0,6 4-18 15,-7 3-9-15,14 4-10 0,-7 0-7 16,0 0-6-16,6 3-4 0,1-2 1 0,-7-2-1 15,0-2 8-15,-6-1 6 0,5-3 9 0,-12-1 9 16,0-6 5-16,0 4 6 0,-6-12 4 16,0 0 4-16,-1-5-2 0,1-7-1 0,-1 2-3 15,0-5-2-15,7-7-5 0,-6 0-3 0,6-3-2 16,0-1-1-16,0-4-3 0,6 5-3 16,-6 0-1-16,7 3-1 0,0 0 0 0,-1 3-1 15,1 4-1-15,-1 8-1 0,7 0 0 0,0 7-1 16,0 0 3-16,0 11-1 0,6 0 4 15,1 3 0-15,-6 5 0 0,5 4-2 0,0-3 0 16,8 3-2-16,-8 3-6 0,7-5-14 0,-6 2-21 0,-1-5-20 16,7-4-21-16,0 1-18 0,0-8-11 15,0-7-2-15,-7 0 5 0,8-7 13 0,-8-8 17 16,1 1 18-16,-7-9 18 0,0-2 24 0,-6-4 29 16,-7 0 31-16,0-1 29 0,-7 1 31 15,-6 3 27-15,0-3 26 0,-7 3 21 0,7 4 15 16,0 8 7-16,1-2 1 0,4 6-9 0,2 7-25 15,0 3-31-15,6 3-32 0,6 7-33 16,0 2-32-16,2 6-18 0,11 4-10 0,-6 0-16 16,6 4-28-16,-5 4-41 0,12-5-49 0,-14 4-61 15,1 1-61-15,7-5-61 0,-6-3-57 16,18-3-55-16,-7-8-58 0,1 0-59 0,-6-4 0 16,0-7 36-16,-1-4 67 0,-5-7 85 0</inkml:trace>
  <inkml:trace contextRef="#ctx0" brushRef="#br0" timeOffset="3623.99">20795 13049 34 0,'-13'-22'358'15,"-7"0"63"-15,8 4 43 0,-8 3-25 0,0 1-62 0,7 2-85 0,1 2-75 0,4 6-53 0,8 0-35 0,0 8-38 0,8 0-32 0,4 6-29 0,1 2-8 0,7 6-11 0,0 0-6 16,-8 0-2-16,14 9-3 0,-6-6-1 0,-1 5-1 16,1-4 1-16,0-4-1 0,-7 0 1 0,-1-3 2 15,2-1 6-15,-8-6 14 0,-6-5 19 0,6 2 22 16,-6-10 19-16,0-2 18 0,-6-4 16 15,6-3 2-15,-6-5 1 0,0-3-11 0,-2-3-10 16,2-1-16-16,6-4-18 0,0 2-16 0,6 2-19 16,2-4-9-16,-8 5-8 0,6 3-6 0,0 4-4 15,7 3-3-15,0 4-2 0,0 3 1 0,1 8-2 16,-2 5 3-16,2 5 0 0,-2 5 0 16,8 3 0-16,-7 8 1 0,-1-1-1 0,2 8-2 15,6 0-16-15,-1 1-20 0,-6-2-29 0,13 1-42 16,-6-4-43-16,6-3-44 0,6-3-24 15,1-5-17-15,-1-7-2 0,1-4 10 0,13-11 24 16,-7-3 34-16,-7-4 46 0,1-8 50 0,-1-3 51 16,-6 0 56-16,-6-3 57 0,-1-4 60 15,-12 7 56-15,-7-3 58 0,-7 2 55 0,1 4 40 16,-14 5 27-16,7-1 7 0,-6 5-13 0,0 5-44 16,-8 5-55-16,1 5-56 0,-6 5-59 0,6 5-51 15,-7 7-53-15,13 0-28 0,1 0-26 16,13 7-26-16,-1-4-41 0,7-2-62 0,7-2-42 15,-1-2-46-15,7-4-24 0,7 0-2 0,-8-8 24 16,2-3 57-16,-1-8 44 0,-1-3 54 16,2-5 45-16,-2-2 42 0,-4-9 36 0,-2 2 27 15,7-8 26-15,-7 3 17 0,1-4 13 0,-7 1-5 16,6 4-8-16,1 3-13 0,-1 0-21 0,8 7-23 16,-2 8-26-16,1 2-15 0,13 10-18 15,0 6-9-15,0 7-3 0,7 8-4 0,-1 7-4 16,1 4-6-16,-1 10-2 0,1 7-7 0,-7 6-18 15,7 2-6-15,-1 0-1 0,-6 4-2 16,-12 1 3-16,-8 2 18 0,-6-7 34 0,-6-4 52 0,-8-6 78 16,-18-5 77-16,-1-6 81 0,-12-5 67 0,-7-7 45 15,-13-7 4-15,0-3-50 16,-14-4-56-16,2-13-77 0,-2-2-87 0,0-6-145 0,2-5 0 16,12-8 0-16,-8-3-84 0,16-3-288 15,4-5-254-15,7 1-285 0,21 0-243 0,5 3-90 16,14 1 33-16,6 3 154 0,19 3 232 0,1 5 274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2:44:20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24514 7631 210 0,'-7'-7'366'0,"7"-1"34"0,0 5-11 0,0-2-69 0,0 10-85 0,0-2-74 15,0 9-49-15,7 2-24 0,5 4-12 0,-4 0-12 16,4 8-11-16,1-1-11 0,-6 5-8 15,6-1-13-15,-7 5-4 0,14-2-4 16,-7-3-4-16,0 5 2 0,0-5 3 0,0-3 2 0,0-1-3 16,0-3-3-16,0-3 2 0,-6-8 8 15,-1-1 10-15,1-2 16 0,-7-5 9 0,0-3 5 16,-7-7 4-16,1-5 0 0,-7 2-4 0,6-9-2 16,-12-2 3-16,5-1 5 0,-5-8 8 0,6 1 2 15,-6 0 12-15,5-1-11 0,1-3-8 16,7 1-6-16,-1-1-13 0,-6-1-10 0,13 5-23 15,0 1-3-15,0 1-5 0,13 1-4 0,-6 4-3 16,-1 4-2-16,7 0-3 0,1 7-3 0,-2-4 15 16,2 12-8-16,5-5-4 0,1 8-1 0,-1 4-2 15,1 3 1-15,-7 0-15 0,0 8 9 16,-1 0 4-16,-4 4 1 0,-2 3 2 0,0-4 3 16,-6 4 1-16,0-7-3 0,0 3 1 0,0 0 1 15,-6-7 0-15,6 3 0 0,0-2 0 16,0-4 0-16,0-5 1 0,6 0-2 0,1-3 1 15,-1 0-1-15,1 0 2 0,6-3 0 0,7 3 0 16,-1-3 1-16,7-2-2 0,0 5-2 16,6 5-1-16,1-2 1 0,6 0-1 0,-13 8-1 15,0 1 1-15,-6 2 2 0,-7 4-4 0,-7 0 4 16,-12 4 1-16,-1 0 2 0,-13 5 3 16,-6-2 4-16,1 0 13 0,-7-2 5 0,-1 2 4 0,-7-3 1 15,14 0 2-15,-6-4-6 0,-1-3-17 16,7-4-34-16,7-3-55 0,-1-5-73 15,7-3-88-15,7-8-126 0,-7 1-168 0,6-4-65 0,7 0 1 16,7-7 45-16,12-1 72 0</inkml:trace>
  <inkml:trace contextRef="#ctx0" brushRef="#br0" timeOffset="920.37">25132 7810 51 0,'0'-3'309'0,"13"-1"43"0,-6 0 4 0,0 1-43 16,-1-1-58-16,-6 0-61 0,6 1-60 0,-6 3-34 0,8 0-16 15,-2 0-6-15,-6 3-2 0,6 1 2 16,-6 0 3-16,0 7 7 0,0 0-1 0,0-1-5 16,0 5-9-16,0 3-12 0,0-3-11 0,0 8-14 15,6-5-14-15,1 0-8 0,0 4-4 16,6-4-3-16,-1 0-2 0,8-4-3 0,-6 5-1 15,-2-7-1-15,8-1 8 0,-1-9-4 0,1 3-1 16,-7-5-3-16,7-7 1 0,-8-1 0 16,2-3-7-16,-2-3 4 0,-5-1 1 0,0 0 5 15,-1-3 1-15,-6-1 2 0,0-2 0 0,-6 2 1 16,6-4 3-16,0 2 3 0,-7 3 8 0,0 3 13 16,-5 1 14-16,5 6 14 0,7 1 7 15,-7 3 1-15,7 4-9 0,0 0-13 0,0 4-15 16,0 3-15-16,0 1-11 0,0 2-7 0,7 5-2 15,0 3-3-15,5 1-1 0,2 0-1 0,-1 2-2 16,6-3-8-16,-6 4-20 0,7-3-29 16,-1-1-36-16,1-8-38 0,-8 5-38 0,8-7-33 15,-7-5-35-15,0 2-36 0,0-10-28 0,1-2-18 16,-8-3-3-16,0-5 20 0,-6 0 51 16,0-3 80-16,0-1 99 0,0-6 112 0,-6 4 112 15,6-2 79-15,-6 0 42 0,-2 2 13 0,2 3-6 16,0-1-27-16,-1 5-47 0,1 3-35 15,-1 3-29-15,7 1-22 0,0 3-22 0,0 1-26 16,7 6-24-16,-1 5-17 0,1 3-9 0,-1 0-5 16,0 3-2-16,8 5-3 0,-8 2-1 0,14-3-2 15,-7 5-2-15,0 0-2 0,0 2 1 16,0-4 0-16,0 2-2 0,7-2 2 0,-7-7-1 16,-1-2-3-16,2-5-8 0,-8 0-12 0,7-2-12 15,0-10-15-15,-6 2-14 0,-1-5-9 0,0-7-5 16,8 1 3-16,-8 0 6 0,1-5 9 15,-7-3 11-15,7 4 11 0,-7 1 11 0,6-3 8 16,-6 2 8-16,0 3 6 0,0 1 4 0,0 0 3 16,0 2 4-16,0 5 3 0,0 0 5 0,0 3 1 15,0 0 2-15,0 4 3 0,-6 4 4 0,6 0 7 16,-7 3 4-16,0 0 9 0,1 1 9 16,0 2 11-16,-2 1 10 0,2 4 7 0,-7 0 7 15,7-4 0-15,-7 3-1 0,6 1-9 0,1-4-11 16,6 4-15-16,0-4-12 0,0 0-11 0,6-4-9 15,1 1-6-15,6-5-4 0,0 1-3 16,7-1-2-16,-1-6-10 0,7 3-23 0,-6-7-36 16,-1 3-44-16,0-4-57 0,8-3-80 15,-7 0-91-15,5 1-87 0,-5-1-22 0,0-3 14 16,6 2 41-16,-7 1 72 0</inkml:trace>
  <inkml:trace contextRef="#ctx0" brushRef="#br0" timeOffset="1576.13">26207 7781 263 0,'-6'0'369'0,"0"0"37"0,-2 0-28 0,2 0-61 16,0 4-80-16,-8 3-70 0,8 0-43 0,-7 4-27 16,0 1-16-16,6-2-15 0,-5 5-15 0,5-1-11 15,7 1-11-15,-7 0-11 0,7 0-9 16,7-1-8-16,-7 1-1 0,7-1-1 0,-1 1-1 16,0-4 1-16,8-4 3 0,-2-7 2 0,-5 0-1 15,13-3 2-15,-8-4 1 0,-4-1-1 16,4-7 1-16,1 1 1 0,0-1 1 0,-6-2 0 15,-1-3 8-15,0 2 12 0,2 3 16 0,-8-3 17 16,-8 4 15-16,2-1 17 0,6 4 13 16,-6 0 5-16,6 8-3 0,-7-1-9 0,7 0-12 15,-6 8-19-15,6 0-17 0,0-1-17 0,0 8-15 16,6 4-10-16,-6 0-7 0,7-1-1 16,5 4-3-16,2 0-3 0,-2 4 1 0,8-3-3 0,-7-1-1 15,7 0-12-15,-8-3-20 0,2-4-30 16,5 0-22-16,-5-7-28 0,-2-4-33 0,2-4-22 15,-2-3-10-15,2 0 2 0,-1-8 0 16,-7-4 17-16,-6 5 27 0,0-7 35 0,0-2 38 0,0 4 34 16,0-3 32-16,0 1 27 0,-6 2 22 15,-1 1 13-15,1 3 9 0,-1 1 7 0,0 3 4 16,1 3 2-16,6 4-9 0,-6 1-9 0,6 3-13 16,-8 3-12-16,-4 4-14 15,12 6-12-15,0-3-7 0,6 5-1 0,0-1-4 0,14 8-3 16,-6-4-2-16,-1 4-1 0,-1-3 2 0,2-2-1 15,-2 3 1-15,2-6 0 0,-8 1 2 16,1-1 2-16,-1-6 6 0,1-1 14 0,-7-3 14 16,0-4 6-16,0-4 7 0,-7-3 7 15,1-4 2-15,-7-4-3 0,6 4 0 0,-6-6 1 0,0 0 2 16,6 0-5-16,1-5-5 0,0 0-12 0,-7 4-9 16,13-4-8-16,0 0-6 0,0 8-6 15,13-6-2-15,-1 6-3 0,8 3-1 0,0 0-1 16,6 0-3-16,-7 7 2 0,7 1 0 0,0 3 1 15,-7 7 5-15,8 0 13 0,-14 8 15 16,6-1 14-16,-12 1 12 0,0 7 7 0,-1 1 3 16,0 2-8-16,-6-3-13 0,14 3-13 0,-1-3-2 15,-7 0-17-15,14 1-23 0,-8-5-47 16,2-4-69-16,12-3-92 0,-1-7-166 0,-5-4-162 0,6-7-76 16,7-4-6-16,12-7 43 0,1-1 78 15</inkml:trace>
  <inkml:trace contextRef="#ctx0" brushRef="#br0" timeOffset="2278.48">24377 7210 336 0,'-13'0'414'0,"7"0"41"0,-8 7 1 0,-5 0-67 0,-1 11-87 0,1 4-57 0,-1 7-24 0,-6 5-9 15,0 10-5-15,0 7-9 0,-7 5-12 0,7 5-17 0,1 8-22 16,-1 5-27-16,6 3-26 0,7 0-30 15,-1 0-25-15,14-4-28 0,8 0-56 0,11-7-91 16,7-7-120-16,13-8-190 0,7-7-162 16,13-7-78-16,6-8 1 0,19-14 62 0,8-4 102 15</inkml:trace>
  <inkml:trace contextRef="#ctx0" brushRef="#br0" timeOffset="2795.95">27126 7492 208 0,'19'-8'405'0,"-6"2"39"0,0 2 29 0,0-1-64 16,6 10-105-16,1-1-65 0,6 2-34 0,1 9-10 15,-2 3-4-15,8 7-9 0,0 5-10 16,-8 6-7-16,7 5-1 0,-12 3 8 0,0 4 12 0,-13 7 6 15,-1-1-3-15,-6 5-15 0,-6 0-23 16,-7-5-30-16,-7 2-35 0,0-5-34 0,-6-6-65 16,1-2-110-16,5-7-149 0,-13 1-219 0,7-11-208 15,6 0-105-15,1-12-16 0,19-7 66 16,0-7 126-16,0 0 204 0</inkml:trace>
  <inkml:trace contextRef="#ctx0" brushRef="#br0" timeOffset="12970.31">4761 8469 25 0,'-8'0'311'0,"2"0"47"0,-6 0 8 0,-2 0-37 0,8 5-53 0,-7-5-64 0,-1 2-52 16,8 3-26-16,0-5-13 0,-8 0-11 0,14 0-14 16,0 0-20-16,0 0-19 0,0 0-22 15,14 0-15-15,-8 0-9 0,14 0-6 16,6 0 1-16,7 0 1 0,12 0 8 0,7-5-1 15,13 5 1-15,7 0 1 0,6-2-1 0,6 2-1 16,7 0-3-16,-6 0-1 0,7-5-1 16,5 5-3-16,1-3 1 0,6 3-2 15,0 0-1-15,-6-3 1 0,0 3-1 0,0 0 0 0,-1-5-6 16,-5 5 2-16,-1 0 0 0,-6-3 0 0,-8 3 0 16,2 0 1-16,-14-4 6 0,0 4-3 0,-6-4-3 15,-7 4 2-15,-7-3-1 0,0 0 0 0,-5-1 1 16,-1-1-1-16,-7 2 0 0,1 0-2 15,-7-1 1-15,0 0-1 0,-7 1 0 0,1-1 0 16,0 0-1-16,-7 1-5 0,7 3 3 0,-14-4 1 16,6 4 1-16,-4 0 1 0,-2-3 1 0,-6 3 6 15,0 0-3-15,0 0-2 0,0 0-2 0,0 0 1 16,0 0 0-16,0 0 0 0,-6 0 0 0,-2 3 0 16,8-3 0-16,-6 0-10 0,-6 4-25 0,-2-4-42 15,-5 3-76-15,-7 1-124 0,-7 0-132 16,1-1-64-16,-1 1-13 0,-7 0 21 0,15-4 66 15</inkml:trace>
  <inkml:trace contextRef="#ctx0" brushRef="#br0" timeOffset="14065.84">7515 7561 120 0,'-6'-4'357'15,"0"4"41"-15,-2-3 12 0,2-1-56 0,-7 1-80 16,7-2-83-16,-1 2-49 0,1-1-29 0,-1 1-16 16,7-1-16-16,0-3-14 0,7 3-16 0,-1-3-17 15,1 0-12-15,12-1-10 0,-5 1-5 16,11 0-4-16,-5 0-3 0,12-1 0 0,1 3 1 0,-7 5-1 15,0-3 0-15,7 6-1 0,-7-3 0 16,0 5 0-16,-7 3 0 0,7 2 0 0,-12 1-1 0,-2 4 1 16,1-1 0-16,-13 1 1 0,0 3 5 15,0 1 9-15,-13-1 14 0,7 1 14 0,-7-1 17 16,-6 0 19-16,5-4 14 0,1 1 7 0,0 0 4 16,0-4 2-16,7-4-3 0,-8 0-8 0,8 1-10 15,0-8-13-15,-1 3-16 0,7-3-15 0,-6 4-11 16,-8-1-11-16,14 2-8 0,-6-5-4 0,6 0-9 15,0 0 2-15,0 3-2 0,0 2 0 0,0-2 1 16,0 4-3-16,0 0 8 0,0 1-6 0,6-1-1 16,1-3-8-16,0 3-29 0,-1 0-54 15,7-3-71-15,1-4-102 0,-2 4-153 0,8-4-133 16,-1 0-42-16,-5 0 16 0,12 0 52 0,-7 0 93 16</inkml:trace>
  <inkml:trace contextRef="#ctx0" brushRef="#br0" timeOffset="14312.93">7587 8169 290 0,'7'5'417'0,"-1"-3"40"0,-6-2 5 0,0 0-93 0,0-2-121 0,0 2-91 0,0 0-62 15,0 2-43-15,0-2-41 16,0 0-48-16,6 0-70 0,-6 0-115 0,0 0-137 0,7-2-67 16,-1 2-22-16,1-5 11 0,6 2 50 0</inkml:trace>
  <inkml:trace contextRef="#ctx0" brushRef="#br0" timeOffset="15036.39">7639 8107 79 0,'0'-4'356'0,"-6"4"46"0,-1 0 18 0,0 0-49 0,-6 4-82 15,7 0-96-15,-7-1-69 0,0 5-44 0,7-1-24 16,-2 0-19-16,2 0-12 0,0 1-10 0,6-1-5 16,6 1-5-16,-6 0-2 0,14-6-1 0,-8 6-1 15,0-1-1-15,8-3 1 0,-2 0 0 0,-5-2-1 16,6 3-1-16,6-5 0 0,-5 0 1 0,-2-5 0 16,8 3-1-16,-7-2-2 0,1 0 1 0,-2-3 0 15,1-1 2-15,-6-2-3 0,-7 2 1 0,0-3 2 16,0 0 1-16,-7 0 3 0,-6 4 0 0,1 0 10 15,-2-1 7-15,-5 5 10 0,-1-1 8 0,7 1 4 16,-6 3 2-16,5 0-4 0,-5 3-9 16,6 1-11-16,0 3-9 0,-1-3-5 0,14 3-3 15,8 0-3-15,-8 4-1 0,6-4 1 0,7 1 0 16,0-1-1-16,0 1-1 0,0-5 0 0,6 4 0 16,-5-3-2-16,-2-4 0 0,8 0 2 0,-7-4-1 15,-7 2 1-15,8-3 0 0,-8-3 2 16,0-2 0-16,-6 2 1 0,-6-3 0 0,6 1-1 0,-6-1 1 15,-8 0-1-15,8 4-3 0,0-1 1 0,-1 1-3 16,1-1-15-16,-8 5-30 0,14-1-52 0,-6 0-89 16,0 4-164-16,6 0-85 0,0 0-31 0,0 0 6 15,6 0 39-15</inkml:trace>
  <inkml:trace contextRef="#ctx0" brushRef="#br0" timeOffset="18141.84">10902 8657 238 0,'0'0'337'0,"0"0"25"0,-6 0-31 0,6 0-50 16,0 0-56-16,0 0-59 0,0 0-38 0,0 0-23 15,0 0-13-15,0 3-9 0,6-3-11 16,-6 3-8-16,6-3-6 0,-6 0-1 0,14 5 3 16,-8-5 7-16,7 0 11 0,7 3 9 0,0-3 10 15,5 0 7-15,7 0 1 0,1 0 0 16,13 0-7-16,-1 0-5 0,14-3-8 0,6 3-7 16,13-5-2-16,7 5 2 0,6-3 10 0,13 3 14 15,7 0 12-15,19-3 9 0,0 3 2 16,14 0-4-16,6 3-12 0,6-3-18 0,-6 3-16 15,6-3-4-15,-13 5 0 0,7-2 9 0,-6 1 10 16,-8 3 2-16,-12-3 4 0,-7-1-12 0,-12 1-12 16,-8 0-22-16,1-1-17 0,-20 1-12 15,0-1-11-15,-13 2-3 0,-6-2-6 0,-7 1-2 0,-7-4 0 16,-6 3 1-16,1-3 0 0,-15 4 1 16,1-4-1-16,-6 0 4 0,-7-4-2 0,-6 4 5 15,0 0 1-15,-1-3 2 0,-6 3 0 0,-6 0-3 16,6 0-3-16,-7-4-5 0,-6 4-43 15,0-3-66-15,-1 3-79 0,2-5-96 0,-2 5-98 16,2-3-117-16,-8 3-122 0,7-4-95 0,-7 4-7 16,8-3 50-16,5-1 78 0,7 0 105 15</inkml:trace>
  <inkml:trace contextRef="#ctx0" brushRef="#br0" timeOffset="19178.77">14914 6989 208 0,'-7'0'371'16,"-5"-3"34"-16,4-1-1 0,-4 1-65 0,5-1-94 15,1-4-73-15,6 8-50 0,0-4-27 16,6 1-24-16,-6 0-21 0,7-1-20 0,13-3-13 0,-8 3-10 16,14 0-5-16,1 4-1 0,5-3 1 0,1 3 3 15,-1 3 1-15,-6 1 5 0,1 3 2 16,-2 4 5-16,1 1 3 0,-12 5 5 0,-8 3 6 15,7-3 9-15,-13 6 9 0,-7 2 13 0,-5-3 13 16,-2 4 13-16,-12-5 11 0,1 5 11 16,-2-4 8-16,1 0 2 0,-6 0-1 0,-1-7-6 15,7-1-9-15,0 1-10 0,0-4-14 0,7-4-13 16,-1-3-14-16,7-1-12 0,0-3-14 0,0-3-8 16,7 3 7-16,6-4-17 0,-8 4-7 15,8-4-4-15,0 1-3 0,0 3-2 0,0 0-16 16,0 0 6-16,8 0 4 0,-8 3 4 0,6 1 4 15,0 0-1-15,1 3 1 0,-1 4 4 16,1 0 0-16,6 4-1 0,-1-4-1 0,-4 0-1 16,4 4-23-16,8-5-38 0,-7 2-56 0,7-5-64 15,-8 0-75-15,8 0-106 0,-7-3-139 0,0-1-71 16,0-3-5-16,7 0 35 0,-7 4 58 16,-7 1 101-16</inkml:trace>
  <inkml:trace contextRef="#ctx0" brushRef="#br0" timeOffset="19706.39">14986 7686 38 0,'6'-4'348'0,"7"-3"47"0,-7 4 36 0,1-1-38 0,-7-4-66 0,-7 4-73 16,7 1-40-16,-6-1-18 0,0 0-7 16,-1 1-8-16,1 3-17 0,-1 0-26 0,0 3-31 15,-5 5-30-15,-2-5-23 0,8 4-22 0,-1-2-17 16,1 2-8-16,6 0-3 0,-7 0-2 16,7 4 8-16,0-4-7 0,7 1-3 0,-7-1-2 15,6 0-5-15,7-3 2 0,1 4-7 0,-8-8 7 16,7 0 3-16,0 0 2 0,0-5 6 0,0-2-2 15,-6 4 0-15,-1-5 2 0,-6 1 1 16,0 0 2-16,0 0 1 0,-6-1 5 0,-8 1 10 16,-5 3 10-16,6-2 10 0,0 2 9 0,0 4 1 15,0-5 6-15,6 5-18 0,-6 0-18 0,0 5-25 16,7-1-48-16,6-1-66 0,0 0-102 16,0 1-145-16,-6 0-173 0,6-1-83 0,0 1-12 15,12-4 38-15,8 0 75 0</inkml:trace>
  <inkml:trace contextRef="#ctx0" brushRef="#br0" timeOffset="45826.48">30571 8946 156 0,'6'-26'368'0,"-6"5"53"16,0-2 14-16,-6 9-39 0,6-1-44 0,-7 0-64 16,0 8-39-16,7 3-30 0,0 1-21 0,0 3-20 15,7 3-33-15,0 8-21 0,-1 0-21 0,7 8-14 16,1-1-11-16,-2 3-10 0,8 2-12 16,-1 3-10-16,-5-1-9 0,4-3-8 0,2 0-10 15,-6 0-7-15,5 0-8 0,1-7-2 0,-1 0-5 16,-6-5-3-16,6-2-2 0,1-5 1 15,0-3 2-15,-7-7-5 0,0 0 0 0,0-5 6 16,-1-5 1-16,-4-3-9 0,4-1 3 0,-5-1 9 16,-1-4 4-16,-6 5 2 0,0-5 5 15,0 4 19-15,0 0 6 0,0 0 7 0,-6 0 7 16,6 4 6-16,-7 3 4 0,1 0 2 0,6 1 2 16,-6 7-1-16,6-1-3 0,-8 1-4 0,8 3-4 15,0 4-8-15,0 0-10 0,0 8-5 16,8 3-7-16,-8 7-6 0,6 4-5 0,0 7-2 15,1 4-3-15,-1 4-3 0,-6 3-3 0,0 4-1 16,0 6 0-16,-6-1 4 0,-1-2-2 0,1 5-1 16,-8-8 0-16,8 3-1 0,0-6-6 0,-7-1-14 15,13-4-22-15,-13-6-37 0,13-4-51 16,-7-4-63-16,7-4-68 0,0-3-68 16,0-12-88-16,0-3-125 0,0-3-69 0,0-2 0 0,0-5 38 15,0-5 61-15,0 3 101 0</inkml:trace>
  <inkml:trace contextRef="#ctx0" brushRef="#br0" timeOffset="46403.53">31300 8920 112 0,'0'-3'370'0,"-7"-1"47"0,7 0 23 0,-6 1-54 0,0 3-86 15,-1 0-85-15,0 0-57 0,-5 0-36 0,-2 3-17 16,1 1-15-16,1 7-12 0,-2 0-12 0,-5 4-10 16,6 3-8-16,-7 1-9 0,1 2-7 15,5 1-7-15,2 4-6 0,-1-4-3 0,0 0-3 16,6-4-4-16,1 1-5 0,6-5-5 0,13-3-6 16,0 1-3-16,0-10-2 0,7-2-2 0,-8 0 0 15,8-7-1-15,-1-4 0 0,7-3 1 0,-12-5 1 16,5 1 0-16,-6-4-1 0,6-3 4 15,-12-1 3-15,0-4 4 0,-1 5 1 0,-6-1 4 16,0 4 8-16,0 0 4 0,0 4 8 0,0 3 14 16,0 5 12-16,0 1 8 0,0 3 5 15,0 2 1-15,0 8 0 0,0-1 1 0,0 9 4 16,0 2 2-16,6 7 3 0,1 2 3 0,0 3-2 16,6-1-10-16,-7 4-13 0,0 1-8 15,-6 3-9-15,0 0-10 0,8-4-9 0,-2 4-7 16,0-7-9-16,0 4-21 0,1-5-34 0,0-3-49 15,-1-8-56-15,-6 1-66 0,0-1-92 0,0-9-146 16,0-2-86-16,0-3-14 0,-13-8 24 0,13 1 50 16,0-4 87-16</inkml:trace>
  <inkml:trace contextRef="#ctx0" brushRef="#br0" timeOffset="46811.15">30427 8476 286 0,'-26'-2'413'0,"0"-3"45"0,-7 5 13 0,1 0-58 0,-7 5-80 15,7 5-40-15,-7 5-25 0,6 7-4 16,7 4 2-16,0 6 0 0,6 9-9 0,1 7-22 15,-1 6-23-15,8 5-23 0,-2 7-33 0,1 0-30 16,6 0-28-16,1 4-29 0,6-8-26 16,6 1-38-16,1-5-50 0,12-3-67 0,-5-4-82 0,5-3-88 15,13-5-92-15,1-6-76 0,0-7-96 16,6-8-97-16,0-4-10 0,0-7 43 0,1-8 73 16,11-6 86-16</inkml:trace>
  <inkml:trace contextRef="#ctx0" brushRef="#br0" timeOffset="47155.47">31665 8660 90 0,'6'-7'387'16,"1"3"50"-16,0-3 35 0,5 0-33 0,-6 7-89 16,2-4-89-16,4 4-52 0,1 4-19 0,7-1-8 15,0 8-6-15,-1 3-14 0,7 9-19 16,0 3-19-16,0 6-18 0,-6 5-16 0,-7 7-10 16,-1 0-2-16,-12 7 9 0,0 0 8 0,8 4 9 15,-16-3 0-15,8-1-8 0,-12 1-13 16,-1-1-19-16,-7-4-24 0,0-2-35 0,-6-1-48 15,7-5-70-15,-7-2-91 0,0-5-92 0,6-2-119 16,-13-4-180-16,-5-4-80 0,-7-4 4 16,-2-7 51-16,2-4 77 0,19-7 112 0</inkml:trace>
  <inkml:trace contextRef="#ctx0" brushRef="#br0" timeOffset="48631.78">11514 9697 162 0,'0'0'304'0,"0"0"28"0,0 0-19 16,0 0-44-16,-6 0-50 0,6 0-55 15,-7-4-52-15,7 4-39 0,0 0-23 0,0 0-8 16,0 0-6-16,0-3 0 0,-7 3 0 0,7 0 5 16,0 0 5-16,0 3 6 0,0-3 4 0,0 0 3 15,0 0 3-15,0 0 2 0,0 0-3 16,-6 4-3-16,6-4-5 0,0 0-6 0,6 3-7 16,1-3-8-16,0 4-2 0,6-1-4 0,13-3 3 15,0 5 0-15,6-5-1 0,14 0-3 16,6 0-9-16,0-5-16 0,13 2-31 0,0-1-44 15,-6 1-73-15,6-1-135 0,-12-3-138 0,-8 3-63 16,-6-3-16-16,-7-5 20 0,2 9 57 16</inkml:trace>
  <inkml:trace contextRef="#ctx0" brushRef="#br0" timeOffset="54062.01">17174 9814 213 0,'-7'0'353'0,"-6"0"36"0,7 4-25 0,-8-4-58 0,8 0-71 0,-7 0-69 16,7 0-44-16,-7-4-28 0,0 4-14 15,-1 0-9-15,2-3-8 0,-2 3-4 0,2 0-2 16,5 0 1-16,1 0 2 0,-1 0 2 0,7 0 3 15,-7 0 2-15,7 0 2 0,0 0-1 0,0 0 15 16,7 0 22-16,6 0 25 0,0 0 25 16,0-4 22-16,6 4 21 0,1-4 2 0,6 1-10 15,1 3-21-15,11 0-22 0,1-4-23 0,7 4-23 16,6 0-25-16,6 0-20 0,15 0-20 0,-2 0-14 16,14 0-11-16,13 0-6 0,-7 0-3 15,13 0-1-15,-7 0-2 0,1 0 1 0,0 0-3 16,0 0-3-16,-7 0-4 0,0 4 1 0,-7-4-3 15,-12 0-1-15,-7 0 3 0,-6-4 2 16,-8 4 2-16,-11-3-5 0,-7-2-4 0,-7 2-6 16,-7 3-19-16,-5 0-38 0,-8 0-62 0,-6 0-77 15,-6 0-82-15,-8 0-109 0,1-4-145 0,-7 8-106 16,8-4-12-16,-2 0 42 0,8 0 66 0,6 0 106 16</inkml:trace>
  <inkml:trace contextRef="#ctx0" brushRef="#br0" timeOffset="55138.52">22534 9744 70 0,'0'0'270'0,"0"0"39"0,0 0 2 0,6 5-17 16,-6-5-29-16,0 0-43 0,0 0-41 16,0 2-45-16,0-2-30 0,0 0-19 0,0 0-12 15,0 0-10-15,0 5-14 0,0-5-11 0,0 0-10 16,7 0-7-16,-7 0-6 0,6 0-5 0,1 0 0 15,0 0 4-15,-1 3 6 0,7-3 6 16,6-3 3-16,-6 3 8 0,13 0 5 0,-6-5-3 16,13 5-5-16,-7 0-6 0,6 0-6 15,1-2-5-15,-1-3-11 0,7 5 0 0,-13-3-5 16,13-1-2-16,-6 4 1 0,-7-4-1 0,6 4-1 16,-12 0 0-16,0 0 0 0,-1 0-1 0,-5-3-1 15,-2 3 0-15,-5 0-5 0,-7 0-2 0,-7 0-9 16,1 0-8-16,0 0-14 0,-8 0-20 0,2 3-20 15,-2-3-25-15,1 0-40 0,1 4-73 16,-8-4-123-16,6 0-66 0,2 0-21 0,-1 0 3 16,-1 0 36-16</inkml:trace>
  <inkml:trace contextRef="#ctx0" brushRef="#br0" timeOffset="62955.12">3412 10319 117 0,'-6'-3'355'16,"-1"3"47"-16,1 0 14 0,-7 0-49 16,-1 0-74-16,2 0-81 0,-8 3-49 15,1 4-28-15,-1 1-15 0,-6 7-9 0,7-1-7 16,-7 1-3-16,6 7 0 0,0 4-6 16,1-3-7-16,5 4-11 0,8 0-12 15,6-2-15-15,0-3-17 0,14 4-16 16,-2-8-8-16,8 0-7 0,-1-6-3 0,7-5-5 15,0-7-2-15,7 0-5 0,-7-7-3 16,0-8-7-16,7 0-5 0,-1-7-7 0,-5 0-1 16,-8 0 1-16,0-3 2 0,-12-2 5 15,-1 2 7-15,-6 3 8 0,-6-3 7 16,-7 3 4-16,0 3 6 0,-6 2 5 0,-1 2 8 16,-6 3 6-16,-1 1 6 0,8 8 12 15,-1 3-6-15,1 3-3 0,6 8-4 16,0 1-10-16,6 6-6 0,1 1-10 0,6 2 3 15,0 2-1-15,6 2-4 0,8-3 2 16,-2 0-2-16,2-4 0 0,5 4-6 16,1-7-1-16,0-4-3 0,-8-4-10 15,8-4-3-15,-1-3-5 0,7-3-6 0,-13-8-4 16,7-4-6-16,-7 0 2 0,0-2-1 16,0-3 3-16,-6 3 4 0,-7-9 8 15,-7 8 8-15,0-4 12 0,-5 4 8 16,-8 3 9-16,0 4 11 0,1 0 11 0,-1 7 6 15,1 4-1-15,-7 0 10 0,6 8-8 16,0 3-8-16,7 4-10 0,7-1-6 0,0 8-2 16,6 0-12-16,12 3 0 0,-5-2 1 15,6-1 0-15,0-5-1 0,7-2-3 16,-1 0-3-16,-6-4-2 0,6-8-4 0,1 2-1 16,-7-10 0-16,0 2-1 0,0-8 2 15,-6-4 2-15,0 0 3 0,-7-2-2 16,-7-3 6-16,0 3 6 0,-6-2 10 15,-13 1 5-15,0 3 14 0,7 1 19 0,-13 3 11 16,12 0 4-16,0 3-3 0,7 5-3 16,0 3-9-16,6 3-21 0,1 2-33 15,12 2-49-15,1 4-67 0,12 0-111 0,-6-1-211 16,1 2-108-16,6-5-44 0,-8 0 7 16,14-3 46-16,1-1 99 0</inkml:trace>
  <inkml:trace contextRef="#ctx0" brushRef="#br0" timeOffset="86644.95">18574 10140 30 0,'-6'-11'358'0,"-1"0"46"16,7 4 29-16,-7 0-35 0,1-1-84 0,6 5-101 15,-7 3-71-15,1 0-43 0,6 3-26 16,0 1-20-16,6 7-20 0,1 0-15 0,6 4-4 16,0 3-4-16,7 1-2 0,-8 6 4 15,15-3 4-15,-7 7 7 0,-2 0 7 0,2 0 9 16,7 1 9-16,-9 3 5 0,2 0 4 0,-7-4-2 16,7 4-3-16,-8-6-5 0,2-2-3 15,-1-4-6-15,0 2-3 0,0-9-5 0,-13 1-4 0,13-5 0 16,-6-5-1-16,-7-2 2 0,6-3-1 15,-6-3-4-15,0-4 3 0,-6-1 1 0,6-3 4 16,-7-4 1-16,7 0 0 0,-7-3 5 0,1-1-2 16,6 2-5-16,0-5-6 0,0 4-6 0,0-1-4 15,0 1-5-15,13-4-1 0,-6 7-5 16,5-4-3-16,8 5-1 0,0 3-2 0,-1-1-1 16,-5 2 1-16,5 2-1 0,1 5 1 0,-2-1 0 15,-4 4-1-15,-8 4 0 0,8-1-5 16,-8 5-12-16,-6 0-18 0,0 2-26 0,0 2-37 15,0 2-52-15,-6-3-79 0,-8 0-139 0,-6-4-115 16,2 1-45-16,-2-1 3 0,1-4 32 0,5 2 73 16</inkml:trace>
  <inkml:trace contextRef="#ctx0" brushRef="#br0" timeOffset="87233.83">18880 10386 203 0,'0'-8'362'0,"0"5"42"0,0-1-19 0,0-4-54 0,0 5-67 0,0-1-73 0,6-3-51 0,1 4-29 0,0-5-19 0,6 4-16 16,0 1-18-16,6-4-15 0,-5 2-13 0,11 2-10 15,-5 3-9-15,6-4-6 0,0 4-1 0,-7 4-1 16,7-1 0-16,1 4 2 0,-1 5 7 15,-6 3 7-15,-1 0 4 0,0 3 3 0,-6 3 6 16,1 1 5-16,-8 5 3 0,-6-2 3 0,-6 1 9 16,-2-1 12-16,2 0 13 0,-7 1 15 0,0 0 13 15,-6-1 12-15,-7-2 9 0,6-2 5 16,-6-2-4-16,0-4-13 0,0-3-15 0,0-3-20 16,6-5-22-16,1 0-25 0,6-4-20 0,0 0-39 15,-1-8-60-15,8 1-74 0,6-4-79 0,6 0-98 16,2-3-141-16,4 2-116 0,1-2-21 15,1 0 31-15,4-2 57 0,9 2 92 0</inkml:trace>
  <inkml:trace contextRef="#ctx0" brushRef="#br0" timeOffset="87695.21">19369 10356 209 0,'6'-3'421'16,"-6"3"61"-16,6-4 45 0,-6 4-55 15,0 4-106-15,0-1-91 0,0 1-72 0,0-1-52 16,-6 5-42-16,6 3-35 0,0 0-23 0,6 3-15 0,-6 1-7 16,14 3-7-16,-8 1-3 15,1-2-7-15,6 6-5 0,-7-4 0 0,13-1-3 0,-5 3-2 16,-1-6-2-16,6 0 0 0,-6-1 0 0,7-3-1 15,-7-3 1-15,0 0-2 0,-7-8 1 16,7 0 3-16,-6 0 1 0,6-8 2 0,-7 0 3 16,2-3 1-16,-2-3 2 0,0-1 0 15,-6-3 7-15,0 0 11 0,-6 0 15 0,6-4 18 16,-6 2 27-16,6 3 32 0,-8 7 28 0,2-6 21 16,6 5 13-16,-6 4-2 0,-1 4-22 15,7-2-28-15,0-2-34 0,0 7-33 0,0 0-27 16,7 7-19-16,-1 1-6 0,0 3-8 0,2 0-3 15,4 3-2-15,1 1-2 0,-6 0 0 0,6 3-3 16,-1-4 3-16,8 5-14 0,-7-4-29 16,0-5-42-16,0 2-55 0,-6-1-64 0,6-8-68 15,-7 5-47-15,8-5-33 0,-8-3-25 0,7-3-23 16,0-5-30-16,-6-3-31 0,-1-4-24 0,0-3 16 16,8 0 43-16,-14-4 68 0</inkml:trace>
  <inkml:trace contextRef="#ctx0" brushRef="#br0" timeOffset="88098.86">19811 10368 279 0,'-6'-22'353'0,"0"2"30"0,-1 6-19 15,-6 1-40-15,6-4-55 0,1 11-65 0,0-2-53 16,-2 5-35-16,8 3-24 0,0 3-26 16,0 1-22-16,8 6-18 0,-2 7-5 0,0-4-5 15,7 6-3-15,-6 3-2 0,6 0-1 0,-7 3-2 16,8 1-1-16,-8-3-3 0,0 2 1 0,14 0-1 16,-7-3-3-16,1-4-1 0,-2 0 0 15,-6-3-2-15,-6-4-3 0,7-3 0 0,-7-5-1 16,7-3-10-16,-7-3-12 0,6-5-20 0,-6-3-18 15,7-4-19-15,-1 1-22 0,1-4-18 0,0-4-24 16,-1 0-15-16,0 0-14 0,0 3-6 16,2-2 8-16,-2 2 22 0,0 5 32 0,1-1 35 15,-1 4 32-15,1-3 36 0,0 2 33 0,-1 4 32 16,0 1 29-16,0 4 35 0,2-1 23 16,-2 0 6-16,0 4-4 0,-6 0-7 0,7 4-8 15,-7 0-11-15,7-1-2 0,-7 4 7 0,-7 1 13 16,7 0 8-16,-7-1 10 0,-5 4 10 15,-2 0 8-15,8 0 8 0,-7 4 2 0,0-5-3 16,6 2-12-16,1-5-21 0,0 4-24 0,-2 1-28 16,8-5-27-16,0-4-22 0,8 4-18 15,-2-3-11-15,7 2-6 0,-7-1-2 0,14-5-4 0,-8 3 0 16,15-3-3-16,5-3-25 0,-6 3-44 16,1-5-61-16,5-1-67 0,-6 2-78 0,7-3-101 15,-1-3-107-15,-6 1-64 0,7 2 3 0,-13 0 38 16,5-4 64-16,9 3 94 0</inkml:trace>
  <inkml:trace contextRef="#ctx0" brushRef="#br0" timeOffset="88426.93">20541 10331 186 0,'-6'-7'370'0,"-1"2"43"0,-6 2 2 0,0-1-55 0,6 0-77 0,-6 4-78 0,-7 0-53 0,14 0-28 0,-7 4-27 0,0 3-20 0,0 0-12 0,1 5 1 0,-2-1 4 15,1 3 4-15,6 1 12 0,-5 4 3 0,5-1-8 16,1 0-13-16,6 0-18 0,6 1-16 0,1-5-14 15,-1 5-11-15,0-4-4 0,1-5-4 16,12 1-1-16,-5-7-3 0,-1 0-1 0,6-4 1 16,-6-4-1-16,7 0 1 0,-1-7 1 0,-6 1 2 15,7-9 0-15,-7 4 1 0,0-3 2 16,-6 1 2-16,-7-3 4 0,0 6 12 0,0-4 21 16,-7-1 23-16,0 9 34 0,1-2 29 0,6 2 22 15,-6 2 3-15,6 4-10 0,-7 4-23 16,7 4-32-16,0 4-31 0,7 2-24 0,-7 2-16 15,6 2-10-15,7 1-3 0,-6 3-2 0,5 0-2 16,-5-2-10-16,13 1-23 0,-8-7-37 0,2 7-54 16,-2-7-61-16,-5-3-67 0,0 1-60 0,6-5-55 15,-1-3-70-15,-4-3-81 0,-2-5-28 16,0-3 19-16,0 0 43 0,-6-7 67 0</inkml:trace>
  <inkml:trace contextRef="#ctx0" brushRef="#br0" timeOffset="88761.83">20730 10279 12 0,'0'-7'351'15,"-7"3"60"-15,7 1 39 0,0 3-27 0,-6 3-80 16,6 1-95-16,6 0-74 0,-6 7-52 0,7 3-35 16,-1-3-23-16,1 8-19 0,6-1-13 15,-7-4-7-15,8 5 1 0,5-1 5 0,-6 1 9 16,-6-1 16-16,5 1 19 0,2-5 19 0,-8-3 22 16,-6 1 19-16,6-6 21 0,1 2 28 15,-7-5 28-15,0-3 12 0,0 0-25 0,-7-3-16 16,1-5-28-16,0-3-41 0,0-1-45 0,-8-5-35 15,1-2-5-15,6 1-16 0,1-7-6 0,6 3-5 16,-7 0-3-16,7-5-3 0,0 6 3 0,7-2-1 16,-7 6 2-16,6 2 0 0,1 0 0 15,0 1 1-15,5 6 0 0,2 1 1 0,-2 7-2 16,2 0 5-16,5 3 8 0,1 9 9 0,6-1 1 16,-7 3 5-16,1 5-2 0,6 3-6 15,-7 3-6-15,1 1-12 0,0-1-37 0,-8 1-73 16,2 0-102-16,-1-1-119 0,-7 1-157 0,-6-4-203 15,0-3-75-15,-6-5 10 0,6 1 72 0,6-12 101 16,7 1 150-16</inkml:trace>
  <inkml:trace contextRef="#ctx0" brushRef="#br0" timeOffset="89455.32">18281 9901 275 0,'-13'0'387'0,"6"0"42"0,-5 0-6 0,-2 0-56 0,-6 5-78 0,8 2-57 0,-14 1-24 0,-1 2-3 0,2 9-3 0,-1 3 5 0,6 10-7 0,0 5-13 16,1 4-21-16,6 9-31 0,0 10-30 15,7-2-36-15,-2 8-24 0,8 0-18 0,8 3-13 0,4-2-28 16,15-2-65-16,-1-5-99 0,13-10-145 0,7-2-212 16,5-11-112-16,8-8-39 0,6-4 29 15,20-14 80-15,6-7 134 0</inkml:trace>
  <inkml:trace contextRef="#ctx0" brushRef="#br0" timeOffset="89948.29">21101 9994 92 0,'13'-4'367'0,"6"1"45"0,-5-2 45 0,5 5-15 0,7 0-79 0,0 12-54 0,13-2-16 15,1 5 3-15,5 7-6 0,0 5-26 0,8 5-39 0,-15 0-45 16,2 10-45-16,-1 5-56 0,-13 0-30 0,0 4-21 16,-7 5-10-16,-5-2-9 0,-8 5-37 0,-6 0-70 15,-6 0-122-15,-8-5-189 0,-5 1-186 16,-1-6-94-16,1-2-20 0,0-7 49 0,-1 0 101 16</inkml:trace>
  <inkml:trace contextRef="#ctx0" brushRef="#br0" timeOffset="102263.43">4565 10869 162 0,'0'0'337'0,"0"5"34"0,0-5-15 0,0 0-56 0,0 0-68 0,0 0-69 0,0 0-40 0,0 0-17 0,0 0-6 0,6 0 0 0,-6 0 0 15,7 0 2-15,-7 0 1 0,0 0-5 0,0 2-4 0,0-2-9 0,7 0-8 0,-7 4-11 0,6-4-6 0,-6 0 4 16,0 0 7-16,-6 0 12 0,6 0 22 0,-7 0 23 16,7 0 27-16,-7 0 22 0,1 0 26 15,-1 0 15-15,1 0 1 0,6 0-6 16,-6 0-13-16,6 0-15 0,0 0-16 0,0 0-25 15,0 0-23-15,0 4-19 0,0-4-18 16,0 0-25-16,6 3-25 0,-6-3-17 16,0 0-9-16,13 4-7 0,-7-4 16 0,8 0 27 15,6 4 33-15,-2-4 31 16,9 0 22-16,5 4 26 0,1-4 6 0,-1 0 3 16,14-4-7-16,-1 4-12 0,2-4-4 0,10 4-9 15,-4-4-14-15,5 1-23 0,1-1-15 0,0-2-12 16,6 1-13-16,-7 1-14 0,1 1-10 15,6-5-5-15,-6 5-6 0,0-1-4 0,-1 0-1 16,7 1-3-16,-6 3-1 0,0 0-3 0,-1-3-2 16,0 3 0-16,1 0-2 0,-7 0-1 0,1-5 1 15,-2 5 0-15,2 0-1 0,5-4-1 0,-5 4-1 16,-8-3 1-16,14 3 0 0,-7 0 2 0,-1-3 1 16,2 3 10-16,-1-4 12 0,0 0 10 0,0 4 6 15,-6 0 3-15,-1 0-31 0,1 0-16 0,-1 0 0 16,-12 0 0-16,6 0 0 0,-7 0 0 0,8 0 0 15,-7 0 0-15,-1-3 0 0,1 3 0 0,-1-4 0 16,-6 0 0-16,13 1 0 0,-6-1 0 0,5-3 0 16,-5 3 0-16,0 0 0 0,-7-3 0 15,6 3 0-15,-12 1 0 0,0 0 0 0,-1 3 0 0,-6-5 0 16,0 5 0-16,1 0 0 0,-8 0 0 0,-6 0 0 16,0 0 0-16,0 0 0 0,0 0 0 0,-6 0 0 15,6 0 0-15,-8 5 0 0,2-5 0 0,0 3 0 16,-1-3 0-16,1 0-37 0,-1 0-246 0,7 0-144 15,-6 0-172-15,-1 0-154 0,1-3-167 16,-8-2-146-16,8-3-3 0,-7 6 83 0,6 2 143 16,7 0 165-16,0 0 210 0</inkml:trace>
  <inkml:trace contextRef="#ctx0" brushRef="#br0" timeOffset="104035.61">4148 10580 283 0,'0'0'379'0,"0"0"32"0,-7 0-12 0,7 0-58 0,0 0-77 0,0-4-50 0,0 4-28 0,0 0-4 0,0-4-8 15,-6 4-9-15,6 0-10 0,-13-3-12 0,7-1-14 16,-1 4-12-16,0-3-10 0,-5-2-6 16,-2 2-6-16,-5-1-2 0,-1 1-7 15,8 3 5-15,-14-4 5 0,6 0 11 16,-7 4 0-16,1 0 4 0,-6-3 16 0,13 3 7 16,-7 0 4-16,6 3-5 0,-7-3 1 15,9 4 0-15,-9 0-8 0,1-1-8 0,-6 1-14 16,-1 4-8-16,1-1-4 0,-7 4-4 15,-7 0-3-15,1-1 1 0,5 6 1 16,-5-2-3-16,6 5 0 0,-7 2 3 16,1-2 3-16,-1 6 5 0,-6 1 8 15,6 0 7-15,1 0 10 0,-1 3 0 0,1 0 5 16,-1 0-3-16,7 0 0 0,-7 1-3 0,7-1-8 16,-6 0-6-16,5 5-3 0,1-6-1 15,0 6-2-15,1-5-25 0,5 4-74 16,1 1 0-16,5-2 0 0,1 4 0 15,-6 1 0-15,5 0 0 0,1 3 0 0,0 1 0 16,-7 3 0-16,7-1 0 0,0 5 0 16,1-4 0-16,-1 8 0 0,-1-5 0 15,1 0 0-15,6 1 0 0,1 0 0 0,0 0 0 16,0-1 0-16,5-3 0 0,1 0 0 16,0 4 0-16,0-4 0 0,-7 0 0 0,8 0 0 15,-2 3 0-15,2-3 0 0,5 3 0 16,-6-3 0-16,0 5 0 0,7-2 0 15,-2 1 0-15,2-5 0 0,0 6 0 0,0-2 0 16,6-3 0-16,-7-1 0 0,7 2 0 16,0-2 0-16,0 2 0 0,7-5 0 15,-7 0 0-15,6 4 0 0,0-8 0 0,-6 9 0 16,6-5 0-16,-6 0 0 0,0 1 0 16,0 2 0-16,0-2 0 0,0-1 0 15,0 0 0-15,0 1 0 0,0-1 0 0,8-1 0 16,-8 3 0-16,6-6 0 0,-6 1 0 15,6-4 0-15,-6 0 0 0,7-8 0 16,0 0 0-16,-7-2 0 0,6-4 0 0,-6-5 0 16,0 1 0-16,0-5 0 0,0-2 0 15,0-1 0-15,0 1 0 0,-6-5 0 16,6-3 0-16,-14 0 0 0,8 0 0 0,0-3 0 16,-8-1 0-16,-5-3 0 0,-1 0 0 15,-6-5 0-15,7 1 0 0,-1-3 0 0,-6-5 0 16,6-3 0-16,1 0 0 0,-1-7 0 15,0 0 0-15,8 0 0 0,-8-8 0 16,7 0 0-16,1 1 0 0,-8-1 0 16,7 0 0-16,6 1 0 0,-12 3 0 0,12-1 0 15,-6 5 0-15,-7 4 0 0,14-1 0 16,-7 5 0-16,7 2 0 0,-8 1 0 16,8 3 0-16,0 4 0 0,6 3 0 0,0 1 0 15,0 4 0-15,6 3 0 0,0 3 0 16,8 8 0-16,-1 0 0 0,-1 3 0 0,8 2 0 15,0 5 0-15,6 1 0 0,-7 5 0 16,1-2 0-16,-1 0 0 0,7 1 0 0,-6 4 0 16,-7-9 0-16,7 5 0 0,-8-8 0 15,2 0 0-15,-2-3 0 0,2 0 0 16,-8-3 0-16,1-6 0 0,6 2 0 16,-7-2 0-16,-6-1 0 0,7-5 0 0,-1 3 0 15,0-3 0-15,8 0 0 0,-1-3 0 16,0-2 0-16,6 2 0 0,-5-4 0 15,12 0-16-15,-7-1-154 0,7-4-119 0,0 2-147 16,0 0-153-16,7-6-134 0,-1 2-129 16,1 3-145-16,-13 0-20 0,-1 4 74 15,-13 3 122-15,1 4 140 0,0 7 169 0</inkml:trace>
  <inkml:trace contextRef="#ctx0" brushRef="#br0" timeOffset="104717.22">1843 14294 94 0,'6'-14'399'0,"-6"3"65"0,-6 4 53 0,6-1-11 0,-7 8-80 0,-6 0-75 0,0 11-43 0,7 1-19 0,-1 5-15 15,7 9-24-15,0 7-25 0,0 7-31 16,7 4-36-16,6 4-38 0,-1 7-36 15,8 0-27-15,6 4-20 0,0-1-15 0,1 4-12 16,-2-3-8-16,7-4-3 0,-5-4-4 16,-1-3-1-16,0-8 0 0,-6-3 4 15,-1-8 3-15,-13-7 3 0,1-4 4 16,0-10-3-16,-14-5 2 0,0-10-1 16,1-3-1-16,-7-9 3 0,-7-3 2 0,14-7 10 15,0-5 4-15,-1 5 10 0,0-4 2 16,7 1 4-16,7 2-1 0,0 4-5 0,-7 5-5 15,6 2-8-15,-6 1-5 0,6 11-5 16,1-1 1-16,0 12 2 0,6 3 3 16,6 4 0-16,8 7-2 0,-15 1-6 15,1 3-6-15,-6-1-7 0,-1 6-31 0,13-6-56 16,-5-3-78-16,6 5-92 0,12-9-94 16,-6 1-110-16,6-4-125 0,-18-4-97 0,-2 1-1 15,2-5 51-15,-2-3 74 0,8 0 103 16</inkml:trace>
  <inkml:trace contextRef="#ctx0" brushRef="#br0" timeOffset="105396.75">2703 14829 127 0,'12'-14'401'16,"-12"3"60"-16,-12 0 48 0,-2 4-29 16,1 3-78-16,-13 4-69 0,6 7-36 15,-12 1-21-15,-1 6-15 0,7 4-30 16,1 5-40-16,5-2-45 0,14 5-45 0,-1 4-37 15,7-5-33-15,7 1-17 0,5-1-14 16,2-3-4-16,5 0-5 0,7-3-8 16,0-8-7-16,0 0-7 0,1-11-3 0,-9 0-2 15,2-4-1-15,7-11 4 0,-9 1 9 16,-4-9 7-16,5-2 8 0,-12-1 14 16,0 1 19-16,-1 0 34 0,-12 2 41 0,12 1 48 15,0 4 52-15,0 3 48 0,8 4 27 16,-8 4-7-16,-6-1-27 0,0 8-43 15,7 4-50-15,-7 3-63 0,7 5-43 16,-1 2-24-16,7 1-13 0,0 3-17 0,0 1-26 16,7 2-39-16,-7-6-60 0,0 3-75 15,-6-3-83-15,5-5-73 0,8-2-52 0,-1-4-23 16,7-8 1-16,0 1 19 0,-6-8 35 16,-1-4 53-16,-5-3 65 0,-8-1 81 15,0-2 83-15,-6-1 81 0,-6-1 72 16,0 2 54-16,-1 2 40 0,0 1 19 0,-12 0 10 15,6 7 8-15,6-1 5 0,-5 4-11 16,-2 6-19-16,8 2-28 0,6 2-31 16,0 11-30-16,0-3-28 0,6 5-12 0,8 3-10 15,-2 0-5-15,-5 1 0 0,6 3 2 16,-6-4 26-16,5 4 6 0,-5-4 14 16,0-3 21-16,-7-1 25 0,0-2 27 0,-7-1 3 15,0-8 17-15,-5 0 3 0,-1-3-8 16,-7 0-15-16,0-6-23 0,1-5-20 15,-1-1-19-15,8-6-10 0,-8 1-8 16,20-6-7-16,6 1 0 0,8-7-2 0,11 3 4 16,1 1 6-16,0-1 1 0,-6 4 9 15,-1 7 7-15,1 0 14 0,6 4 14 0,-7 8 21 16,1 3 17-16,0 3 4 16,-1 8-7-16,7 4-18 0,-6 4-18 0,0 3-34 15,-1 3-26-15,7 1-22 0,-6 3-21 16,-1 1-51-16,-6-5-87 0,-6 1-112 0,5-12-126 15,2 1-120-15,-1-4-123 0,-7-7-136 16,-6-4-75-16,-6-4 30 0,-7-11 82 16,-1-3 101-16,8-7 125 0</inkml:trace>
  <inkml:trace contextRef="#ctx0" brushRef="#br0" timeOffset="105527.16">3224 14522 396 0,'-8'-33'494'0,"-4"3"69"0,-1 8 33 0,6 4-109 0,1 3-138 0,-1 8-110 0,7 7-88 0,7 0-99 15,6 4-107-15,6-1-126 0,-5 5-183 0,-2-5-137 16,-5 4-65-16,6-2-5 0,6 2 38 16,7 4 93-16</inkml:trace>
  <inkml:trace contextRef="#ctx0" brushRef="#br0" timeOffset="106016.9">4343 14936 52 0,'7'-7'411'0,"-1"-1"79"16,-6 0 70-16,-6-3 27 0,-1 0-68 16,-5 1-74-16,-8-1-44 0,7 0-12 15,0 4-4-15,0-5-23 0,0 5-33 0,0 3-40 16,-13 4-45-16,0 8-52 0,7-1-55 16,-8 8-35-16,1 7-25 0,6-1-18 15,1 1-15-15,6 4-13 0,7 0-15 0,6-5-11 16,6 2-9-16,0-2-2 0,14-2-9 15,-7-4-17-15,13-4-20 0,-6-7-17 16,6-4-23-16,6-4-25 0,-13-7-13 0,8-4 6 16,-14-7 15-16,0 0 19 0,0 0 25 15,-6-4 27-15,-1 5 33 0,0-2 37 16,8 6 44-16,-8 1 49 0,0 6 20 0,-6 6 11 16,-6 0-8-16,6 8-23 0,0 3-39 15,0 5-48-15,0 2-20 0,6 5-29 16,7-5-57-16,1 4-82 0,-8 1-103 15,8-2-117-15,5 2-113 0,0-4-109 0,8-5-102 16,-15 3-79-16,1-7 20 0,0-2 75 16,0-8 88-16,7 1 113 0</inkml:trace>
  <inkml:trace contextRef="#ctx0" brushRef="#br0" timeOffset="106404.62">4623 14873 298 0,'-12'-14'452'0,"6"-1"70"0,-8 4 54 16,1 0-70-16,6 7-119 0,1 8-94 0,6 3-70 15,0 4-65-15,0 4-62 0,6 3-38 0,8 8-29 16,6 4-20-16,-2-1-9 16,9 0-4-16,5 4 9 0,-6 4-6 0,1-1-3 15,5-2-6-15,-6 1 2 0,-1-1 2 16,2-5-11-16,-7-3 9 0,0-4 3 0,-2-4 7 16,-4-3-2-16,-8-9 0 0,1-2-6 15,-14-4 8-15,1-4 12 0,-14-6 26 16,-6-5 31-16,-7-3 35 0,-5-3 43 0,-1-2 31 15,-7-3 29-15,7-7 16 0,0 4 6 16,13-7-8-16,6-1-20 16,7 4-31-16,6-1-36 0,1 2-37 0,6 3-36 0,6 0-29 15,8 6-22-15,6 1-13 0,5 4-13 16,1 3-25-16,6 1-24 0,1 7-29 16,-1 3-17-16,-12 4-15 0,7 0-3 15,-9 7 21-15,2 4 19 0,-13 4 32 0,-7 3 25 16,-7 0 2-16,-5 8 17 0,-8-4 4 15,7 4 6-15,-7-1-12 0,8-3-49 16,-2-4-68-16,14-3-105 0,0-1-124 0,6-1-151 16,2-3-165-16,4-3-46 0,1-7 34 15,13 0 72-15,14-3 108 0</inkml:trace>
  <inkml:trace contextRef="#ctx0" brushRef="#br0" timeOffset="106732.43">5366 14837 212 0,'-6'-4'433'0,"-7"-3"74"0,-1-1 60 0,-12 8-29 0,7-3-75 0,-13 3-59 0,-1 7-45 0,1 4-33 0,5 3-35 0,1 1-42 15,0 4-49-15,6 2-39 0,8 6-41 0,5-6-43 16,1 1-32-16,12 0-21 0,1-4-18 16,-1-3-15-16,0-1-6 0,14-1-7 0,-7-7-4 15,7 2-7-15,-1-8-2 0,0-4-7 0,-5-6-3 16,-1-3 0-16,0-1 5 0,0-4 6 0,-1 0 8 15,2-5 12-15,-1 2 19 0,-7 3 23 0,1-4 30 16,-1 6 45-16,-6-2 49 0,7 7 48 0,-1 1 43 16,1 2 24-16,0 4 3 0,-7 1-26 0,6 3-39 15,0 3-50-15,1 4-49 0,6 5-41 16,-6-1-29-16,12 3-22 0,-6 4-12 0,1 1-16 16,5-1-36-16,0 4-63 0,-6-3-93 0,13-2-118 15,-13-2-126-15,7 0-121 0,-7-1-113 0,0-1-124 16,-7-7-38-16,1 2 47 0,0-8 92 0,-1 0 113 15,0-4 136-15</inkml:trace>
  <inkml:trace contextRef="#ctx0" brushRef="#br0" timeOffset="107521.28">5984 14621 118 0,'0'-5'373'0,"0"5"64"0,0-2 34 0,0 2-24 0,0 0-51 0,0-5-64 0,0 2-57 0,0 3-35 16,-6-4-29-16,6 0-35 0,0 1-40 0,0-1-38 16,6 0-20-16,2 1-26 0,-2-4-24 15,0 2-11-15,14 2-9 0,-7-4-4 0,-1 3-3 16,8 1-4-16,-6-1-3 0,5 4-1 0,1 0-1 15,-8 0 0-15,2 4-2 0,-1 3 3 0,-7 0 2 16,7 4 4-16,-6 4 3 0,-1-1 4 0,0 6 6 16,-6-3 9-16,0 5 17 0,-6 0 20 0,0 0 25 15,-1 0 26-15,-6 0 24 0,7 1 22 0,6-2 11 16,-7-3 6-16,14-3-2 0,-7-1-10 0,6 1-16 16,7-4-17-16,-6 0-21 0,-1 1-25 15,0-6-16-15,2 2-22 0,-2 0-15 0,0-5-13 0,1 0-8 16,-1 2-24-16,-6-5-1 0,7 0-3 0,-7 0-26 15,-7 0-44-15,7-5-63 0,-6 2-58 16,6 3-95-16,6-3-93 0,1 3-87 0,-7-5-108 16,0 5-100-16,0 0-10 0,0 5 45 0,0 1 72 15,0 3 101-15</inkml:trace>
  <inkml:trace contextRef="#ctx0" brushRef="#br0" timeOffset="107678.78">6493 15211 239 0,'6'14'586'0,"-6"-3"134"0,-6 4 110 0,6-1 35 16,6-2-144-16,1-5-157 0,-7 0-156 0,0 0-152 16,6-3-179-16,-6 3-221 0,0-4-217 15,0 1-269-15,0 1-176 0,0-5-72 0,-6-5 24 16,6 5 115-16,0 0 155 0</inkml:trace>
  <inkml:trace contextRef="#ctx0" brushRef="#br0" timeOffset="109296.93">22254 10389 295 0,'-13'0'431'0,"0"4"55"0,7 0 34 0,-8-4-54 0,8 0-87 0,-1 0-66 0,0 3-42 0,7-3-29 16,0 0-34-16,0 0-33 0,0 0-29 0,0 0-18 16,7 0-3-16,6 0 9 0,-7-3 13 0,14 3 16 15,0 0 8-15,13-4-1 0,-1 0-8 16,13 1-32-16,1-5-34 0,0 1-32 0,6-1-26 15,0 1-17-15,0 0-16 0,6 0-16 0,1-1-34 16,-6-2-54-16,-2 2-68 0,-5 4-78 16,-7-3-86-16,-7 3-71 0,-5 2-56 0,-1-3-54 15,-6 1-74-15,-8 1-34 0,-5-2 25 0,6 5 51 16,-6-3 74-16,5 0 99 0</inkml:trace>
  <inkml:trace contextRef="#ctx0" brushRef="#br0" timeOffset="109942.31">23485 10049 72 0,'0'-4'369'0,"6"0"57"0,-6 4 43 16,0 0-34-16,0 0-80 0,0 0-90 16,0 0-64-16,0 8-40 0,0-6-27 0,7 10-16 15,-1-1-12-15,0 0-3 0,2 4-1 0,4 3-3 16,-12 1-4-16,7 2-9 0,-1 2-10 16,7-1-9-16,-6 3-6 0,6-3-4 0,-6 4-7 15,5-3 0-15,2-3 1 0,-8-1 0 0,7-1-4 16,-7-3-5-16,1 0 4 0,0-4 6 0,-7-8 7 15,0 1 4-15,0-4 0 0,0-4-3 0,-7-3-11 16,0-4-15-16,1 0-17 0,-7-4-9 16,0-7-4-16,-6 4-2 0,5-4 0 0,-5 0 0 15,-1 0 0-15,8-3 2 0,-2 3 1 0,1 0 0 16,7 3 3-16,-7-3 0 0,13 4 2 0,0-4 0 16,0 4-3-16,13 4-3 0,-7-3-4 15,7 7-2-15,7 0-4 0,-1 3 0 0,-6 2 1 16,7 1 0-16,-1 4 2 0,-5 4 1 15,-2 1 0-15,1 2-2 0,-6-1 4 0,0 6 4 16,-7-2 2-16,-7 5-1 0,0-1 5 0,-6 2 4 16,1 2-1-16,5-3-2 0,-6 3-3 0,7-4-1 15,-1-2 1-15,7 2-6 0,7-3-4 0,-1 1-1 16,7-5 1-16,-6 0 2 0,5 0 1 16,8-3-1-16,-1-1 0 0,7 1 1 0,1 0-1 15,-7-1-5-15,5 2-2 0,-5-2-5 0,6 0 1 16,-13 5-5-16,6-5-2 0,-6 8-1 0,-6-2 2 15,-7 0 5-15,0 2 1 0,0 1 7 16,-7-1 2-16,-6-4 3 0,1 4-8 0,-2 0-18 16,2-4-30-16,4-3-47 0,-4 3-57 0,5-3-65 15,1 0-61-15,-1-4-61 0,7 0-68 16,7 0-82-16,-7 0-58 0,6-8 5 0,7 5 35 16,7-5 62-16,0-2 92 0</inkml:trace>
  <inkml:trace contextRef="#ctx0" brushRef="#br0" timeOffset="110256">24136 10184 109 0,'0'-10'387'0,"-7"-2"56"0,1 5 43 0,-1-1-35 0,-5 1-83 0,-2 4-83 0,2 3-54 0,-8 3-36 0,1 1-24 0,-1 3-25 0,-6 8-27 16,6 0-22-16,7 3-20 0,1 1-18 16,-2 2-17-16,8-3-14 0,6 4-10 0,6 0-8 15,0-4-3-15,2 1-3 0,4-1-2 0,1-3 0 16,7-8-3-16,-8 1 0 0,8-5-6 15,0-3-3-15,6-3-7 0,-7-1-7 0,1-3-5 16,-1-5-4-16,1-2 1 0,0-1 3 0,-8 0 4 16,2 1 10-16,-8-1 10 0,1 1 6 15,-1 3 14-15,0 0 12 0,-6 0 20 0,8 3 17 0,-8 1 15 16,0 4 13-16,0 3 4 0,0 0-4 16,6 3-16-16,-12 4-19 0,6 4-13 0,0 0-23 15,0 0-11-15,6 3-10 0,-6 3-19 0,6-4-37 16,8 1-49-16,-2 2-50 0,1-2-68 15,1-2-75-15,-2-2-101 0,2-2-113 0,-2-1-55 16,-5-3 3-16,6-8 36 0,6 0 66 0</inkml:trace>
  <inkml:trace contextRef="#ctx0" brushRef="#br0" timeOffset="110457.95">24559 10169 368 0,'-6'-14'456'0,"-1"-1"61"0,-5 4 32 15,-2 4-64-15,1 0-95 0,0 3-78 16,0 4-55-16,1 4-45 0,4 3-43 0,-4 3-38 15,5 5-20-15,0 0-8 0,1-1-3 0,6 9-1 16,-6-4-4-16,6 2-6 0,0 2-11 16,6-3-11-16,0 3-14 0,1-4-15 0,6-1-18 0,-7 0-24 15,8-3-41-15,-1-4-49 0,0 0-60 16,6-8-64-16,1 4-66 0,6-2-59 0,-7-5-64 16,1-5-73-16,-7 2-77 0,6-4-9 0,1-1 32 15,6-3 53-15,-6 1 87 0</inkml:trace>
  <inkml:trace contextRef="#ctx0" brushRef="#br0" timeOffset="110748.98">24820 10218 44 0,'0'-15'357'0,"0"4"59"16,0-5 46-16,-6 9-26 0,-8 0-53 0,1 3-69 15,0 1-45-15,-6 3-22 0,-1 7-7 0,7-3-10 16,-6 6-22-16,6 6-26 0,6-2-26 0,-6 5-30 16,7 2-34-16,6 1-28 0,0 0-24 15,0 0-11-15,6 0-11 0,0 0-8 0,8-7-4 16,-1 3-6-16,6-7-7 0,0 1-11 0,8-5-11 15,-8-7-14-15,0-4-18 0,8-4-16 0,-14-2-12 16,6-5-2-16,-5-4 6 0,-2-2 12 16,-5-2 19-16,6 3 24 0,-13-3 24 0,0 1 27 15,0 7 28-15,-6-3 30 0,-1 6 21 0,7 6 11 16,0-2 2-16,0 5-7 0,0 6-21 0,0 1-24 16,0 3-18-16,0 5-15 0,7-2-9 15,-1 5-13-15,0 4-10 0,1-5-29 0,0 9-52 16,6-6-65-16,-1-2-75 0,2 3-74 15,5-4-102-15,-12-2-124 0,-1-1-76 0,7 0-2 16,1-8 40-16,-2 1 58 0,21-8 100 0</inkml:trace>
  <inkml:trace contextRef="#ctx0" brushRef="#br0" timeOffset="111059.1">25484 10071 59 0,'-7'-8'361'15,"-5"1"68"-15,-2 0 51 0,-5 3-22 0,-1 4-64 0,1 4-75 16,-7-2-46-16,0 6-43 0,0 1-28 16,6-3-30-16,-5 5-27 0,11 0-26 0,-6 0-20 15,14 4-14-15,0-5-18 0,-1 5-12 0,7-4-11 16,7 0-9-16,5 1-11 0,2 2-10 16,6-3-7-16,5 1-5 0,-5-2-6 0,6 5-9 15,0-4-8-15,-7 0-7 0,7 3-3 0,-12-3-2 16,-1 4 3-16,-1-4 7 0,-5-1 9 15,0 6 7-15,-14-2 8 0,0-2 9 0,-5-2 4 0,-1 1 2 16,-1 0 1-16,2 1-2 0,5-5-11 16,-6-4-27-16,7 1-41 0,6-1-49 0,-7-6-62 15,7-1-59-15,7-3-74 0,-1-4-80 0,7-4-92 16,0 1-42-16,7-5 10 0,-7-3 37 16,6 0 66-16</inkml:trace>
  <inkml:trace contextRef="#ctx0" brushRef="#br0" timeOffset="111439.31">25601 10122 163 0,'6'-11'394'0,"2"0"64"15,-2 4 34-15,-6-1-29 0,-6 5-68 16,6 3-80-16,0 3-62 0,0 5-48 0,0 3-39 16,6 0-39-16,-6 3-35 0,6 4-28 0,8 4-20 15,-1-3-5-15,6 2-18 0,0 2-7 16,-5-5-9-16,12 4-9 0,-7-7-11 0,1 3-26 16,-7-4-18-16,0-2-24 0,0-1-22 0,-7-4-22 15,0-3-20-15,-6-4-17 0,-6-4-13 0,6 1-19 16,-6-9-26-16,6 2-29 0,-7-6-26 0,7-2-9 15,-6 0-3-15,6 0 10 0,0-1 32 16,0 2 54-16,0-2 68 0,6 1 70 0,1 3 80 16,-1 0 92-16,0 4 82 0,8 0 56 0,-8 7 30 15,1-3 4-15,0 4-19 0,-7 3-32 16,0 0-42-16,0 3-27 0,0 1-12 0,-7-1 3 16,-6 1 6-16,-1 7 12 0,2 0 9 0,-1 4 13 15,0 0 3-15,0 3 2 0,-1-4-1 16,8 5-4-16,0-5-12 0,-1 2-16 0,7-6-22 15,7 0-24-15,-1 2-27 0,8-1-33 0,-2-8-23 16,1 5-20-16,7-5-22 0,0-3-31 0,-1 0-46 16,7 0-62-16,0-3-80 0,0-1-79 0,-7 0-70 15,1-3-61-15,6 0-59 0,-13 0-61 16,0-4-36-16,0 3 16 0,7-3 46 0,-8 4 66 16,2-8 94-16</inkml:trace>
  <inkml:trace contextRef="#ctx0" brushRef="#br0" timeOffset="112054.3">26077 10147 31 0,'0'-7'347'0,"-6"-1"60"15,6 5 44-15,-8 3-32 0,-4-4-66 0,12 8-82 16,0-1-63-16,0 5-43 0,0 3-27 0,6 0-23 16,0 3-18-16,8 2-11 0,-8-2-9 15,7 5-8-15,1-5-6 0,-8 4-6 0,7 1-3 16,0-5 2-16,-7 4-1 0,1-7-3 0,-1 4 0 16,1-7 0-16,0-1 10 0,-7 0 11 0,0-3 12 15,0-4 7-15,0 0 1 0,-7 0-2 16,0-7-9-16,1 0-16 0,6-5-12 0,-7 2-6 15,1-6 1-15,-7 2 2 0,6-1-2 0,1 1-5 16,0-5-8-16,6 5-20 0,0 0-4 0,6-1-5 16,-6 0-4-16,6 3-6 0,1 2-11 15,6-1-9-15,6 0-36 0,-5-1-45 0,12 5-44 16,0 4-42-16,-7-4-30 0,13 3-16 0,-5 0 0 16,5 1 20-16,-6-1 31 0,7 0 40 15,-7 1 32-15,0-2 38 0,-7 2 31 0,1 0 30 16,-7 3 28-16,-6 0 21 0,-7 0 25 0,0 3 22 15,-7 5 25-15,-6-1 20 0,0 0 10 16,0 4 3-16,-6 3-4 0,-1 5-13 0,6-1-19 16,2 5-25-16,-1-2-22 0,6 1-19 0,7 0-10 15,-6-3-11-15,12 4-4 0,-6-10-7 0,7 1-4 16,6 2-5-16,-1-9-4 0,2 4-4 16,-1-8-3-16,0-3-6 0,6-3-7 0,-5-8-6 15,5 0-6-15,1-1-2 0,-7-6 0 0,0 0 2 16,-1 0 8-16,-4-4 11 0,-2 4 9 0,-6-5 11 15,-6 6 11-15,6-1 10 0,-14 2 8 16,8 2 9-16,6 2 5 0,-7 2-1 0,7 6-2 16,0 1-6-16,0 3-5 0,7 3-6 0,5 4-9 15,2 5-3-15,-1-2 2 0,6 9-2 16,-6-1 2-16,7 4-1 0,0 0 1 0,-7 4-1 16,6-1-4-16,0 4 0 0,-5 1 0 0,-1 0 2 15,-7-1 7-15,-6 0 11 0,-6 1 19 0,-1-2 27 16,-13 1 33-16,8-3 36 0,-8 0 37 15,1-4 27-15,-7-3 14 0,-1-1-5 0,-5-4-14 16,6-2-27-16,-7-5-41 0,7-4-46 0,0-6-61 16,0-1-100-16,-1-3-120 0,15-5-149 0,-1-2-156 15,-7 0-218-15,8-5-142 0,-2 1-15 16,2-1 53-16,12 1 109 0,0-1 139 0</inkml:trace>
  <inkml:trace contextRef="#ctx0" brushRef="#br0" timeOffset="114204.97">27106 10272 145 0,'0'4'238'0,"6"-4"-5"0,-6 0-21 0,7 3-27 0,-7-3-22 0,7 0-14 0,-7 0-13 0,6 0-12 0,-6 0-11 0,6 0-6 0,1-3-6 0,-7 3-2 16,7 0 3-16,-7-4 10 0,6 4 11 0,-6-4 11 16,6 4 7-16,-6 0 2 0,7-3 4 15,6 3 0-15,-6-3-6 0,5 3-6 0,8-5-9 16,0 5-8-16,13-3-12 0,-8-1-17 0,8 4-16 15,0-4-13-15,6 4-17 0,-7 0-15 0,7-3-12 16,-7 3-8-16,-5-4-5 0,5 4-3 16,-6 0 0-16,-6 0-7 0,-1 0-6 0,-5 0-11 15,-14-4-18-15,6 4-32 0,-6-3-41 0,-6 3-47 16,6 0-49-16,-14-4-59 0,8 4-72 0,0-3-88 16,-8-1-71-16,-5 1-8 0,5-2 25 15,2 1 52-15,-1 1 82 0</inkml:trace>
  <inkml:trace contextRef="#ctx0" brushRef="#br0" timeOffset="114476.43">27438 10129 166 0,'0'0'348'0,"0"-4"43"0,0 4-14 0,0 0-53 16,0 0-66-16,0 4-75 0,6-4-55 0,1 3-37 15,-7-3-23-15,7 5-18 16,-1-2-15-16,7-3-9 0,0 7-9 0,0-3-6 0,7 0-6 15,-1-1-5-15,-6 5-3 0,6-5-2 0,-5 4-2 16,5-2 0-16,-12 2 1 0,0 0 3 16,-7 1 1-16,0-2 3 0,6 3 3 0,-6 1 4 15,0-3 2-15,-6 4 3 0,-1-3 1 16,0 0 1-16,1 2-3 0,-1-3-8 0,1 1-13 16,6-5-26-16,0 6-44 0,0-7-77 0,0 2-122 15,0-4-99-15,0 0-45 0,6-4-10 16,7 2 28-16</inkml:trace>
  <inkml:trace contextRef="#ctx0" brushRef="#br0" timeOffset="115494.84">28057 9917 232 0,'0'-11'373'0,"0"-1"49"0,0 5-3 0,-7 4-35 0,7-1-56 0,-6 4-55 0,6 0-35 0,0 4-26 0,0-1-19 0,0 4-27 15,6 8-31-15,7 0-22 0,1 4-22 0,-2-1-22 16,1 3-19-16,0 5-15 0,0 0-11 0,7-1-10 16,-7 1-5-16,0 0-2 0,0-5 1 0,-7 2-1 15,8-2 3-15,-8-5 6 0,0 1 10 16,2-5 10-16,-8-1 14 0,0-4 23 0,0-3 22 15,0-1 9-15,-8 1 4 0,8-8 1 0,-12 1-8 16,5-1-22-16,-6-3-19 0,0-4-12 0,7 3-12 16,6-2-9-16,-7-1-7 0,7-5-4 15,7 6-3-15,-1-1-5 0,0 0-3 0,7-1-3 16,1 2-7-16,-2-1-6 0,8 4-10 0,0-1-20 16,-7 5-17-16,-1-2-20 0,8 5-11 15,-7 0-6-15,-6 5 1 0,6-2 17 0,-7 5 18 16,-6-1 17-16,0 4 17 0,-13-4 10 0,7 4 9 15,-8 4 3-15,-4-4 2 0,4 4 2 0,-5-4 1 16,5 3 3-16,8-2-8 0,-6-5-22 16,4 3-30-16,8-2-41 0,0-1-33 0,0-3-30 15,8 4-17-15,4-5 4 0,1 0 17 0,7-3 29 16,0 4 30-16,-2-4 26 0,9-4 21 0,-1 4 19 16,0-3 16-16,0 0 8 0,-7-5 5 15,1 0 6-15,0-3 5 0,5 1 7 0,-5-2 4 16,0-2 7-16,-1-1 10 0,-5 0 5 0,-2 1 5 15,-6-1 2-15,2 0 5 0,4 1 3 16,-12-1 4-16,0 1 8 0,0 3 13 0,-12 3 11 16,4 1 17-16,-4 0 9 0,-1 7 5 0,0 0 0 15,0 2 1-15,-1 3-4 0,-5 7-9 16,12-2-7-16,1 8-14 0,0-3-11 0,6 3-18 16,6 4-14-16,0-4-15 0,1 5-17 0,6-2-13 15,0-2-37-15,7-1-76 0,-7 0-79 0,6-4-84 16,1-2-80-16,-1-5-104 0,1-3-117 0,0-4-50 15,-8-6 14-15,2-3 46 0,-1-5 66 16,6 0 101-16</inkml:trace>
  <inkml:trace contextRef="#ctx0" brushRef="#br0" timeOffset="115797.48">28708 10031 285 0,'-6'-5'382'0,"-1"3"33"0,1 2-26 0,-1 2-71 0,0 6-82 0,7-1-73 0,7 3-45 0,0 7-26 0,-1-3-15 16,7 0-16-16,0 5-12 0,-6-5-6 15,5 4-4-15,-5-3 1 0,6 4 2 0,-6-5 4 16,-1 0 4-16,0-2 6 0,-6-5 7 0,7 4 8 16,-7-4 13-16,0-3 4 0,-7-4-2 0,7 0-6 15,-6-4-13-15,-7-3-13 0,13 0-20 16,-13-4-9-16,6-4-6 0,1 1-1 0,0-2 0 16,-1 2 3-16,14-1 0 0,-7-3-2 0,6 4-1 15,0-1-6-15,8 0-5 0,-8 4-1 0,7 0-4 16,-7 4-1-16,1 0 2 0,0 3 5 15,5 4 10-15,2 4 6 0,-1-2 3 0,0 6 3 16,-7 1 0-16,7 1-5 0,-7 0-13 0,2 2-26 16,-2 3-45-16,-6-5-66 0,6 2-74 15,1-2-102-15,-7-2-139 0,0 3-114 0,0-8-30 16,0 4 23-16,7-2 54 0,5-5 90 0</inkml:trace>
  <inkml:trace contextRef="#ctx0" brushRef="#br0" timeOffset="116208.15">29008 10243 49 0,'6'3'241'0,"0"1"40"0,2-4 20 16,-2 0-3-16,0 0-21 0,1 0-14 0,-1 0-23 16,1-4-36-16,-1-3-32 0,7 0-24 0,-7 0-17 15,8 0-17-15,-1-5-20 0,-7-2-22 16,7-2-19-16,-6 2-19 0,-1-1-18 0,1-3-7 16,0 4-3-16,-7-1-2 0,0 0-3 0,0 1 6 15,-7 2 11-15,0 4 14 0,1-2 20 16,-1 3 31-16,1 4 30 0,-7 3 24 0,0 0 18 15,7 3 19-15,-8 4 7 0,-5 3 1 0,12 2 0 16,-6 3-6-16,7 0-14 0,0 3-19 16,6 0-24-16,0 4-33 0,0-4-25 0,12 5-23 15,1-6-19-15,0 2-33 0,0-4-51 0,7-4-70 16,-1 0-84-16,-6 0-84 0,7-8-79 0,-1 0-73 16,1-6-66-16,-7 0-64 0,7-8-19 15,-8 0 33-15,2-4 52 0,5 1 79 0</inkml:trace>
  <inkml:trace contextRef="#ctx0" brushRef="#br0" timeOffset="116509.9">29346 10026 242 0,'0'-11'388'16,"0"0"53"-16,0 8 3 0,-6-4-39 0,-1 7-61 15,7-4-63-15,0 8-36 0,0-1-22 0,7 4-24 16,-1 4-35-16,1 0-24 0,6 0-23 16,-6 3-23-16,5 3-23 0,2-3-14 0,5 4-6 15,-6-3-8-15,-6-1-8 0,5 4-10 0,2-7-5 16,-8 5-6-16,0-9-5 0,-6 4 0 0,7-4 5 15,-7-3 15-15,0-1 7 0,0-3 6 0,-7-3 1 16,-5-5-8-16,4-3-5 0,-4 1-11 0,-1-2 0 16,0-3 3-16,-6 0 12 15,5-2 22-15,2-2 26 0,5 1 33 0,0-1 32 0,1 1 25 16,6 1 19-16,0-3 10 0,0 10-3 0,0-2-21 16,6 2-30-16,8-1-32 0,-2 3-31 15,8 5-29-15,-1-1-31 0,7 1-46 0,0-2-74 16,7 5-108-16,-7 0-129 0,0 0-127 0,1 0-134 15,-15 5-155-15,8-5-85 0,-14-5 25 0,1 2 82 16,-1-1 106-16,1 4 129 0</inkml:trace>
  <inkml:trace contextRef="#ctx0" brushRef="#br0" timeOffset="118019.38">22267 10449 78 0,'0'0'297'0,"6"0"44"0,-6 0-9 0,6 0-37 0,-6 0-50 0,8 0-54 0,-2 0-56 0,-6 0-40 0,6 2-24 15,-6-2-11-15,0 5-4 0,7-5 0 16,-7 3 5-16,6 4 8 0,1 1 8 0,6-1 11 16,0 8 13-16,0-1 9 0,13 4 4 0,0 1 3 15,7 3-1-15,-1 3-3 0,7 1-14 16,7 4-11-16,6-2-13 0,0 1-13 0,7 5-13 16,0-1-13-16,-1-4-9 0,1 0-8 0,-1 1-5 15,0-5-7-15,-11 2-2 0,-2-2-2 16,1 0 0-16,-14-2-3 0,1-5-13 0,-1 1-15 15,-12-6-32-15,-1-2-46 0,-5-3-56 0,-8 0-68 16,7-4-95-16,-13-4-143 0,0 0-61 0,0 0-6 16,0-4 31-16,0-1 55 0</inkml:trace>
  <inkml:trace contextRef="#ctx0" brushRef="#br0" timeOffset="118705.28">23745 10943 320 0,'7'-4'440'0,"-7"0"51"0,0 1 26 0,6-1-69 16,-6 0-105-16,0 4-82 0,0 0-58 0,0 8-44 16,0-1-34-16,0 0-32 0,7 8-19 0,-1 3-9 15,1 4-2-15,5 3 4 0,2 5-1 0,-1-1-1 16,6 1-6-16,1 2-3 0,6 2-4 16,-7-1-9-16,8-4-8 0,-7 0-8 0,-2-4-4 15,2-2-8-15,-1-1-5 0,-5-7-3 0,-2-4 7 16,-4-1 10-16,-8-2 1 0,0-8 5 15,0 0 11-15,-8-8-2 0,2 1-4 0,-14-7-5 16,8-1 7-16,-15-4 15 0,9 1 10 0,-9-8 19 16,1 4 13-16,6 1 6 0,-6-1 2 15,1-3-22-15,5 2-12 0,6-3-11 0,2 4-18 16,12 0-15-16,0 4-10 0,0-1 6 0,12 5-10 16,2 0-10-16,-1 2-1 0,13 1-3 0,-6 8-4 15,-1-1-1-15,7 4-5 0,-13 4 2 0,6-1 3 16,-5 5 4-16,-2 0-5 0,-5 5 5 15,-7-2 5-15,-7 0 1 0,1 4 0 0,0 0 6 16,-8-4 6-16,2 4 0 0,5-4 2 0,-6-5 1 16,6 2 0-16,1-1-2 0,0-3-3 15,6 3-1-15,0-3-5 0,0-4-3 0,6 4-3 16,7-1-2-16,7-3-9 0,0 4 5 0,5-1 2 16,1 2 1-16,0-5 1 0,7 3 4 15,-1 5 5-15,-6-1-5 0,7 0-2 0,-13 1 0 16,6 3-1-16,-13 0-21 0,-7 0 9 0,0-1 6 15,-12 5 5-15,-7-4 1 0,0 0 1 0,-6 0 22 16,-7 0-8-16,-1-4-6 0,1 1-3 0,14 0-11 16,-2-5-14-16,1 1-29 0,7-1-38 0,0-3-58 15,6 0-65-15,6 0-64 0,0-3-57 16,7-1-41-16,1 1-39 0,4-5-40 0,9 3-56 16,-1-1-33-16,0-2 13 0,7 1 37 15,-1-4 61-15,1 0 90 0</inkml:trace>
  <inkml:trace contextRef="#ctx0" brushRef="#br0" timeOffset="119015.65">24507 11166 135 0,'7'-8'396'0,"-1"-3"62"0,-12 4 46 0,-1-1-26 0,-6 2-60 0,0 2-67 0,1 0-48 0,-8 4-29 0,0 0-23 0,1 4-39 0,-7 3-35 0,6 1-38 0,7 2-29 0,6 5-32 0,-6-1-27 16,7 2-14-16,0 2-14 0,-2 0-8 0,16 1-10 0,-8-4-2 15,12 2 0-15,-5-2-4 0,6-4-3 16,0 0-1-16,7-4 1 0,6-4-19 0,-7 2 1 15,1-10-3-15,0 2-3 0,-1-4-3 0,-6-4-1 16,6-4 16-16,-5 4 1 0,-2-3 0 16,1-1 5-16,0-3 4 0,-13 7 2 0,7-4 5 15,-7 4 8-15,6 5 11 0,-6-2 11 0,0 0 8 16,0 8 8-16,6-4 3 0,2 8-6 16,-8-1-6-16,6 5-7 0,0 3-8 0,-6 0-8 15,7 1-9-15,0 2-9 0,5 1-20 0,1 0-35 16,7-1-49-16,0-3-56 0,-7-1-60 0,6-2-58 15,0-1-52-15,1-3-63 0,0-4-71 0,-1 0-66 16,-5-7-4-16,-8-1 30 0,14-3 53 16,-8 0 83-16</inkml:trace>
  <inkml:trace contextRef="#ctx0" brushRef="#br0" timeOffset="119189.23">24944 11147 279 0,'0'-10'411'16,"0"-1"55"-16,-7 0 8 0,1 3-40 15,-1 1-66-15,0 0-65 0,1 3-33 0,-7 4-23 0,6-4-27 16,1 8-34-16,0 0-38 0,6-1-27 0,-7 8-31 15,0 0-27-15,7 3-13 0,0 1-11 16,0 4-8-16,0 4-8 0,0-2-8 0,0 1-7 16,7-1-7-16,6 2-13 0,0-5-29 0,6 0-51 15,1-7-58-15,-1 5-61 0,1-13-67 16,13-3-84-16,-7 0-99 0,6-8-82 0,1-3-14 0,-13 0 25 16,12-7 49-16,1 3 83 0</inkml:trace>
  <inkml:trace contextRef="#ctx0" brushRef="#br0" timeOffset="119482.98">25321 11126 288 0,'-6'-4'414'16,"-7"-3"51"-16,-13 7 6 0,6 3-55 0,-6 1-87 16,0 3-68-16,7 4-51 0,-1 0-36 0,0 4-33 15,7 0-30-15,1 3-31 0,12 1-26 0,0 2-18 16,0-3-13-16,6-3-11 0,0 3-11 16,7-7-7-16,1 0-6 0,6 0-7 0,-2-8 1 15,-4 2-10-15,5-5-6 0,1-5-10 0,-8-1-11 16,8-5-7-16,0-1-16 0,-7-6-3 0,-1 4 13 15,2-4 11-15,-1-4 14 0,0 7 15 16,0-3 17-16,-7 2 23 0,1 2 12 16,-7 3 17-16,7 4 17 0,-7 0 17 0,0 2 10 0,6 2 3 15,0 3-3-15,-6 3-8 0,7 2-14 0,0 2-13 16,6 4-14-16,-1 0-12 0,-5 4-10 16,6-1-18-16,0 1-28 0,0 0-39 0,-6-1-49 15,6 0-53-15,0-2-76 0,-7-1-99 0,-6 0-125 16,6-4-43-16,-6 0 7 0,8-3 30 15,-2 0 66-15</inkml:trace>
  <inkml:trace contextRef="#ctx0" brushRef="#br0" timeOffset="120034.93">25972 10918 51 0,'0'-12'370'0,"-6"5"60"0,6-5 48 0,-6 5-19 0,6 1-66 0,-7-3-83 0,7 6-61 0,0 3-48 0,0 0-38 0,0 7-40 0,7 0-37 0,-1 4-31 0,8 1-21 15,-2 7-13-15,1-2-7 0,0 5-4 16,6 3-4-16,1-2-4 0,0 6-1 0,-7-4 2 16,7 1 0-16,-8 0 0 0,-5 0 1 0,6-5 6 15,-7 2 5-15,1-5 4 0,-1-3 9 16,-6-4 12-16,7 0 11 0,-7-4 4 0,-7 0 0 15,7-7-7-15,-6 0-4 0,-1-3-5 0,-5-5-4 16,-2 1 5-16,8-4 2 0,0-4 11 0,-1 4-1 16,7-3-2-16,0-1-9 0,0 4-10 0,7 0-11 15,-1-1-8-15,0 2-9 0,8 3-8 16,-2-1-8-16,1 1-7 0,1 3-8 0,6 4-6 16,-14 0-4-16,6 0 2 0,-5 7 3 0,0 1 5 15,-7-1 4-15,0 4 6 0,0 0 3 16,-14 0 1-16,8 4-1 0,0-5-11 0,-8 6-13 15,2-5-14-15,5 4-27 0,0-5-41 0,1-2-42 16,-1 3-37-16,7-5-42 0,0-2-61 16,0 4-61-16,7-5-64 0,-1 1-39 0,1 0 5 15,0-1 34-15,13-3 62 0</inkml:trace>
  <inkml:trace contextRef="#ctx0" brushRef="#br0" timeOffset="120265.51">26396 11232 230 0,'12'-7'386'16,"8"0"47"-16,-13-5-5 0,6 5-46 0,-6-3-69 15,-1-6-74-15,0 5-51 0,1-4-33 0,0 0-31 16,5 5-16-16,-12-5-18 0,0 4-6 0,-6 0-10 16,0 0 3-16,6 5 12 0,-7-3-2 15,0 3 2-15,1 6 1 0,-7 0 6 0,0 0-2 16,6 6 2-16,1 3 2 0,0-3 2 0,-2 9-2 16,8-1-2-16,0 5-9 0,0-4-15 15,0 3-15-15,0 0-19 0,8 1-16 0,4-1-11 16,2 0-26-16,-1-3-35 0,6-1-54 0,0-3-61 15,-5 0-67-15,12-7-67 0,-7 3-52 16,1-7-59-16,-1-3-60 0,7-5-67 0,0 1-3 16,-6-8 30-16,6 1 53 0,0-4 77 0</inkml:trace>
  <inkml:trace contextRef="#ctx0" brushRef="#br0" timeOffset="120516.52">26813 11053 86 0,'-7'-16'375'0,"-6"3"64"0,1 1 45 15,-2 5-13-15,-5 3-64 0,6 0-76 0,-7 4-59 16,7 0-48-16,0 0-42 0,0 0-49 0,7 4-47 15,6 0-30-15,0-1-22 0,0 5-15 0,12 0-9 16,-5 2-5-16,0-2 8 0,5 3-6 16,8 0-5-16,-7-1-4 0,0 5-5 0,0-4-9 15,1 0-7-15,5 4-1 0,-13-4-1 0,7 3-1 16,-6-3 6-16,-7 3 7 0,0-1 6 16,0-3 7-16,0-3 7 0,-7 5 16 0,1-5 14 15,-7 0 12-15,0 0 10 0,7-3 4 0,-8 3-1 16,8-7-21-16,-7 3-30 0,6-3-47 0,1 0-58 15,-1-3-64-15,7 0-69 0,7-5-86 0,-7 1-111 16,6 0-97-16,1 0-23 0,6-1 21 16,-1-3 46-16,8 4 82 0</inkml:trace>
  <inkml:trace contextRef="#ctx0" brushRef="#br0" timeOffset="120765.77">27021 11034 244 0,'0'-3'438'0,"-7"-2"57"0,-5 10 38 16,6-2-55-16,-14 0-102 0,6 8-93 0,1 0-65 15,1 4-49-15,5 0-43 0,7 3-40 16,0 1-44-16,7-1-22 0,5 0-16 0,1 1-12 16,1-1-9-16,6-7-7 0,-8 0 2 0,8 0-10 15,-1-7-8-15,1-1-2 0,0-6-1 16,-1-8 1-16,-6 0 8 0,0 0 6 0,0-8 9 16,-6 4 9-16,-7-3 10 0,0-1 6 0,0 2 4 15,-7-2 5-15,-6 1 2 0,0 4-1 0,0-2-6 16,-6 5-17-16,5 5-22 0,8-1-36 15,-8 7-43-15,14-5-52 0,-6 10-71 0,6-5-87 16,0 7-114-16,6-4-39 0,-6 5 3 0,14-5 32 16,-8 5 62-16</inkml:trace>
  <inkml:trace contextRef="#ctx0" brushRef="#br0" timeOffset="120979.26">27327 10994 348 0,'-6'-4'439'16,"-7"-4"53"-16,-1 5 16 0,2-1-66 15,-2 1-104-15,2 3-77 0,5 0-61 0,1 3-45 16,6 4-38-16,0 1-35 0,0 7-18 0,6-1-11 16,7 4-2-16,-7 1-7 0,8-1-7 0,-2 4 0 15,2-3-6-15,-8 3 5 0,7-4-14 16,1 0-5-16,-8 1-5 0,0-5-12 0,0-2-18 16,-6-2-38-16,8-2-26 0,-8-5-42 0,6 1-47 15,-6-8-46-15,0-3-58 0,0 0-74 0,0-4-94 16,0-4-44-16,0 0 3 0,6-3 26 15,1-4 60-15</inkml:trace>
  <inkml:trace contextRef="#ctx0" brushRef="#br0" timeOffset="121192.34">27555 10939 323 0,'0'0'402'0,"0"4"43"0,0-4-15 0,-6 7-63 16,-7-4-69-16,0 8-57 0,-7 0-22 0,0 1-5 15,-5 2 0-15,-1 4 11 0,6-3 5 16,-6 4 2-16,-1-1-8 0,9 0-22 0,-2-4-20 15,13 1-27-15,1-1-26 0,-1-2-19 0,7-1-18 16,7 0-1-16,6-4-7 0,0 1-11 0,6 0-12 16,-5-5-11-16,11 0-11 0,-5-3 5 0,0-3-40 15,6 3-61-15,-7-3-85 0,1-5-110 16,-1 0-116-16,-6 1-156 0,-6-1-173 0,-1 1-73 16,1 0 17-16,-7 0 70 0,6-1 97 0,7 1 127 15</inkml:trace>
  <inkml:trace contextRef="#ctx0" brushRef="#br0" timeOffset="121467.8">27888 11111 241 0,'6'4'434'0,"0"-4"60"0,1 3 48 16,-1 1-33-16,8-4-74 0,-2 0-67 0,8 0-44 15,-1 0-26-15,1 0-33 0,6 0-45 0,0-4-45 16,1 1-41-16,5-1-34 0,-6 4-32 0,0-4-25 16,0 4-21-16,-6 0-12 0,0-4-6 0,-2 4-13 15,-4 0-20-15,-1-3-32 0,-1 3-43 16,-4 0-53-16,-8-4-57 0,6 1-47 0,0 3-36 16,-6-4-25-16,0 0-25 0,0-3-29 0,0 3-34 15,-6-2-43-15,0 2-9 0,-2-4 21 16,2 5 53-16,-7-5 72 0</inkml:trace>
  <inkml:trace contextRef="#ctx0" brushRef="#br0" timeOffset="121701.26">28168 10990 292 0,'-14'-3'386'0,"2"-2"36"0,-2 2-7 0,8-1-54 15,-7 1-61-15,6 3-61 0,1 0-48 0,-1-4-24 16,1 4-33-16,6 0-35 0,0 0-26 16,6 0-25-16,1 4-20 0,6-4-21 0,-7 0-4 15,7 7 0-15,7-4-5 0,0 2-7 0,-1 2-6 16,-6-4-7-16,6 5-7 0,1 3-2 0,-7-3 2 15,-6 2 2-15,6 1 6 0,-7 0 7 0,0 4 10 16,-6-4 11-16,0 3 13 0,-6 1 19 0,6-4 6 16,-6 4 12-16,-7-1 10 0,6-3 3 15,-6 0 0-15,7 5-15 0,-8-10-6 0,2 5-27 16,5-3-40-16,0-1-61 0,1-3-80 0,-1 3-124 16,1-3-178-16,6-4-82 0,0 0-23 15,0-4 21-15,19-3 60 0</inkml:trace>
  <inkml:trace contextRef="#ctx0" brushRef="#br0" timeOffset="122064.83">28858 10832 3 0,'-7'-4'343'0,"-6"4"56"15,0 0 38-15,1 0-29 0,-8 4-64 0,0 4-77 16,7-1-49-16,-7 4-21 0,1 0-8 0,0 0-4 16,6 4-15-16,-1-4-22 0,8 4-27 15,6-1-27-15,0-3-27 0,6 0-22 0,8 4-15 16,-1-5-15-16,-1-2-5 0,8 3-4 0,-7-4-10 16,7 1-8-16,-1 0-12 0,8-6-7 15,-15 3-17-15,8-2-11 0,-1 0-2 0,-5-3 4 16,-2 5 8-16,2-5 13 0,-8 3 19 0,0-3 19 15,-6 3 21-15,-6 5 17 0,0-5 19 0,-8 6 21 16,2 1 16-16,-8-3 8 0,7 4-10 16,-7 0-3-16,0-3-15 0,1 3-31 0,6-5-62 15,0 2-83-15,13-4-78 0,-6-4-97 16,6 0-123-16,0 0-159 0,6-4-50 0,7 1 19 16,7-5 49-16,6 1 73 0</inkml:trace>
  <inkml:trace contextRef="#ctx0" brushRef="#br0" timeOffset="122423.71">29164 10924 84 0,'-6'-3'381'0,"-1"0"59"15,0-1 42-15,-6 4-34 0,0 0-83 0,0 4-97 16,-7-1-62-16,1 4-44 0,6 4-26 16,0 0-27-16,-7 3-20 0,20 4-22 0,-6 1-18 15,6-1-12-15,6 0-16 0,-6 1-15 0,0-4-7 16,8 3-10-16,4-7-12 0,1 4-10 0,0-8-12 15,0 3-8-15,7-10-7 0,-1 5-4 0,-6-10-3 16,0 2-1-16,1-8 1 0,-2-4 4 16,8 1 7-16,-14-1 11 0,1-3 15 0,-1-4 18 15,1 4 21-15,0-4 24 0,-7 0 24 0,0 3 27 16,-7 1 29-16,0 1 36 0,7 0 40 16,-6 3 35-16,-1 7 25 0,7 1 12 0,-6-3-7 15,6 9-26-15,0 0-37 0,0 9-43 0,6-3-40 16,-6 5-38-16,7-1-24 0,-1 7-16 15,8 0-17-15,-8-2-10 0,0 7-21 0,2-4-29 16,4 0-45-16,-6 0-56 0,1-2-63 0,0-2-77 16,-7-2-71-16,6-2-67 0,1-3-83 15,-7-3-101-15,0-4-14 0,0-4 35 0,0-7 62 0,0 1 84 16</inkml:trace>
  <inkml:trace contextRef="#ctx0" brushRef="#br0" timeOffset="122592.51">29300 10862 178 0,'-6'-8'441'15,"6"5"70"-15,-6-1 54 0,6 0-36 0,0 4-100 16,0 4-101-16,6 0-80 0,0 3-57 0,2 0-46 16,-2 2-41-16,0 1-34 0,0 5-21 0,1 0-13 15,6-5-7-15,-13 9-5 0,7-5-2 16,-7 1-4-16,6 3-4 0,-6-3-17 0,7 4-37 16,-7-9-53-16,7 4-58 0,-1-6-65 0,0 0-88 15,8-1-107-15,-8-7-116 0,0 3-26 16,1-6 15-16,-1 3 41 0,8-7 79 0</inkml:trace>
  <inkml:trace contextRef="#ctx0" brushRef="#br0" timeOffset="123221.11">29588 10865 152 0,'0'-14'406'0,"0"0"70"0,0 2 67 0,-8 1-11 16,2 0-48-16,0 4-51 0,-1 4-38 0,-6 3-36 15,6 0-44-15,-5 3-47 0,-2 4-55 0,2 4-46 16,-8 3-35-16,13 5-31 0,1 3-24 15,0 0-26-15,6 1-20 0,6 2-13 0,-6-3-13 16,6-1-13-16,8 2-15 0,-1-4-23 0,-1-1-24 16,8-4-22-16,-7-2-23 0,0-6-13 15,6-2-13-15,-5-4-9 0,6-7-11 0,-8 0-12 16,1-9-7-16,7-1-1 0,-14-6 10 0,8 2 20 16,-8-5 29-16,0 0 32 0,-6-3 36 0,0 3 27 15,-6-3 26-15,0 3 19 0,-2 4 20 16,2 0 23-16,0 5 22 0,0 2 27 0,-8 3 18 15,14 5 4-15,-6 3-8 0,6 8-12 0,0 3-24 16,6 5-31-16,-6 6-11 0,14-4-20 0,-8 8-13 16,6 0-17-16,-4 0-22 0,11 0-27 15,-12 0-46-15,6 1-29 0,-1-5-32 0,2 0-27 16,-2 0-19-16,2-4-7 0,-1-6 2 0,-1-1 8 16,2-3 9-16,-8-4 10 0,8-4 9 15,-8-6 9-15,-6-2 9 0,6-6 15 0,1 0 21 16,-7-3 30-16,6-2 38 0,-6-3 51 0,0 0 60 15,0-3 46-15,0 8 36 0,-6-5 33 0,6 3 17 16,0 5 10-16,0 4-3 0,0 3 8 16,0 3 13-16,0 2 5 0,0 6 6 0,0 3-6 15,6 8-22-15,-6 0-31 0,7 3-32 0,-1 4-35 16,1 5-30-16,5-1-23 0,2 0-17 0,-1-1-9 16,0 1-9-16,0-2-4 0,7-3-3 15,-8 1-1-15,2-3 1 0,5-4 3 0,-6-3-11 16,0-1 8-16,1-7 9 0,5 0 4 0,0-4-3 15,-6-3 2-15,1-8 9 0,-2 0-4 0,1-3-2 16,-6 1 15-16,6-6 32 0,0 4 41 16,-6 1 49-16,-1 4 42 0,7 3 32 0,-6 0 12 15,-1 3-6-15,0 5-23 0,1 3-32 0,6 0-33 16,0 7-32-16,-7 4-32 0,8 4-30 16,-8-1-56-16,0 9-94 0,-6-6-145 0,-6 5-184 15,6-3-199-15,-12 0-266 0,-2-1-111 0,-6-4 3 16,7-3 89-16,13-7 156 0,0-4 187 15</inkml:trace>
  <inkml:trace contextRef="#ctx0" brushRef="#br0" timeOffset="124940.22">30440 10100 49 0,'14'-4'340'0,"-8"-4"40"0,0-2 30 0,0 3-46 0,8-1-86 0,-1-4-89 0,7 6-59 0,0-5-38 0,-2 8-26 0,2-9-21 16,-1 8-17-16,7-3-9 0,-6 7-4 15,7 0 0-15,-15 0 9 0,8 7 7 0,-7 2 15 16,-6 1 18-16,6 7 24 0,-1 3 29 0,-5 2 24 16,6 0 18-16,0 3 6 0,-6 1 4 0,6 3-3 15,-1 1-7-15,2-5-11 0,6 4-10 0,-1 0-7 16,-6-3-11-16,6 0-16 0,-5-4-20 16,5-4-18-16,0 1-17 0,1-5-12 0,-7-3-10 15,7-4-8-15,-1 1-9 0,-6-1-2 0,0-7-3 16,1-4-1-16,-2 1-1 0,-5 0 0 15,-1-4 1-15,-6-5-3 0,-6 4 0 0,-1-2 3 16,-5-2 8-16,4 2 18 0,-4-1 22 0,-2 0 20 16,2 4 13-16,-1 2 12 0,-1 2 0 15,2 3-15-15,-2 3-16 0,-5 5-18 0,12-1-5 16,-6 8-12-16,7 4-7 0,0-2 0 0,-2 10 0 16,16-2-2-16,-8 1-11 0,6 6-2 15,7-2-2-15,0 2-1 0,6-2-4 0,-5-1-3 16,-2 1 7-16,2-5-1 0,-8 1 4 0,1-3 17 15,-1-6 38-15,-6 2 53 0,0-5 55 0,-6-3 51 16,-7 4 34-16,-1-8 10 0,-5 0-26 0,-1-3-46 16,1-4-58-16,0 0-71 0,-1-7-102 0,-6-1-142 15,13 2-186-15,-7-6-211 0,7-2-234 16,0-1-217-16,0 0-66 0,0 1 48 0,20 3 136 16,-1 4 187-16,7-5 225 0</inkml:trace>
  <inkml:trace contextRef="#ctx0" brushRef="#br0" timeOffset="127793.27">28292 10488 71 0,'0'5'276'0,"0"-5"40"0,0 0 2 0,-8 0-19 0,8 3-32 0,-6-3-42 0,6 0-48 0,0 0-46 0,0 0-25 0,0 0-12 16,0 0-9-16,0 0-5 0,0 0-8 0,0 0-5 15,0 0-4-15,0 0-2 0,0 0-3 16,0 0-1-16,0 0 1 0,0 0 1 0,0 0 1 15,0 0 2-15,0 0 2 0,0 0 3 0,0 0 4 16,6 0 4-16,-6 0 2 0,8 0-3 0,4 0-5 16,1 0-6-16,0 0-10 0,7 0-2 15,5-3 3-15,2 3 8 0,11 0 9 0,2-5 6 16,12 5 6-16,0-4-5 0,13 1-13 0,-6-4-12 16,12 3-15-16,1 0-19 0,0-3-10 15,-1 4-9-15,1-4-7 0,0-2-11 0,-7 2-12 16,0 3-4-16,-13-3-1 0,1 4-13 0,-8 3-8 15,-13-4-5-15,-6 4 1 0,1-3-1 16,-15 3-9-16,8 0-2 0,-14 0-10 0,-6 3-26 16,7-3-35-16,-7 4-44 0,0-1-61 0,0 1-97 15,-7-1-134-15,-5 1-45 0,-2 3 3 16,2 2 31-16,5-7 58 0</inkml:trace>
  <inkml:trace contextRef="#ctx0" brushRef="#br0" timeOffset="128733.95">28884 11419 82 0,'-6'0'159'0,"-8"0"32"0,8 0 32 0,-1 0 27 0,7 0 8 0,-6 0-14 0,6 0-20 0,-13 0-26 0,6 3-32 0,1-3-32 16,0 0-18-16,-2 4-6 0,8-4-2 16,-6 0-4-16,0 0-2 0,6 0 2 0,-7 0 2 15,7 0 6-15,-7 0 10 0,7 0 16 0,-6 0 16 16,-7 0 11-16,13 4 12 0,0-4 6 15,0 0 9-15,0 0-1 0,0 0-4 0,0 0-6 16,0 0-2-16,0 0 1 0,7 0 1 0,5-4 6 16,2 4 9-16,6 0 10 0,-1-4 4 0,7 4-7 15,0-3-19-15,13 3-21 0,0-4-26 16,0 1-26-16,7-5-25 0,6 4-16 0,7-3-15 16,6 3-11-16,-7-3-8 0,14 0-8 0,-1 0-6 15,1 3 4-15,0-3-9 0,-7 3-5 16,7-3-7-16,-1 3-3 0,7 1-2 0,0-2-13 15,-6 2 5-15,-7-2 1 0,-13-1 0 0,1-2 0 16,5 5-2-16,-13-5 1 0,-6 1-1 0,-6 3-2 16,-7-3 9-16,0 3 1 0,-6 4 0 15,-7-3 2-15,0-1-2 0,-6 4 0 0,-1 0-15 0,-12 0-20 16,-1 0-35-16,-6 4-60 0,6-1-87 16,-13 1-119-16,8 0-116 0,-1-1-112 0,-7 4-104 15,7-3-130-15,-6-4-69 0,-1 0 37 16,1 0 80-16,12 0 109 0,0-4 129 0</inkml:trace>
  <inkml:trace contextRef="#ctx0" brushRef="#br0" timeOffset="133985.2">7626 15170 96 0,'0'-4'373'16,"0"-3"49"-16,0 0 32 0,-7 3-52 0,7 0-83 0,-6-3-85 0,6 3-47 0,-7 1-22 0,7 0-5 0,0-2-1 0,0 1-1 0,0 4-2 15,0 0 2-15,7 0 8 0,-7 4 17 0,6 1 22 0,8 1 20 16,-2 2 18-16,8 3 8 0,0 3-7 15,5 8-20-15,1 1-28 0,7 6-29 0,-7 4-30 16,7 3-26-16,-1 4-26 0,1 4-16 0,-1 0-18 16,1 1-15-16,-1-1-12 0,2-4-7 0,-2 0-4 15,7 1-6-15,-6-5-5 0,5-3-2 0,-5 0-3 16,-1-8-7-16,-5 1-6 0,-1-3-5 0,-6-5 1 16,-8-4-9-16,-5-2-3 0,6-2 0 0,-13-6 1 15,0-1 3-15,-7-6 1 0,-6-1 9 0,-7-3 3 0,2-11 1 16,-9-1 3-16,1-3 7 0,-6 0 1 0,-1-7 5 15,1-4 3-15,5-4 3 0,-5 1 1 0,6-8-3 16,-1 0-1-16,9-4-6 0,4 4-2 0,8 0 3 16,6 0 1-16,6 4 1 0,8 3-2 0,-2 5 1 15,14 3-6-15,-6 6-17 0,13 2-17 0,-8 5-22 16,1 5-21-16,7 4-19 0,-1 7-11 16,2 4-3-16,-2 3 7 0,-7 8 12 0,-5 0 14 15,-7 3 19-15,-6 1 10 0,-7 2 13 0,0 5 13 16,-13 0 7-16,0-1 11 0,-1 4 2 0,-4-3 6 15,-2 0 3-15,1-1-1 0,-8-3 3 0,8-3-3 16,6 3 2-16,-7-8 1 0,7 0 0 0,0-2-2 16,0-1 0-16,6-4 0 0,7 0 3 0,0 0 0 0,7 1 7 15,0-4 6-15,5-1 3 0,2 1 2 16,5 0-1-16,1-1 2 0,6-3-6 0,0 3-8 0,0-3-5 16,7-3-16-16,-8 3-30 0,1 0-57 0,0-3-76 15,-6-1-80-15,-1 0-90 0,-5 4-101 0,5-3-123 16,-6 3-82-16,-6 0-1 0,12 0 45 0,-6 0 68 15,1 0 103-15</inkml:trace>
  <inkml:trace contextRef="#ctx0" brushRef="#br0" timeOffset="134286.64">8655 15679 11 0,'6'-6'343'0,"1"-2"51"0,12 4 30 0,-5-7-41 0,-1 0-80 0,-1 1-91 0,2-3-74 0,-1 3-46 0,0-5-25 0,0 1-15 0,-1 3-9 0,2-3-10 0,-8-1 1 0,1 4 6 16,-7 0 6-16,0 0 9 0,0 0 6 0,0 0 13 16,-7 3 4-16,1 5 2 0,0-2 2 0,-8 1-3 15,1 4 1-15,-6 4 1 0,6 1 5 0,-1 3 5 16,2 2 7-16,-1 0 8 0,-1 2 4 0,2 3-1 16,5-1-4-16,0 1-11 0,7-1-13 0,7 4-13 15,0-3-26-15,5 4-6 0,2-4-10 0,-1-1-6 16,7 1-8-16,-1-4-10 0,7-4-8 0,0 3-39 0,0-1-49 15,0-6-46-15,0 1-47 0,-7-1-51 16,8-3-30-16,-1-3-34 0,-7-1-40 0,7-3-58 0,-6-1-74 16,0 1-18-16,-8-3 13 0,1-2 43 0,1-6 76 15</inkml:trace>
  <inkml:trace contextRef="#ctx0" brushRef="#br0" timeOffset="134444.12">9137 15368 69 0,'-7'-22'351'0,"7"0"61"0,-6 7 24 16,-1 1-28-16,7 3-57 0,-6 7-70 0,6 1-66 15,-6 6-38-15,-2 4-21 0,8 4-9 0,8 3-11 16,-2 6-6-16,0 2-9 0,1-1-15 16,13 9-23-16,-8-5-22 0,2 1-19 0,12 3-18 15,-7 1-18-15,1-5-31 0,-1-3-35 0,1 0-51 0,0-4-57 16,-2 4-67-16,-4-7-88 0,5 0-97 0,-5-4-80 16,-8-3-16-16,6-5 21 0,-4 0 51 15,4-6 85-15</inkml:trace>
  <inkml:trace contextRef="#ctx0" brushRef="#br0" timeOffset="134780.04">9684 15375 43 0,'-7'-14'376'15,"1"7"60"-15,-7-1 43 0,6 5-31 0,-6-2-75 16,1 2-93-16,5 0-71 0,-6 6-47 0,-1 0-28 16,2 5-24-16,-1 4-22 0,0 2-19 0,6 0-15 15,-5 5-11-15,4-1-9 0,2 4-4 0,0-1-11 16,6 2-8-16,6-4-5 0,0-1-6 0,8-1-14 15,-8 2-15-15,7-4-20 0,0-5-22 0,0 5-19 16,1-4-18-16,5-8-12 0,-6 2-8 0,6-10 0 0,1-5 4 16,0-1 6-16,-7-4 12 0,6 1 14 0,-6-4 22 15,-7-1 21-15,8 1 18 0,-14 0 21 0,0-1 16 16,0 1 11-16,0 3 14 0,0 1 12 16,0-1 16-16,-6 4 17 0,-2 0 19 0,8 7 20 15,0 1 11-15,0 3-2 0,0 0-11 0,0 0-15 16,8 7-23-16,-2 1-26 0,-6 6-19 0,13-3-11 0,-7 3-12 15,7 1-12-15,6-1-20 0,-5 2-22 0,6-2-31 16,-1 1-34-16,1-4-35 0,-1 0-43 0,0-4-49 16,1-4-62-16,-1-3-78 0,-5 0-35 0,5-6 0 15,1-5 33-15,-8-4 54 0</inkml:trace>
  <inkml:trace contextRef="#ctx0" brushRef="#br0" timeOffset="135128.15">10113 15243 217 0,'-6'-18'371'0,"0"0"41"0,0 7-13 0,-1 0-53 0,0 3-74 15,1 5-84-15,6 3-54 0,0 3-34 0,0 8-22 16,6 0-19-16,1 4-13 0,0 0-12 0,5 7-5 16,2 4-3-16,-8-1-5 0,13 0-2 0,-12 6-1 15,6-6 6-15,-7 4 3 0,8-4 0 0,-2-3 0 16,-5 1-1-16,6-1-1 0,-6-4-5 0,-1 0-5 16,0-3 0-16,-6-4 3 0,0-4 7 0,-6 0 9 15,6-3 5-15,-6-1 6 0,-7-3 5 0,-1 0 0 16,2-3-6-16,-2-1-7 0,2-3-3 0,-2 0-3 15,1-4-4-15,1-1-2 0,4-2-3 0,8 0 0 0,-6-5-5 16,6 2-2-16,6-6-4 0,2 1-4 16,-2 0-4-16,13-4-3 0,-5 8 5 0,-2-4 6 15,8 8 11-15,0-2 20 0,-1 6 28 0,-5 6 39 16,11 0 39-16,-5 8 32 0,0 0 25 0,-2 2 11 16,9 6-9-16,-14 2-23 0,6 6-33 0,1-6-38 15,0 4-33-15,-7 4-32 0,6-4-39 16,0 4-59-16,1-3-70 0,-7-5-89 0,-6 5-98 15,6-8-96-15,-7-4-108 0,-6 0-123 0,0-7-66 16,0 0 15-16,0-3 59 0,-6-5 80 0,12-6 114 16</inkml:trace>
  <inkml:trace contextRef="#ctx0" brushRef="#br0" timeOffset="135266.62">10505 15060 75 0,'-7'-11'376'16,"-6"0"49"-16,6 4 27 0,1 3-51 15,6 0-109-15,0 4-121 0,0 0-98 0,0 0-95 16,6 0-111-16,1 4-141 0,0 0-97 0,-7-1-43 16,0 4-7-16,0 1 33 0</inkml:trace>
  <inkml:trace contextRef="#ctx0" brushRef="#br0" timeOffset="135688.1">11052 15233 356 0,'-6'-15'417'0,"-14"1"43"0,0-5-5 16,-5 0-67-16,5 5-81 0,-7-1-50 16,1 0-19-16,7 5-8 0,-7 2 0 0,6 1-4 15,0 3-16-15,1 1-24 0,0 6-25 0,6 1-27 16,7 7-31-16,6-1-27 0,0 5-17 16,6 4-9-16,-6 3-3 0,6 8-3 0,14-5 1 15,-7 8-4-15,7 0 0 0,6 4 2 0,-1-1-1 16,1 4-2-16,7-3-6 0,-1 3-2 0,1 1-8 15,-1-1-5-15,1-4-7 0,-7 1-3 0,7 0 0 16,-7-4-4-16,-6-1-6 0,6-2-25 0,0-1-30 16,-13-6-43-16,-1-2-55 0,2-6-64 15,-8-1-68-15,0-3-56 0,-6-8-65 0,0-3-79 16,0-3-103-16,-6-4-17 0,-6 0 30 0,-2-8 54 16,8 1 83-16</inkml:trace>
  <inkml:trace contextRef="#ctx0" brushRef="#br0" timeOffset="135859.15">10850 15499 265 0,'7'-6'396'15,"5"2"47"-15,8-3 4 0,-1 4-51 0,7-2-77 16,7-3-63-16,-1 4-46 0,1 1-28 0,-1 0-29 16,1 3-33-16,0-4-34 0,-1 4-29 15,-6 0-27-15,-6-4-39 0,6 4-56 0,1-3-63 0,-2 3-85 16,1 0-134-16,-26 0-132 0,7-4-50 15,-7 0 3-15,0 1 35 0,0-4 72 0</inkml:trace>
  <inkml:trace contextRef="#ctx0" brushRef="#br0" timeOffset="188542.79">23491 11562 118 0,'0'-4'356'0,"7"0"45"0,-7 1 11 0,6-5-39 0,-6 5-66 0,6-4-74 0,-6-1-47 0,8 4-22 0,-8-3-11 0,6 0-12 16,-6-1-10-16,6 5-3 0,-6-4-5 0,0-1 4 15,0 0 11-15,0 5 17 0,0 0 20 16,0-2 25-16,-6 2 15 0,6 0 9 0,0-2 8 16,0 1-2-16,0 1-4 0,0 0-14 15,-6 3-7-15,6 0-21 0,-14 3-27 0,8 0-29 16,-1 9-29-16,-12-1-30 0,12 3-21 0,-5 5-14 16,4 3-10-16,-4 4-8 0,-2-1-6 0,8 5-1 15,6 3-4-15,0-4-2 0,0 4 0 0,6-4-1 16,8 0-3-16,-2-3-24 15,2 0-45-15,-1-4-70 0,6-4-92 0,-6-3-95 0,7-5-95 16,-1-2-76-16,-6-5-56 0,7-3-50 0,-7-3-59 16,7-5-17-16,-8 1 38 0,1-7 64 0,7-1 83 15,0-3 111-15</inkml:trace>
  <inkml:trace contextRef="#ctx0" brushRef="#br0" timeOffset="188952.05">23817 11624 178 0,'13'-23'383'0,"0"2"47"0,-7 3 21 16,1-1-49-16,-7 1-75 0,7 7-68 0,-7 0-40 0,0 4-15 15,0 0-11-15,0 7-12 0,0 0-12 16,6 4-9-16,0 2-5 0,1 2-12 0,0 3-9 16,5 4-12-16,2 3-17 0,-1-4-18 0,-1 8-24 15,8-3-20-15,-7 3-16 0,13 0-11 16,-6-4-7-16,0 1-5 0,5-2 0 0,-5-2-2 16,6-4-1-16,-7-4-2 0,1 1-5 15,0-5 1-15,-1-3-3 0,-6-3-2 0,0-5 3 16,-7-3 2-16,2 0 4 0,-2-7 3 0,-6 4 3 15,0-5 0-15,0 1 1 0,-6 3 0 0,6 1-2 16,-8-5 1-16,8 4 3 0,0 4 4 0,0 4 4 16,0 0-2-16,0 0 4 0,0 7-2 0,0 0 1 15,8 7-4-15,-8 0-5 0,6 4 0 16,0 7-4-16,8 2-2 0,-2 1-2 0,-5 8 2 16,6 0 1-16,0 0 0 0,-7 5 2 15,0-1 1-15,2 3 2 0,4-3-1 0,-12 0 0 16,7-3 7-16,-7-1 8 0,-7 0 14 0,7-3 14 15,-12-5 19-15,4-2 15 0,2 0 7 0,0-8 1 16,0 0-13-16,-14-4-13 0,7-3-20 16,-7-1-28-16,8-3-32 0,-15-3-46 0,7-1-53 15,1 0-69-15,0-3-71 0,-1 0-71 0,1-2-66 16,5 3-68-16,8-1-86 0,0-1-81 0,6 2-2 16,0-7 39-16,12 3 63 0,8-5 93 15</inkml:trace>
  <inkml:trace contextRef="#ctx0" brushRef="#br0" timeOffset="189301.41">24664 11628 212 0,'0'-8'430'0,"0"2"56"0,0-2 51 0,-7 3-48 0,-6 5-102 0,0 0-87 0,-7 5-61 15,8 3-42-15,-15 2-35 0,8 1-48 0,0 4-28 16,-1 3-20-16,7 4-24 0,0-4-11 0,6 8-12 15,7-4 4-15,7 0-8 0,-7 0-5 16,6 0 5-16,7-4-8 0,0-3-5 0,7-1-8 16,-1-2-13-16,1-6-15 0,6-2-16 0,0-4-13 15,-7-7-15-15,1-1-6 0,0-6 4 0,-1-4 10 16,1-1 13-16,0-3 16 0,-8-3 19 16,1 3 18-16,-6-4 22 0,-7 4 29 0,6 1 36 15,-6 6 35-15,0 0 37 0,-6 4 26 0,6 4 8 16,0 3-6-16,0 4-21 0,6 4-23 0,1 3-32 15,-1 8-2-15,0-1-33 0,2 8-22 16,4 0-16-16,2 0-22 0,-2 4-36 0,1 0-83 16,-6-1-71-16,6 1-80 0,-7-4-91 0,-6-1-113 15,7 6-141-15,-7-9-65 0,0-4 13 16,0-2 53-16,7-5 74 0,-1 0 113 0</inkml:trace>
  <inkml:trace contextRef="#ctx0" brushRef="#br0" timeOffset="189506.54">25132 11551 372 0,'20'-11'434'0,"-1"7"38"0,7 1 5 0,7 3-87 15,-1 7-113-15,1 0-74 0,7 4-40 0,-1 3-24 16,-1 8-12-16,-5 4-11 0,-1 4-2 16,-5 3 0-16,-1 3 9 0,-14 4 7 0,2 1 0 15,-8 3-7-15,-6-4-11 0,-6 4-17 0,0 0-32 16,-8-4-69-16,1 1-104 0,-6-5-124 0,-8 1-187 15,1-8-177-15,-6 0-79 16,-1-3-6-16,1-3 58 0,5-9 97 0</inkml:trace>
  <inkml:trace contextRef="#ctx0" brushRef="#br0" timeOffset="191467.47">7183 12093 171 0,'6'4'374'0,"1"-4"41"0,-7 3 8 0,7-3-63 0,-7 0-98 0,6 0-85 0,-6 0-55 0,0 0-32 0,0 0-18 0,6 0-6 0,2 3-2 0,-2-3 3 16,0 0 5-16,7 5 6 0,13-5 10 0,0 4 6 16,1-4 4-16,5 3 4 0,13 0-2 0,8 1-4 15,-1-4-8-15,13 4-14 0,0-1-17 0,6-3-15 16,14 0-14-16,-6-3-11 0,5 3-9 0,-6 0-21 16,7-4-36-16,-7 0-59 0,-6 1-70 0,-7 3-115 15,-6-3-179-15,-8 3-91 16,-18 3-18-16,-1 0 25 0,1 1 54 0</inkml:trace>
  <inkml:trace contextRef="#ctx0" brushRef="#br0" timeOffset="192008.81">11241 12173 41 0,'-13'0'380'0,"-7"0"69"0,8 0 50 0,-8 0 1 0,0 0-56 0,7 0-72 0,0 0-53 0,6 0-38 0,1 0-31 0,6 0-28 16,6 0-18-16,8 0 4 0,11 0 10 16,15-3 21-16,5-1 21 0,7 0 14 0,7 4-3 0,12 0-18 15,1 0-21-15,6 4-20 0,1 0-23 16,5 3-26-16,7 0-27 0,0 5-30 0,0-1-26 16,1 3-26-16,5-2-20 0,1-2-17 0,-7 5-21 15,0-4-46-15,0 0-81 0,-6-8-113 16,0 1-133-16,-7-4-132 0,-6-4-118 0,-7 1-110 15,-12-5-130-15,-8-2 3 0,-13 2 75 0,-6-3 102 16,-6 4 114-16,-7-1 143 0</inkml:trace>
  <inkml:trace contextRef="#ctx0" brushRef="#br0" timeOffset="192641.29">14321 12089 36 0,'0'0'371'0,"6"0"62"0,1 4 47 0,6 0-2 0,0-1-49 0,1 0-45 0,12 2-18 0,-7-1 7 0,7 2 26 0,13-2 22 0,1 3 8 16,11-3-19-16,8 0-28 0,6-4-39 0,0 3-55 15,13-3-63-15,7 0-61 0,6 0-51 16,1 0-43-16,-1-3-31 0,0 3-60 0,-7-4-106 15,7-3-148-15,-12 3-168 0,-2-3-173 0,-4 0-231 16,-22 2-118-16,2-1 8 0,-15-2 96 16,2-3 139-16,-7 4 163 0</inkml:trace>
  <inkml:trace contextRef="#ctx0" brushRef="#br0" timeOffset="193392.9">19212 12060 303 0,'13'4'447'0,"-7"-2"59"0,14 3 53 0,-6-1-43 0,5-1-69 0,-6 1-34 0,13 0-14 0,-7-1 2 0,8 1-1 0,5-4-15 16,1 4-30-16,6-4-12 0,7 0-30 0,-1 3-25 0,7-3-23 15,1 3-21-15,-2-3-4 0,1 5-22 16,1-1 1-16,-2 2-4 0,2-2-9 0,5 3-7 16,1-3-15-16,0 0-58 0,-1 3-126 0,1-4 0 15,0 2 0-15,-1 2 0 0,8-4 0 0,-9 1 0 16,2 3 0-16,6-3 0 0,1 0 0 0,-1-1 0 15,0-3 0-15,0 0 0 0,6 0 0 16,-6-3 0-16,8 3 0 0,-8-4 0 0,0 0 0 16,0 4 0-16,-13-3 0 0,7 3 0 0,-8 0 0 15,8 0 0-15,0 0 0 0,-7 3 0 0,1-3 0 16,-8 0 0-16,-7 0 0 0,2 0 0 16,-1 0 0-16,-6 0 0 0,-1 0 0 0,-6 0 0 15,7 0 0-15,-7-3 0 0,-7 3 0 0,7 0 0 16,-6 0 0-16,-7 0 0 0,0 0-122 15,-6 0-402-15,5 3-133 0,-12-3-117 0,6 0-104 16,-12 0-122-16,-6 4-26 0,5-4 70 0,-6-4 128 16,0 4 143-16,-1-3 157 0</inkml:trace>
  <inkml:trace contextRef="#ctx0" brushRef="#br0" timeOffset="200580.04">19440 12511 177 0,'0'0'303'0,"0"3"19"0,0-3-13 0,0 0-30 0,0 0-44 0,0 0-48 0,0 0-56 0,0 0-42 0,0 0-28 16,-6 0-19-16,6 4-13 0,0-4-11 0,0 4-8 15,0-4-4-15,0 0-2 0,0 3-2 0,0-3-1 16,0 3 1-16,6-3 4 0,-6 0 3 16,0 0 5-16,0 5 7 0,0-5 9 0,0 0 17 15,0 3 6-15,-6 1 8 0,-1-1 10 0,1 5 7 16,-1-1 11-16,-6 4 4 0,7 4 13 0,-14 3 9 15,7 1 5-15,0 6 7 0,0 1 10 0,0 7 4 16,0-1 7-16,7 2 5 0,-1 3 3 16,7-5 2-16,7 0-10 0,-1 2-14 15,14-4-11-15,5-1-30 0,1-4-25 0,7-3-33 0,-1-7-53 16,8-1-85-16,-7-2-119 0,5-9-128 16,1 1-220-16,-6-8-134 0,7-6-41 0,-2-6 32 15,1-5 79-15,0 2 120 0</inkml:trace>
  <inkml:trace contextRef="#ctx0" brushRef="#br0" timeOffset="-210020.36">20736 12712 281 0,'0'-7'386'0,"0"-1"47"0,0 1-18 0,0 7-42 16,7-7-57-16,-7 7-52 0,0 0-30 0,-7 0-15 0,1 0-20 0,6 3-25 0,-7 1-31 0,1 3-34 0,6 1-32 0,-7 2-31 0,0 2-30 16,7 2-40-16,0 1-55 0,0 0-74 0,0-1-109 15,7-3-157-15,0 1-121 0,-1-9-42 0,-6 4 12 16,7-7 50-16,-7 0 95 15</inkml:trace>
  <inkml:trace contextRef="#ctx0" brushRef="#br0" timeOffset="-209325.15">20072 12415 203 0,'0'-4'378'0,"7"1"48"16,-7-4 7-16,0 3-38 0,0 4-67 0,0-4-62 15,0 4-35-15,0 0-19 0,6 0-14 0,0 0-14 16,-6 8-16-16,7-1-12 0,0 7-15 0,-1 8-11 15,7 0-8-15,0 12-10 0,-6-1-9 16,12 3-9-16,-6 9-15 0,1-6-17 0,11 5-15 16,-5-4-16-16,6 1-13 0,0-1-8 0,-7-3-4 15,14-3 5-15,-7-7-8 0,0 3-1 0,0-8-2 16,-6-3 0-16,-1-4 1 0,-13-1 4 16,2-7 18-16,4-3 16 0,-12-4 11 0,0-4 8 15,-12-7 11-15,4-4 5 0,2 1 0 0,-7-4 4 16,-6-8 2-16,0 1 4 0,-1 0-2 0,6-2-5 15,-5-2-10-15,6-1-17 0,6 1-10 16,7 3-11-16,0-3-11 0,7 7-14 0,6 0-8 16,0 5-5-16,7 5-4 0,6 5 1 0,6 0 2 15,-5 7 1-15,5 3-1 0,7 3-10 16,-7 6-5-16,7-1-8 0,-6 8-15 0,-7 3-7 16,0 0-2-16,-6-1 6 0,-7 5 8 0,-7 3 6 15,-6-3 5-15,0 0 14 0,-6-4 9 0,-7 4 7 16,-7-4 6-16,0-4 0 0,-5 0 10 0,-1-3-8 15,0-4-8-15,-1-4-25 0,8 1-49 16,0-5-57-16,-8-3-72 0,8 0-69 0,0-3-76 16,11-5-82-16,2 1-107 0,0-1-88 0,6-3-8 15,0 1 31-15,12-2 60 0,8 2 94 16</inkml:trace>
  <inkml:trace contextRef="#ctx0" brushRef="#br0" timeOffset="-208925.77">20867 12731 194 0,'0'-4'412'0,"0"-1"60"0,-7 2 35 0,7 3-55 0,-7 0-100 0,7 3-93 0,0 6-70 0,7 1-41 0,0 5-31 15,-1 0-26-15,1 3-17 0,5 4-8 0,2 3-2 16,-2 1-10-16,2-4-7 0,5 3-6 15,-5 2-6-15,12-5-6 0,-7-4-9 0,1 0-11 16,6-3-4-16,0-5-5 0,-1-2 6 0,1-5-6 16,-6-3 7-16,-1-3 5 0,-5-5 2 0,6-6 0 15,-8-4-3-15,-5-1 5 0,-7-3-5 16,0-3 3-16,-7-5 8 0,-5 1 11 0,12 0 14 16,0 4 17-16,-8-5 17 0,2 8 16 0,6 3 14 15,-13 4 10-15,6 1 0 0,1 7-4 16,6 0-11-16,0 7-19 0,0 3-22 0,6 8-21 15,1 3-13-15,6 1-14 0,1 7-8 0,5 1-7 16,-6 3-3-16,0-1-13 0,-1 4-28 0,2-2-43 16,6-2-52-16,-1-3-59 0,1-5-62 0,-8 2-53 15,8-4-33-15,-1-8-24 0,1 1-26 16,-6-5-24-16,5-11-20 0,-6 1-9 0,0-4 11 16,-7-3 39-16,8-5 72 0,-8-2 107 0</inkml:trace>
  <inkml:trace contextRef="#ctx0" brushRef="#br0" timeOffset="-208749.63">21498 12872 53 0,'-6'-25'190'0,"0"-4"107"0,-8-4 59 16,8 4 17-16,-7-5-21 0,0 6-38 15,0 2-57-15,-1-1-48 0,8 10-26 0,0 2-14 16,-1 8-11-16,0 3-13 0,7 4-21 0,7 8-22 16,0 7-23-16,-1 3-18 0,0 7-18 15,8 5-13-15,-1-2-9 0,0 9-9 0,6-3-5 16,1 2-5-16,-7 1-2 0,6-4-3 16,1 0-3-16,-7-4-10 0,0 0-20 0,0-7-27 15,0-4-30-15,-7-2-34 0,8-6-36 0,-8-6-33 16,8-4-37-16,-2-7-43 0,-6-5-48 0,8-2-50 15,-8-8-38-15,1 0 3 0,-1-3 35 0,8-5 59 16</inkml:trace>
  <inkml:trace contextRef="#ctx0" brushRef="#br0" timeOffset="-208565.02">21759 12731 87 0,'0'-12'336'0,"0"1"64"0,0 4 13 16,0 3-26-16,-7 4-49 0,1 0-57 0,-7 4-51 16,6 3-26-16,-6 4-10 0,-7 1-4 15,8-2-9-15,5 5-13 0,-6 0-18 0,6 3-21 16,1 1-19-16,0-5-8 0,6 4 3 0,0-3 13 15,6-1 16-15,-6 1 10 0,6-4 7 16,-6-3-4-16,7 3-10 0,6-4-22 0,-6-3-27 16,5 3-27-16,2-3-25 0,5-1-46 0,1 1-76 15,0-4-99-15,6-4-108 0,-7 1-116 16,7-1-153-16,0-3-147 0,0-4-31 0,7 3 43 0,-1-3 80 16,7 0 104-16</inkml:trace>
  <inkml:trace contextRef="#ctx0" brushRef="#br0" timeOffset="-208223.58">22293 12672 204 0,'-20'-4'375'0,"8"4"40"15,-8 0-6-15,1 4-69 0,5 2-88 0,-6 6-88 16,1 3-58-16,6-1-30 0,0 4-12 0,7 1-5 16,-1-1 2-16,7 4 3 0,7-3 5 15,-7-1-1-15,6 1-8 0,7-2-11 0,0-5-8 16,0 2-12-16,7-6-11 0,0-2-6 0,-8 1-4 15,8-7 2-15,-1 0-4 0,1-7-4 16,-1 1-5-16,1-6-4 0,-7-2-4 0,0-1-5 16,0-3-1-16,-6 0 5 0,-7-5 9 0,6 2 10 15,-6 3 8-15,0-5 13 0,0 4 18 16,0 5 19-16,0 3 17 0,0 0 11 0,7 3 9 0,-7 5 8 16,6 3 3-16,0 3-6 0,1 5-10 15,0 3-12-15,-1 4-12 0,0 0-18 0,2 3-20 16,4 1-24-16,-5-1-35 0,6 3-46 0,0-2-54 15,-7-1-59-15,8-3-63 0,-2-4-78 16,1 0-86-16,0-4-104 0,-6-2-26 0,-1-5 18 16,1-5 43-16,6-7 74 0</inkml:trace>
  <inkml:trace contextRef="#ctx0" brushRef="#br0" timeOffset="-207883.95">22618 12609 47 0,'0'-7'352'0,"7"3"56"16,-7 4 35-16,13 4-49 0,-7 3-77 0,2 5-90 15,4 2-72-15,8 4-48 0,-7 1-29 0,-1 3-19 16,2-1-11-16,-2 1-7 0,2 7 1 0,-1-6 4 16,-7 3 5-16,0-5 10 0,2-2 8 15,-8-2 13-15,0 0 11 0,0-7 21 0,0 0 26 0,0-3 23 16,-8-2 11-16,2-5 7 0,-7 0-1 16,7-5-11-16,-8-2-25 0,2-7-26 0,-2 0-19 15,2-5-24-15,5-3-18 0,7 0-16 0,0-7-10 16,0 4-6-16,0-5 3 0,7 1 3 15,5 2 3-15,2 7 1 0,5-3 6 0,1 4 14 16,0 9 33-16,6 2 49 0,-1 1 51 0,-5 11 40 16,12 3 24-16,-5 5 4 0,-7 6-30 0,5 3-49 15,1 4-49-15,-12 5-44 0,4-1-35 16,2 5-27-16,-7-2-43 0,1 1-65 0,-2 0-96 16,2-3-115-16,-2-1-129 0,-5-4-130 0,0-6-106 15,-1-4-109-15,-12-5-83 0,-1-2 24 0,0-4 82 16,1-8 108-16,0-4 123 0</inkml:trace>
  <inkml:trace contextRef="#ctx0" brushRef="#br0" timeOffset="-207711.61">23250 12401 62 0,'53'3'371'0,"-8"8"54"0,7 4 44 0,1 2-26 16,-8 10-74-16,0 2-86 0,-5 4-56 15,-8 3-32-15,-6 8-24 0,-7 4-24 0,-12 0-29 16,6 4-28-16,-13-1-28 0,-13 0-53 0,0-1-83 16,0 2-132-16,-19-1-218 0,-1-4-113 0,0-5-55 15,8 2-2-15,-8-7 46 0,7-5 111 16</inkml:trace>
  <inkml:trace contextRef="#ctx0" brushRef="#br0" timeOffset="-204161.96">12914 13250 175 0,'7'4'286'0,"0"-4"20"15,5 0-19-15,-5 4-40 0,0-4-44 0,-1 3-39 0,0 1-44 0,1-4-35 0,-1 4-20 0,1-1-4 0,6 2 2 0,-13-2 2 0,6 0 2 16,-6 1 3-16,8 0 0 0,-8-1 0 0,6 0 1 15,0-3 3-15,0 5 2 0,1-2 3 16,0-3 6-16,-1 4-1 0,1 1-3 0,-1-5-5 0,8 0-4 16,-2 2-6-16,8-2-8 0,6 4-8 15,0-4-5-15,6 0-8 0,8 0-11 0,-1 0-12 16,6 0-7-16,1 0-4 0,-1-4-3 0,1 4-14 16,-1 0-46-16,-5 0-77 0,-7-2-122 0,-7 2-181 15,-1-5-95-15,1 1-40 0,-6 1 18 16,6-2 65-16</inkml:trace>
  <inkml:trace contextRef="#ctx0" brushRef="#br0" timeOffset="-203448.61">17617 13412 105 0,'12'0'386'0,"2"3"47"0,-2-3 40 0,2 4-23 0,5-1-81 0,1-3-84 0,6 5-61 0,0-2-39 0,7-3-35 16,-1 0-42-16,7 0-44 0,7-3-30 0,6 3-30 16,6-5-40-16,-5 5-63 0,-8-3-86 0,7-4-137 15,-19 7-143-15,-7-8-63 0,0 5-7 16,-13-1 35-16,7 0 70 0</inkml:trace>
  <inkml:trace contextRef="#ctx0" brushRef="#br0" timeOffset="-201871.22">24331 12614 63 0,'7'-8'382'0,"6"0"62"0,-6 1 48 0,-7-4-13 0,0 3-72 0,0 5-78 0,0-4-56 0,6 7-36 16,0-4-26-16,1 4-31 0,0 0-26 0,-1 0-10 16,0 4 8-16,8-1 15 0,-1 9 12 15,6-2 14-15,0 5 10 0,1-1-11 0,6 9-25 16,1-1-28-16,-2 0-31 0,1 3-44 0,7 1-19 16,-1 4-14-16,1-5-14 0,0 4-12 0,6-3-9 15,-7-1-20-15,1 1-80 0,-1-5-105 0,1-1-110 16,-7-3-113-16,-6-2-127 0,-1-7-126 15,-13-1-53-15,2 0 32 0,-8-7 74 0,0 0 95 16,0-7 119-16</inkml:trace>
  <inkml:trace contextRef="#ctx0" brushRef="#br0" timeOffset="-201653.95">24852 12518 211 0,'-6'4'385'0,"0"2"40"16,-14-1 4-16,6 9-57 0,2 1-86 0,-8 3-69 16,1 4-44-16,-1 0-17 0,7 7-6 15,-13-4-9-15,0 5-7 0,6-1-13 0,-12 5-17 16,13-5-19-16,-8-3-23 0,1 3-19 0,6-7-21 16,1 0-24-16,6 0-48 0,-6-7-81 15,5-5-129-15,8-3-190 0,6-2-103 0,0-5-39 16,6 0 14-16,8-5 59 0</inkml:trace>
  <inkml:trace contextRef="#ctx0" brushRef="#br0" timeOffset="-200138.59">25621 12430 96 0,'6'-3'291'0,"-6"-5"30"0,7 4 3 0,0 0-18 0,-7-3-27 0,0 4-35 0,0-1-39 16,0 4-27-16,0-4-10 0,0 4-6 0,0 0-10 15,6 0-21-15,-6 4-21 0,0 0-23 16,7-1-17-16,-7 8-10 0,6 1-5 0,0 5-4 16,1 3-1-16,6 5 0 0,-7 4-3 0,1 0-4 15,6 4-7-15,-6 3-2 0,6 6-3 16,-7-6-5-16,7 1-3 0,1-2 6 0,-8 2 2 15,0-4 4-15,1-3 1 0,-1-5 5 0,1-2 10 16,-1-5 11-16,-6-4 23 0,0-2 25 0,0-5 23 16,-6-4 11-16,6-3 4 0,-7-7-2 15,7-4-9-15,-6-3-14 0,6-1-13 0,-13-7-8 16,7 0-10-16,-8-3-14 0,1-1-19 0,7 0-16 16,6 0-13-16,0 0-11 0,6 0-12 0,7 9-4 15,7-5-1-15,-1 11-6 0,7 0-3 16,0 8 0-16,7 3 0 0,-7 6 1 0,6 2-4 15,-5 3 2-15,-7 3-3 0,-2 4-4 0,-11 4 1 16,-7 5-3-16,-7-6 1 0,1 5-2 0,-6-1 9 16,-2 1 0-16,-6-7 2 0,1 3 0 15,-1-9-5-15,1 3-21 0,-1-5-37 0,1-4-39 16,12-4-46-16,1-3-43 0,0 0-43 0,12-7-27 16,0-3-12-16,1-1 1 0,12-5 7 15,1-2 12-15,6-1 24 0,0-1 31 0,6-3 35 16,-6 2 38-16,7-5 37 0,-7 3 36 0,0 1 38 15,1 0 31-15,-1 1 28 0,-7 2 29 0,1 5 29 16,-8 3 31-16,2 2 28 0,-8 7 21 0,-12-2 19 16,6 8 15-16,-6 3 3 0,-2 0-10 15,8 4-23-15,0 3-26 0,0 5-33 0,0 3-36 16,0 4-30-16,0-5-24 0,0 6-17 0,8-5-10 16,-8-1-7-16,6 1-29 0,0-3-49 15,0-1-62-15,8-7-71 0,-8-3-82 0,1-6-105 16,-1-2-122-16,0-7-68 0,2-3 1 0,-8 0 38 15,6-7 65-15,0-3 100 0</inkml:trace>
  <inkml:trace contextRef="#ctx0" brushRef="#br0" timeOffset="-200014.73">26246 12518 77 0,'-6'-27'404'0,"-1"6"67"0,1 7 47 0,-1-1-23 0,0 4-103 0,1 3-117 0,0 1-91 0,6 7-64 0,0 0-58 15,0 7-62-15,0 1-72 0,0-1-90 0,6 0-123 16,-6 1-143-16,6 4-65 0,1-2-13 0,6 5 28 15,0-4 69-15</inkml:trace>
  <inkml:trace contextRef="#ctx0" brushRef="#br0" timeOffset="-199700.77">26617 12551 9 0,'-6'-8'362'0,"-1"5"62"0,-6-4 47 0,7 7-11 15,-7 0-66-15,-7 7-81 0,7-4-54 16,-13 8-24-16,6 0-4 0,1 1-6 0,0 2-13 16,-1 4-19-16,1 1-30 0,5-1-32 0,2-3-38 15,5 2-34-15,7 2-22 0,7-4-17 0,-1 0-6 16,6-1-7-16,8 1-5 0,7-5-2 16,-1 2-3-16,6-1-3 0,1-4-12 0,-1 0 3 15,1 1-12-15,-1-1-7 0,-12 1-2 0,6-1 1 16,-13 0 9-16,0 0-2 0,-13 1 14 0,0-1 7 15,-13 3 7-15,0-1 2 0,-6 1 2 0,-1-2 3 16,1 2-3-16,-1-3 0 0,-6-2-8 16,13 2-28-16,-7-3-60 0,14-4-84 0,-1 0-104 15,1 0-141-15,6-4-154 0,13 1-55 0,-1-6 14 16,15 2 59-16,5 1 92 0</inkml:trace>
  <inkml:trace contextRef="#ctx0" brushRef="#br0" timeOffset="-199378.32">27053 12668 197 0,'0'-10'420'0,"-12"-2"54"0,-8 5 43 0,1 0-53 16,-7 7-100-16,-1 7-89 0,-5 0-65 0,-1 5-41 15,7 2-40-15,0 4-36 0,7 4-30 0,6 0-12 16,0 0-20-16,7 0-14 0,6 0-9 0,6 0-4 16,7-4-4-16,0 0-15 0,6-7 4 15,1-3 1-15,6-1-5 0,-7-7-10 0,7-3-9 16,0-1-4-16,-6-7-3 0,-1-3 0 0,1-5 8 15,-7 1 11-15,7-1 10 0,-8-3 13 16,8 0 13-16,-14 4 16 0,8-4 20 16,-1 7 20-16,-7-4 22 0,1 13 14 0,-7-2 9 0,7 5 14 15,-1 3 9-15,0 0-4 0,1 7-8 16,0 3-23-16,5 2-11 0,-5 6-23 0,6-4-22 16,0 5-22-16,-7 4-13 0,8-2-20 0,-2 2-66 15,-5-2-96-15,0-3-101 0,-1 1-127 0,1-4-172 16,-1-1-102-16,-6-3-10 0,6-1 55 15,2-5 79-15,17-1 117 0</inkml:trace>
  <inkml:trace contextRef="#ctx0" brushRef="#br0" timeOffset="-198771.94">28089 12632 149 0,'0'-11'411'0,"-6"-1"63"15,0 1 53-15,-14 4-30 0,7 3-73 0,-7 1-74 16,0 3-51-16,-6 3-25 0,1 5-19 0,-8 3-20 16,1 4-32-16,-2 3-30 0,2 1-33 15,13 1-31-15,-7 7-33 0,12-1-34 0,-5-1-19 0,13-3-9 16,6 8-9-16,6-5-3 0,1-3-5 16,5-5-5-16,8-5-6 0,0-1-15 0,6-7-21 15,7-4-23-15,-1-4-20 0,7-7-14 0,-7-4-5 16,1-2 10-16,-7-6 18 0,7 2 24 0,-7-9 24 15,-13 4 22-15,6-4 28 0,-12 5 34 16,-1 0 36-16,1 3 40 0,-7 0 41 0,7 8 34 16,-14-2 14-16,0 9-11 0,7 3-25 0,-6 4-35 15,6 4-41-15,0 7-38 0,6 3-32 16,1 5-16-16,0 4-10 0,5-3-6 0,2 7-21 16,5-1-50-16,1-5-71 0,0 1-83 0,5 0-85 15,1-3-80-15,0-5-71 0,-6-7-41 0,13 1-23 16,-7-5-7-16,-1-3 8 0,1 0 26 15,0-11 59-15,-6 1 83 0,6-8 125 0,-7-1 157 16,-5 1 173-16,-8-5 154 0,1-3 108 0,-7 5 69 16,0-5 32-16,-13 4 5 0,-7 1-32 0,0-2-24 15,-5 5-8-15,5-1-1 0,6 5-8 16,8-1-20-16,0 5-29 0,0 5-53 0,-1 2-57 16,7 6-55-16,0 2-53 0,0 5-48 0,7 5-36 15,5 4-15-15,2 6-9 0,5 5-4 16,-6 2-4-16,13 1-1 0,-7 7 1 0,1 1-3 15,0 3 10-15,5 0 18 0,-5 4 20 0,-7 3 19 16,1 0 27-16,-2-3 34 0,-6 3 23 0,2-4 12 16,-8 1 9-16,-8-4 13 0,2-4 4 15,-6-3-12-15,-2-4-15 0,-5-7-19 0,-1-4-22 16,1-7-31-16,6-8-37 0,-14-7-57 0,8-7-85 16,-13-8-139-16,6-4-192 0,-7-6-226 15,7-9-229-15,-13-6-239 0,6-7-74 0,8-9 49 16,-2-2 147-16,21-4 202 0,6-7 226 0</inkml:trace>
  <inkml:trace contextRef="#ctx0" brushRef="#br0" timeOffset="-198650.81">28480 12328 374 0,'13'-16'464'0,"-7"6"35"0,8-1 7 0,-2 7-119 0,-5 0-147 0,6 1-123 0,0 3-105 0,1 0-130 0,-8 0-197 0,-6 7-104 0,0 0-54 0,0 1-15 0,0 6 28 16</inkml:trace>
  <inkml:trace contextRef="#ctx0" brushRef="#br0" timeOffset="-198260.12">29060 12565 67 0,'-20'-3'442'0,"-6"-1"80"0,0 4 68 0,-7 4 29 0,1-1-63 16,-1 4-99-16,1 1-93 0,6 7-62 0,-1-1-60 16,1 5-61-16,7-1-75 0,6 0-40 15,6 4-31-15,7 0-17 0,7 1-10 0,6-6-9 16,0 1-4-16,0-2-12 0,14-2-16 0,-8-7-18 16,7 1-19-16,6-4-18 0,-6-8-13 0,1 1-3 15,5-5 8-15,1-7 17 0,-7 1 18 16,0-9 19-16,-1 6 20 0,-5-6 22 0,0-2 32 15,-14 3 37-15,7-4 44 0,-6 5 48 0,0-2 62 16,-7 1 58-16,0 4 49 0,0 3 32 16,0 4 12-16,-7 4-18 0,7 3-47 0,-7 4-61 15,1 4-65-15,6 6-63 0,6 2-50 0,1 2-29 16,0 4-16-16,-1 8-9 0,0-3-6 0,8 2-4 16,-2 1-6-16,-5-1-14 0,6 0-56 15,-6-2-101-15,-1-2-138 0,0-2-162 0,2-4-159 16,-2-4-172-16,0 0-158 0,0-7-9 0,-6-1 77 15,7 1 132-15,0-4 143 0,6-4 178 0</inkml:trace>
  <inkml:trace contextRef="#ctx0" brushRef="#br0" timeOffset="-197679.23">30004 12697 20 0,'0'0'332'0,"0"0"66"0,0 0 35 0,0 0-14 0,0 0-34 0,6 0-46 0,-6 0-30 0,7 0-14 15,6 0 3-15,1 0 4 0,-2 0-2 16,1-7-5-16,7 7-10 0,6-7-18 0,-7 2-27 15,1 2-32-15,6 0-32 0,0-1-37 0,0 0-40 16,-7 1-34-16,7 0-25 0,1 3-17 0,-7-5-10 16,5 2-10-16,-12 3-18 0,7 0-44 15,-1-4-78-15,-5 4-96 0,-2 0-110 0,-5-5-112 16,-7 5-121-16,0-2-132 0,0-2-44 0,-7 1 33 16,7-5 73-16,0 5 97 0,0-2 127 0</inkml:trace>
  <inkml:trace contextRef="#ctx0" brushRef="#br0" timeOffset="-197432.13">29965 12507 203 0,'0'0'445'0,"-6"0"76"0,6 0 63 16,0-4-36-16,0 4-104 0,0 0-100 0,6 0-80 15,-6 0-60-15,6-3-52 0,8 3-46 0,-1-4-32 16,-1 4-18-16,8-5-15 0,0 3-14 0,-1-3-13 16,7 2-6-16,0 3-8 0,-6-3-4 15,6-1-27-15,-7 0-56 0,1 4-76 0,6-4-96 16,-7 2-142-16,7-3-160 0,1-2-61 0,-7 2 10 16,-2 2 51-16,2 3 84 0</inkml:trace>
  <inkml:trace contextRef="#ctx0" brushRef="#br0" timeOffset="-197162.53">30792 12543 330 0,'13'4'524'0,"0"0"115"0,0-1 129 15,7 1 21-15,-7-4-45 0,0 0-47 0,12 0-41 16,-5 0-58-16,0 0-97 0,6 0-116 0,-7-4-103 16,14 4-87-16,-7-3-71 0,7-1-56 0,-7-3-37 15,0 7-57-15,0-7-86 0,-7 2-121 16,1 5-148-16,-7-6-151 0,0 2-142 0,0 0-124 16,-7 1-129-16,-6-5-4 0,7 5 81 0,6-1 116 15,7-1 128-15,6-2 153 0</inkml:trace>
  <inkml:trace contextRef="#ctx0" brushRef="#br0" timeOffset="-196795.65">31522 12312 283 0,'0'-6'444'16,"-7"-3"59"-16,7 3 39 0,7-2-71 0,-7 1-120 15,6 3-99-15,7-3-67 0,1 4-51 16,4-1-45-16,2 0-33 0,-1 4-19 0,1 0-9 15,6 4-9-15,1 3-3 0,-1 0 1 0,-7 4 1 16,1 3 8-16,-1 5 12 0,-6 4 15 16,-7-2 17-16,1 2 22 0,-14 2 24 0,1 4 13 15,0 0 12-15,-14 5 9 0,7-6 4 0,-7 2-5 16,0-1-2-16,-5-2 8 0,5-6 17 0,0 2 18 16,2-9 26-16,4 0 30 0,1-3 28 0,0-3 9 15,6-5-3-15,-5-3-9 0,12 0-16 16,0-3-24-16,6-5-32 0,14 1-31 0,-1 0-27 15,7-4-26-15,0 0-29 0,1 3-24 0,-1-4-19 16,13 3-15-16,-1 1-10 0,1 5-8 0,1-2-2 16,-1 3-4-16,-7 2-5 0,7 0-12 15,-13 0-43-15,-6 2-87 0,-1 6-140 0,-12-4-186 16,-7 3-210-16,0-3-227 0,-7 7-201 0,-5-3-42 16,-8-2 70-16,1 2 150 0,-1 3 193 0,-6-4 228 15</inkml:trace>
  <inkml:trace contextRef="#ctx0" brushRef="#br0" timeOffset="-196211.44">30681 13030 324 0,'20'0'515'0,"-7"4"109"0,7-4 121 0,12 5 12 0,7-5-46 0,7-5-34 0,13 1-32 0,12 1-45 0,8-1-69 15,11-3-97-15,8 3-92 0,6-3-86 0,7-1-75 16,-1 5-62-16,-5-1-50 0,5 1-33 0,-5 3-19 15,-7 3-12-15,-7-3-34 0,-7 4-71 16,-18-1-119-16,-15 2-157 0,-11-2-184 0,-15 1-191 16,-11-1-224-16,-20 1-91 0,-14-1 35 0,-7 1 112 15,-5 0 163-15,-7-1 181 0</inkml:trace>
  <inkml:trace contextRef="#ctx0" brushRef="#br0" timeOffset="-194906.6">24410 14207 301 0,'-14'7'468'0,"14"-3"57"0,0-1 37 0,0 1-70 0,14-1-103 0,-1-3-71 0,13 5-49 16,0-5-19-16,6 3-13 0,14-3-26 0,0-3-33 0,5 3-41 0,2-5-33 0,5 5-37 15,1 0-28-15,-7 0-17 0,0 0-15 16,0 0-10-16,-13 0-38 0,7 0-65 0,-20 5-85 16,-1-5-96-16,-5 0-121 0,-7 3-164 0,-13-3-89 15,0 0-3-15,0 0 52 0,0 0 78 16,7-3 112-16</inkml:trace>
  <inkml:trace contextRef="#ctx0" brushRef="#br0" timeOffset="-194585.98">25145 14049 337 0,'0'-10'415'0,"0"2"33"15,14 0-11-15,-2 1-90 0,14 0-111 0,7 3-80 16,7 1-51-16,-1-2-30 0,6 5-20 0,1 0-17 15,-7 8-15-15,-1-1-10 0,-5 4-2 0,7 0-3 16,-8 7 0-16,1 4-2 0,-14 1 1 0,-6 2 9 16,-6 0 14-16,-14 1 18 0,1 4 17 15,-14 0 23-15,0-1 23 0,-6-4 19 0,-7 2 10 16,8-2 7-16,-1-3 5 0,0 0 0 0,0-8-4 16,13 1-14-16,-1-5-18 0,2-2-20 15,5-1-16-15,0-3-3 0,14 0 8 0,0-4 6 16,12 0 3-16,1-4 3 0,6-3-5 0,0 3-21 15,6-4-24-15,7 1-24 0,0-4-29 16,1 0-57-16,5 1-82 0,-6-1-101 0,-7 0-106 16,1-1-120-16,-7 2-151 0,0-2-83 0,0 5 9 15,-6-4 62-15,6 4 84 0,13-4 112 0</inkml:trace>
  <inkml:trace contextRef="#ctx0" brushRef="#br0" timeOffset="-194078.28">26474 14078 44 0,'-7'0'350'0,"7"8"56"0,-6-5 37 15,0 5-38-15,-7 3-64 0,-1 0-76 0,2 0-54 16,-2 0-39-16,2 3-28 0,-2 1-22 0,-5 4-25 16,13-5-24-16,-8 1-19 0,-5 0-16 15,12-1-8-15,-6-3-5 0,7 0 1 16,0-3 4-16,-2 2 3 0,2-6 3 0,6-4-1 15,-6 0-5-15,6-4-6 0,0-3-8 0,0-1-4 16,6-2-7-16,0-1 5 0,2-4 3 0,-2 4 4 16,0-4 6-16,1 1 7 0,-1-1 4 0,1 4 7 15,0-4 8-15,5 1 2 0,-12 3 2 0,6 3 8 16,-6 1 14-16,0 0 6 0,0 7 0 0,0 0 1 16,0 0-1-16,0 7-5 0,8 0-8 15,-8 4-16-15,6 3-9 0,-6 3-5 0,6 0 11 16,1 1-21-16,-1 1-13 0,1 3-5 0,0-4-5 15,-1 1-2-15,6-2-19 0,-12-2 10 16,0 0 4-16,8-4 2 0,-8 0 0 0,0-4-1 16,-8-3 0-16,8-4-3 0,-12 0 2 0,-1 0-1 15,0-4 0-15,-6-8 0 0,-1 6-2 16,-6-5 2-16,-1 1 2 0,-5-2-1 0,6-3 1 16,1 5 3-16,5-2 3 0,0 1 1 0,7 0-2 15,0 4 0-15,6-4-1 0,7 4 0 16,7 3 4-16,6-3-1 0,0 3 6 0,7-3 0 0,6 7 2 15,0-5-2-15,7 5-3 0,5-2 0 16,-11 2-8-16,5 0-6 0,1 0-34 0,-1 0-63 16,-12 0-88-16,-1 2-97 0,-6-2-120 0,-6 5-164 15,5-10-100-15,-12 5-8 0,0 0 50 16,0 0 77-16,0 0 112 0</inkml:trace>
  <inkml:trace contextRef="#ctx0" brushRef="#br0" timeOffset="-193760.01">26865 14228 206 0,'7'5'497'16,"-1"-5"105"-16,-6 0 99 0,0 0 11 0,0 0-81 0,6 0-92 0,7 0-72 0,1-5-75 0,5 5-83 0,0-3-70 0,1-1-69 0,13 1-58 0,-7-1-56 0,7 0-72 16,-1 1-96-16,-6-5-120 0,7 5-121 0,-14-4-125 15,7 2-145-15,-12-2-144 0,-8 3-19 0,6 1 55 16,-12-3 87-16,7 1 111 0</inkml:trace>
  <inkml:trace contextRef="#ctx0" brushRef="#br0" timeOffset="-193449.01">27353 13987 45 0,'0'-8'372'0,"6"1"46"0,14 0 32 15,-7 0-27-15,13-1-94 0,7 1-107 16,-7 3-74-16,13 1-39 0,-6 0-21 0,6 3-12 15,-6 6-5-15,-1-2 0 0,1 6 8 0,-14 2 8 16,7 2 9-16,-13 4 10 0,-6 1 14 0,-7 4 35 16,-7 2 11-16,-6 0 13 0,-6 1 6 0,-1 0 2 15,-6 3-8-15,13-3-25 0,-13-1-1 16,13-3-7-16,-7 0-12 0,8-4-14 0,-2 1-10 16,1-5-5-16,7-3-6 0,-1 1-3 0,1-5 8 15,-1-4 13-15,7 1 17 0,0 0 18 16,7-4 18-16,-1 0 11 0,1 0-2 0,-1-4-14 15,13 4-27-15,-5-4-36 0,5 1-35 0,1-2-31 16,0 3-28-16,-1-6-53 0,7 4-98 0,-6-3-136 16,-1 1-164-16,1-3-153 0,6-2-159 15,-14 0-166-15,8 5-38 0,-7-2 64 0,7 1 125 16,6-1 135-16,6 5 160 0</inkml:trace>
  <inkml:trace contextRef="#ctx0" brushRef="#br0" timeOffset="-193135.13">28695 14196 159 0,'0'3'431'0,"7"1"79"0,-7-4 72 0,6 0-14 0,-6 4-84 0,6-4-80 0,1 0-61 0,6 0-47 0,-7 0-50 0,14-4-51 15,-7 4-42-15,0-4-39 0,6 1-32 0,1-2-32 16,-7 3-22-16,0-3-13 0,0 2-11 16,1-1-29-16,-2 0-47 0,-5 1-62 0,-7 3-77 15,0-4-90-15,0 2-108 0,0-3-124 0,-7 5-93 16,1-4-13-16,-8 1 38 0,2-2 67 15,5 2 102-15</inkml:trace>
  <inkml:trace contextRef="#ctx0" brushRef="#br0" timeOffset="-192950.59">28623 14031 76 0,'0'0'380'0,"0"0"50"16,7 0 36-16,0 0-36 0,5 0-88 15,2 0-99-15,-2 0-74 0,8 0-46 0,-1 0-32 16,1 0-31-16,6-4-35 0,-7 4-45 0,1-4-55 16,0 1-80-16,6-5-116 0,-13 5-135 0,7-1-60 15,-8 1-11-15,8-2 25 0,-1 2 65 16</inkml:trace>
  <inkml:trace contextRef="#ctx0" brushRef="#br0" timeOffset="-192432.79">29835 13796 46 0,'13'0'351'0,"-7"0"43"15,1 0 26-15,-1 4-44 0,1-1-82 16,-7 2-87-16,-7 2-55 0,1 4-24 0,-1 3-2 16,1-2-2-16,-13 5-2 0,5 3-2 0,1-3-6 15,-13 1-13-15,6 8-12 0,1-4-13 16,-7 3-7-16,6-2-1 0,0-2 8 0,2 2 14 15,-9-4 14-15,15-5 23 0,-8 0 24 0,0-3 25 16,14 0 24-16,-7-3 16 0,6-5 10 0,0 0-4 16,1-3-13-16,0-3-24 0,0 0-24 0,6-1-23 15,6-3-22-15,0-1-22 0,7 1-16 16,-6 0-14-16,6-4-17 0,7 3-14 0,6 2-12 16,-7 1-6-16,7-2-10 0,-6 0-13 0,6 3-10 15,-7 1-36-15,1-2-57 0,6 2-72 0,6 0-73 16,-13-2-70-16,8 3-65 0,-14-3-38 15,0 2-7-15,7 3 14 0,-14-4 15 0,0 0 15 16,8-3 13-16,-14 3 16 0,0-3 21 0,0-1 32 16,0 1 48-16,-7-4 68 0,0 4 88 15,1-4 95-15,-8 0 96 0,2-3 85 0,5 2 57 16,-6-2 27-16,0 3 6 0,1-4-7 0,4 0-23 16,-4 4-24-16,5 0-9 0,-6 1 3 0,7 2 11 15,-1 1 10-15,14 3 13 0,-7 4 13 16,6 4 19-16,7 3 23 0,-6 4 19 0,-1 1 13 15,0 5 11-15,2 5-7 0,4 1-22 0,-5 2-39 16,-7 5-53-16,6 3-51 0,1-1-50 0,-1 2-40 16,7-5-35-16,-7 4-35 0,2 1-65 15,-8-7-112-15,6 0-136 0,-6-2-158 0,6-6-156 16,-6-1-182-16,-6-7-119 0,0 0 11 0,-2-4 83 16,2-2 130-16,0-3 145 0</inkml:trace>
  <inkml:trace contextRef="#ctx0" brushRef="#br0" timeOffset="-191804.27">25236 14826 401 0,'40'-4'544'0,"5"4"103"0,1 0 113 0,6 0-22 0,6 0-59 0,15 0-48 0,-2 0-37 0,14 0-49 0,-1 0-72 0,7 0-95 16,14 0-91-16,12 0-80 0,0-4-72 16,14 1-65-16,-1-1-95 0,0 1-148 0,0-1-204 15,7-3-216-15,-19-1-265 0,-2 1-185 16,-11-4-48-16,5 4 72 0,-5-1 164 0,5 1 195 16</inkml:trace>
  <inkml:trace contextRef="#ctx0" brushRef="#br0" timeOffset="-191542.19">29340 14687 123 0,'19'3'434'0,"7"0"63"15,7-3 45-15,-7 4-19 0,13 1-108 0,1-5-118 16,5 0-88-16,1 0-57 0,11 0-42 0,9-5-38 16,6 1-34-16,5 1-30 0,-4 0-14 0,-8-5-24 15,-7 1-33-15,1 3-44 0,-7-3-56 0,0 0-83 16,-13-1-140-16,1 1-99 0,-8 0-33 16,-6-1 11-16,-7-2 38 0,-5 5 84 0</inkml:trace>
  <inkml:trace contextRef="#ctx0" brushRef="#br0" timeOffset="-185699.44">5347 12484 25 0,'-26'-20'367'0,"12"0"57"0,1 3 40 16,7-2-18-16,-7 4-75 0,13 5-96 0,0-2-62 16,0 5-37-16,0 0-26 0,0 3-19 0,0 4-5 15,13 0 9-15,-7 4 16 0,1 3 19 0,6 4 30 16,0 7 26-16,7 0 11 0,5 8-4 0,1 3-8 16,14 5-18-16,-1 2-29 0,0 5-32 0,0-2-31 15,0 6-25-15,-6-1-26 0,6-1-17 0,-1 2-16 16,1-2-8-16,-5-2-9 0,5-4-5 0,-7-1-6 15,1-3-2-15,-7 0-1 0,0-3-5 0,-1-5-35 16,9-7-61-16,-15 1-75 0,7-1-80 0,-14-4-75 16,8 1-68-16,-13-8-24 0,0 1 0 0,6-1 0 15,-13-3-17-15,0-4-59 0,-7 3-19 16,-6-6 13-16,6 3 33 0,-5-8 63 0</inkml:trace>
  <inkml:trace contextRef="#ctx0" brushRef="#br0" timeOffset="-185094.69">6083 12339 358 0,'13'-8'429'0,"-13"5"51"0,12-2 6 0,-12 5-67 0,7 0-90 0,-7 0-55 0,0 5-31 0,-7-2-12 0,1 5 0 15,0-1 4-15,-14 4 0 0,1 3 0 0,-1 8 6 16,7 0-1-16,-7 4-5 0,8 3-1 0,-14 4 8 16,-14 0 17-16,1 3 14 0,-6 6 14 0,-1 2 10 15,-13-1-5-15,0 4-13 0,1 1-27 0,0-4-35 16,-8 5-40-16,14-6-40 0,-6 1-37 0,5-1-32 16,8-6-25-16,5 0-16 0,8 0-13 15,7-8-9-15,-2 1-5 0,14-5-4 0,0-6-4 16,7-2-30-16,6-6-49 0,6 0-68 0,1-3-89 15,-1-5-104-15,7-6-116 0,6 0-103 16,-5-5-82-16,5-3-53 0,1 0-63 0,-8-3-73 16,2-5 8-16,-1 4 74 0,6 0 97 0,-6-3 106 15,13-1 145-15</inkml:trace>
  <inkml:trace contextRef="#ctx0" brushRef="#br0" timeOffset="-183117.48">5868 12459 15 0,'0'0'294'0,"0"0"51"0,6-3 6 0,-6 3-33 0,0 0-51 0,0 0-59 0,0 0-60 0,0 0-39 0,0 0-26 15,0 0-13-15,0 0-9 0,0 3-7 0,-6 4-2 16,-1 1 1-16,0 2 5 0,1 9 9 16,0 0 16-16,-8 6 18 0,-12 0 21 0,1 9 21 15,-1-1 20-15,-14 0 13 0,1 3 5 0,-6 1-5 16,5 0-18-16,-5-1-27 0,6-7-32 0,7 5-29 16,-1-9-27-16,7 1-24 0,0-5-12 0,6-2-8 15,7-4-21-15,7-5-33 0,-1-2-44 0,7-1-51 16,0 0-55-16,0-7-55 0,0 0-52 0,7 0-52 15,-7-3-62-15,0-4-69 0,0 3-8 0,0-4 24 16,-7 1 49-16,7-4 77 0</inkml:trace>
  <inkml:trace contextRef="#ctx0" brushRef="#br0" timeOffset="-182887.53">5288 12422 41 0,'0'-11'324'0,"0"1"47"0,0 2 16 0,0 5-48 16,6-1-64-16,1 4-69 0,-1 7-53 0,8 4-28 16,-2 4-12-16,8 3-10 0,-1 4-8 0,7 8-17 15,7 3-17-15,7 3-17 0,-2 4-15 16,1 1-10-16,7-2-7 0,-7 2-3 0,6-1-3 16,-5-3-2-16,-1 0 0 0,0-4-21 0,0-4-34 15,-6 1-58-15,0-9-104 0,-8 1-155 0,-5-7-82 16,-8-1-28-16,2-6 11 0,-2-1 47 0</inkml:trace>
  <inkml:trace contextRef="#ctx0" brushRef="#br0" timeOffset="-167775.8">4278 12968 77 0,'-6'-10'376'0,"6"2"51"0,-6-3 40 0,-1 4-24 0,0 0-80 0,1-2-76 0,0 2-37 0,-8 4-4 15,1-4 3-15,-6 3 4 0,6 0-4 16,-1 4-12-16,2 0-17 0,-8 4-25 16,1 0-25-16,-1 11-17 0,0-1-9 0,8 8 0 15,-8 4 3-15,7 7-1 0,-7 4-4 16,8 6-14-16,-8 8-16 0,1 5-13 16,5 2-1-16,-6 11 6 0,8 1 7 0,-8 8 10 15,7 2 8-15,0 1 4 0,-6 6-16 16,-1 2-21-16,-7-1-19 0,-5 3-21 15,7 5-15-15,-8-2-16 0,-7 1-8 0,8 1-1 16,-1-5-2-16,1-3-2 0,12 0-1 16,1-7-2-16,6 0-2 0,0-5 3 15,7 1 4-15,6-7 1 0,-7 0 1 0,7-5 3 16,0-6 3-16,0 0-2 0,0-5-4 16,0-6-2-16,0 0-2 0,0-5-1 15,0-5-9-15,7-2 2 0,-7-3 0 0,6 0 2 16,-6 0 1-16,0 1-3 0,6-5 9 15,-6-1-2-15,0 2-1 0,0-1 3 0,-6 0 4 16,6-3 4-16,0 3-1 0,-6-3 2 16,6-4 0-16,-7 4 0 0,7-5-4 15,-7-2-4-15,7-4-2 0,-6 0-2 0,6-5 0 16,0 1-4-16,0-3-1 0,0 0 0 0,6-1 3 16,-6 4 5-16,7-4 4 0,-7 4 5 15,7 0 6-15,-7 0 3 0,6 4-3 0,0-1-5 16,1 0-1-16,-7 2-4 0,7-2-3 15,-7 0-5-15,0-2 0 0,0-1-1 0,0 0-5 16,0-1-1-16,6-2-2 0,-6-4 3 16,0-1-2-16,0 1 0 0,0-4-2 15,-6 0-6-15,6 0-18 0,-7-4-8 0,-6 1-14 16,0-4-25-16,-7-5-26 0,1 1-38 16,6 0-33-16,-7-4-53 0,7-3-51 15,-6-1-35-15,0 2-28 0,-8-10-7 0,-5 7 11 16,12-3 31-16,0-3 46 0,1 1 45 15,6-1 57-15,-6 1 49 0,-1-1 41 0,0 0 29 16,7 1 22-16,-7-1 15 0,1 4 9 0,-7 0 9 16,6 4-9-16,1 3 14 0,0 1 9 15,6-2 5-15,-1 9 1 0,8 3-1 16,0 4 12-16,6 4-8 0,6 3-6 0,7 9-3 16,0 2 3-16,6 8 1 0,1-1 1 15,0 4 2-15,5 4-6 0,1 0 0 0,7 4-2 16,-7-5-3-16,7 2-2 0,-7-5-2 15,0-3 3-15,0-4-2 0,-7 0 1 0,1-8 3 16,0 1 6-16,6-8 9 0,-7 0 20 16,7-7 17-16,0-3 10 0,-6-5 5 15,6 2-5-15,-7-10-9 0,8 6-20 0,-1-8-18 16,0 3-20-16,-1-4-16 0,8 5-28 16,0-1-61-16,-8 5-111 0,8-2-132 15,-1 1-148-15,2 7-202 0,-2-3-153 0,-6 7-35 16,-6-3 57-16,6 3 103 0,0 3 135 15</inkml:trace>
  <inkml:trace contextRef="#ctx0" brushRef="#br0" timeOffset="-165539.4">4877 16162 150 0,'0'-7'323'0,"0"4"36"0,8-4-14 0,-8 3-37 0,0-3-44 0,6 3-50 0,-6 1-37 0,0-1-27 0,0 4-13 0,0-5-9 16,0 5-9-16,0 5-3 0,6-1-11 15,-6 3 3-15,6 4 2 0,1 3-1 16,-7 4-2-16,0 9-6 0,0-2-8 0,0 8-11 15,0 0-11-15,0 1-12 0,0 2-9 16,0 0-11-16,7-3-11 0,-7 0-12 16,6 0-9-16,1-4-7 0,5-3-26 0,-4-1-38 15,4-6-50-15,-6-5-62 0,8-3-74 16,-1-6-101-16,-7-5-112 0,-6-5-74 0,7-6-7 16,-7-3 31-16,13-5 57 0,-1 1 98 15</inkml:trace>
  <inkml:trace contextRef="#ctx0" brushRef="#br0" timeOffset="-165199.35">5132 16273 214 0,'6'-25'376'0,"1"6"47"0,-1 1-8 0,0 3-47 16,1 4-67-16,-7 3-77 0,7 5-51 0,-1 3-28 0,-6 3-23 15,6 1-7-15,-6 7-7 0,0 3-7 0,0 2-5 16,0 5-6-16,0 5-5 0,8 0-7 0,-2 0-10 16,0 2-9-16,7 2-9 0,-6-1-8 0,6 0-6 15,-1-3-6-15,-4 0 0 0,4 0 1 0,-5-8 2 16,6 4 2-16,-7-8-2 0,-6 1 1 0,-6-3 8 15,-1-6 18-15,1 2 21 0,-7-8 14 0,13 0 5 16,0-4 0-16,-6-3-14 0,-2-5-22 0,2 2-26 0,0-8-14 16,-1 2-9-16,1-4-6 0,6-3-1 15,-7-3 2-15,7 4-1 0,7-3-2 0,-7-1-1 16,6 1 3-16,7 3-4 0,1-1 1 0,-2 4-4 0,8 5 2 16,-7 0 0-16,0 3-1 0,0 3-1 0,0 5 5 15,0 3 12-15,6 3 6 0,-5 5 5 0,-8 3 5 16,8 3 11-16,-8 0-10 0,7 9 12 0,-7-4 3 15,1 6-24-15,-1-3-14 0,1 4-21 0,-1-4-7 16,0 3-49-16,14-3-53 0,-7 0-39 0,7-3-50 16,0-1-61-16,-1-4-56 0,0-3-36 0,1 1-32 15,6-8-36-15,0-4-43 0,-6-9-36 0,6 2 5 16,6-4 34-16,-5-3 57 0,-1-4 82 0</inkml:trace>
  <inkml:trace contextRef="#ctx0" brushRef="#br0" timeOffset="-164972.16">5893 16356 163 0,'0'-27'374'0,"0"0"56"16,-6-2 9-16,0 4-35 0,-7-1-52 0,-1 0-63 0,-5 7-41 15,0 1-16-15,5 4-5 0,1-1-5 0,1 8-9 16,4-1-17-16,-4 5-25 0,6 3-29 16,-8 0-29-16,1 6-22 0,7 3-13 0,-8 1-3 0,2 5 3 15,6 0 9-15,-2 6 14 0,8 2 16 0,0 2 9 16,8 1 2-16,4 4-17 0,-6 2 4 0,8 0-3 16,-1 2-8-16,7-1-12 0,-8 3-9 0,2 1 3 15,5-4-21-15,1 0-18 0,-1 1-14 0,-6-6-14 16,7 6-13-16,-1-9-9 0,7 4-19 0,-13-4-42 15,7-2-64-15,-14-4-76 0,0-5-83 0,-6-3-84 16,0 3-67-16,0-2-38 0,0-9-19 0,-6 1-5 16,0-11-6-16,-7 0-6 0,-1-1 12 0,2-7 25 15,-2 1 54-15,8-4 69 0</inkml:trace>
  <inkml:trace contextRef="#ctx0" brushRef="#br0" timeOffset="-164653.21">5874 16643 67 0,'0'-19'336'0,"7"-3"70"0,-1 4 27 0,-6 3-14 0,6 1-39 15,2-1-51-15,-2 4-56 0,6-3-30 0,-5 3-17 16,13 0-8-16,-8-3-11 0,2 2-18 0,6 1-24 15,-1 0-27-15,7-4-27 0,6 4-30 0,-5 0-27 16,5-4-21-16,1 5-12 0,-1-1-11 0,-6 4-2 16,0-2-7-16,-7 2-1 0,1 1-2 0,-7 2-2 15,1 0 9-15,-8 8 9 0,-6-4 23 0,0 10 21 16,-6 2 28-16,-8-1 22 0,8 7 20 0,-7 4 5 16,-1 3-1-16,8 1-1 0,0 0-12 0,-1 3-13 15,1 1-21-15,6-5-15 0,6 1-19 0,7-1-18 16,-7-2-11-16,8-5-9 0,5-3-5 0,1-1-2 15,0-3 2-15,-1-4 0 0,1-2-2 0,-1-5 0 16,8-5 0-16,-2-6-1 0,1 0-4 0,7-6-11 0,-7-2-11 16,-6-4-22-16,-8-2-21 0,2-1-20 15,-8-3-20-15,-6 1-18 0,0-6-5 0,0 4-15 16,-6-2-13-16,-8 3-13 0,2-1-10 0,-8 1-10 0,0 11-23 16,-5 3-20-16,-2 4-28 0,1 8-42 0,6-2-68 15,-6 10-117-15,1 1-63 0,5 2-5 0,7 3 32 16,13 3 58-16,7 4 96 0</inkml:trace>
  <inkml:trace contextRef="#ctx0" brushRef="#br0" timeOffset="-164178.87">7606 16233 244 0,'0'-8'383'0,"0"-3"46"0,0 8-14 0,-6-4-53 0,6 7-71 0,-6 0-72 0,-1 0-42 0,7 7-25 0,-7 0-5 0,1 4-4 0,6 8 1 16,0-2 1-16,0 5-1 0,6 3-2 0,1 2-6 15,0 6-11-15,-1-4-14 0,0 4-18 0,1 0-18 16,-1-4-23-16,1 4-16 0,6-3-17 0,0-5-10 16,-6 4-12-16,5-6-23 0,2-1-28 0,-8-4-36 15,7 0-38-15,-13-3-40 0,6-4-34 0,-6-4-22 16,0-3-14-16,0-1-5 0,-6-6-5 0,6-5-4 16,-6 2 5-16,-7-6 20 0,-7-3 29 0,7-2 44 15,-13 2 68-15,6-7 87 0,-6 3 82 0,-6-2 65 16,6 2 49-16,-1 4 36 0,2-4 17 0,12 5 1 15,-7 0 1-15,7 3-3 0,7 0-7 0,-8 4-16 0,14-5-26 16,7 5-37-16,6-1-43 0,0 1-37 16,13 0-31-16,6-1-22 0,8-2-21 0,-1 2-27 15,0-3-36-15,7 4-50 0,-14-1-53 0,7-2-50 0,0-1-45 16,1 0-42-16,-8 4-38 0,1-8-36 0,-1 5-36 16,-5-2-46-16,-2 4-7 0,-5-3 30 15,0 0 55-15,-8-3 75 0</inkml:trace>
  <inkml:trace contextRef="#ctx0" brushRef="#br0" timeOffset="-163856.87">8114 16185 219 0,'7'-8'384'0,"0"-2"62"0,-7-2 5 16,6 5-31-16,0 4-46 0,-6-1-63 0,0 0-47 0,0 4-21 16,0 4 3-16,0 0 10 0,0 6 15 15,7 2 17-15,-7 6 21 0,0 1 4 0,7 6-8 0,-7 1-18 16,0 3-21-16,0 4-24 0,6-1-32 0,-6 5-29 16,6 0-34-16,8-4-37 0,-8 0-32 15,1 4-26-15,-1-8-20 0,0 0-15 0,8-3-7 0,-2-5-7 16,-4-2-15-16,4-1 4 0,-5-6 0 0,-1-5 4 15,1 0 0-15,0-7 0 0,-7-4 9 0,6-3-17 16,-12 0-19-16,6-4-20 0,-14 0-14 0,1-4-9 16,1 0-5-16,-2-3 5 0,-12 4 8 0,7-5 15 15,-1 8 12-15,0-3 10 0,-6 6 11 0,7 1 5 16,-1 0 10-16,-6 7 0 0,7 0 3 0,-1 7 0 16,8 0 1-16,-8 1 3 0,13 6-1 0,1-3 4 15,-1 3 0-15,7 1-3 0,7 0-6 0,-1-1-2 16,1-2-5-16,13 3-34 0,-8-5-57 0,8-5-85 0,-1-2-95 15,7 1-101-15,0-8-92 0,1 1-68 16,5-9-50-16,1 1-35 0,-1-3-28 0,-6-5 28 0,1 1 56 16,5-4 76-16,-6 4 100 0</inkml:trace>
  <inkml:trace contextRef="#ctx0" brushRef="#br0" timeOffset="-163694.83">8420 16437 61 0,'0'-18'352'0,"0"4"75"0,0-5 45 0,0 5-8 16,-6 3-28-16,6-1-49 0,-6 2-49 15,-1 6-37-15,7 4-18 0,0 0-9 0,7 4-9 0,-1 6-10 16,-6 2-12-16,0-1-11 0,6 7-25 0,-6 0-31 15,7 1-44-15,0 3-39 0,5 0-31 0,2 0-26 16,-8 3-14-16,7-3-14 0,0 0-20 0,-6-4-27 0,5 1-53 16,-4-5-67-16,4-3-80 0,-5 1-79 15,-1-5-59-15,1-3-51 0,-1-1-41 0,1-6-42 16,-1-5-51-16,0 0-13 0,2-6 27 0,-2-1 46 0,7-7 78 16</inkml:trace>
  <inkml:trace contextRef="#ctx0" brushRef="#br0" timeOffset="-163477.25">8759 16361 188 0,'0'0'387'0,"-6"0"55"16,-1 4 11-16,1-1-39 0,-8 5-55 0,-5 2-60 16,6 2-32-16,0-5-10 0,-7 4 3 0,1 0 6 15,-1 4-2-15,8-5-5 0,-14 5-4 0,12-3-5 16,-5 2-9-16,-1-3-12 0,8 3-18 0,-2-3-18 0,1 0-26 16,13 0-35-16,0 0-30 0,0-4-28 0,0 1-19 15,7-1-20-15,5 1-12 0,8-1-8 16,0-4-2-16,-1 5-3 0,7-5-5 0,0 1-8 0,7-4-27 15,-7 4-50-15,0-4-89 0,7-4-119 0,-1 0-127 16,1-3-129-16,-1 0-152 0,-5 0-120 0,-1-1-9 16,6-3 66-16,7 0 103 0,0 0 122 0</inkml:trace>
  <inkml:trace contextRef="#ctx0" brushRef="#br0" timeOffset="-162917.29">9815 16368 74 0,'0'-3'411'0,"-8"-1"86"0,-4-1 72 15,5 5 0-15,-6-2-54 0,-6 2-70 0,5 2-53 16,2 3-33-16,-14-1-16 0,6 3-9 0,1 4-17 16,5-1-14-16,-5 5-16 0,6 0-15 0,0-1-20 15,-1 8-21-15,8-2-22 0,6-3-26 0,0 5-27 16,0 0-33-16,6-3-32 0,2 2-30 0,4-2-25 15,2-1-17-15,-2-4-22 0,8 2-22 0,-7-2-32 16,13-7-42-16,-7 1-52 0,1-1-60 0,6-7-64 0,0 0-56 16,7-3-39-16,-1-4-19 0,-5-5 6 0,-1 1 24 15,-1-3 44-15,1-1 56 0,-12-4 58 16,5 1 56-16,-6 0 45 0,0 0 43 0,-7-1 40 0,2 1 31 16,-2 0 27-16,-6 4 27 0,0-2 34 0,-6 5 27 15,-2 4 25-15,8-1 16 0,-6 5 16 0,0 6 6 16,-1 2 11-16,1 5 7 0,-1 1-7 0,7 7 6 15,-7 1-3-15,7 4-2 0,0-3-18 0,7 3-19 16,0 3-16-16,-1-5-28 0,1 5-22 0,-1-4-25 0,0 0-23 16,8-4-22-16,-2 1-14 0,-4-5-12 15,11-2-12-15,-6-4-15 0,0-2-22 0,-1-3-32 16,2-3-35-16,5-3-36 0,-5-3-36 0,-2-6-31 16,8 1-18-16,0-8 0 0,-1 1 11 0,-5-3 29 15,-2-5 19-15,1 3 46 0,0 1 37 0,-6-3 33 16,-7 3 26-16,6-4 14 0,-6 8 27 0,7-4 4 15,0 7 6-15,-7 4 8 0,0 0 10 0,6 8 19 16,-6 3 20-16,0 3 15 0,0 1 8 0,6 7 0 16,-6 3-8-16,6 1-17 0,2 7-20 0,-2 0-25 15,0 0-18-15,7-4-22 0,-6 4-41 0,6-3-71 16,-1-1-94-16,-4-3-101 0,-2-4-114 16,7 0-124-16,-6-4-132 0,-1-7-24 0,7-3 44 15,0-4 79-15,-6-1 103 0</inkml:trace>
  <inkml:trace contextRef="#ctx0" brushRef="#br0" timeOffset="-162729.55">10472 16445 126 0,'-6'-18'400'0,"-1"3"68"0,-6 1 56 0,0 2-38 0,7 2-74 0,-1 2-80 0,7 5-54 0,-7 3-34 0,1 0-20 0,6 7-11 16,0 0-19-16,0 4-19 0,6 4-24 0,1 3-28 16,-7 1-35-16,7 2-32 0,-1 2-24 15,1-3-16-15,5 7-13 0,2-5-8 0,-2 0-20 16,8 0-37-16,-13-4-46 0,6 1-59 0,0-5-58 15,-7-3-63-15,8-4-53 0,5-2-53 0,0-5-65 16,-6-8-62-16,7-3-6 0,-7-4 27 0,0-3 53 16,0-1 76-16</inkml:trace>
  <inkml:trace contextRef="#ctx0" brushRef="#br0" timeOffset="-162300">10746 16393 290 0,'-7'-7'362'0,"0"0"25"0,1 4-16 0,-7-1-41 15,13 4-43-15,-6 4-47 0,-1 6-35 0,-6-3-23 16,7 5-10-16,-8 2-7 0,8 1-8 15,0 0-10-15,-1-1-9 0,-6 2-11 0,6 1-14 0,7-2-15 16,-6 0-17-16,6-1-17 0,6 1-17 16,-6-4-14-16,7 0-9 0,6-4-9 0,-6 1-4 15,-1-4-5-15,7-1-3 0,0-3-7 0,0 0-16 16,7-3-27-16,-1-6-32 0,0 2-32 16,1-4-30-16,0 1-25 0,-7-1-14 0,7-4 2 0,-1 0 11 15,-6 3 20-15,6 2 23 0,-5 0 28 0,-2 3 33 16,2 2 32-16,-8 5 31 0,0 5 28 0,1-3 24 15,-1 6 21-15,1 7 18 0,-7-4 17 0,0 7 6 16,7-3-3-16,-7-1-7 0,6 1-13 0,0 0-19 16,2-5-22-16,-2 1-16 0,0-3-12 0,7-5-8 15,-6-3-9-15,6 0-8 0,-1-7-10 16,-4 0-12-16,4-4-11 0,-6-4-6 0,8 0-2 16,-8-3-5-16,1 0 16 0,-7 0 17 0,6-1 16 15,-6 2 16-15,0-3 14 0,0 6 19 0,0-4 5 16,0 7 5-16,0-4 4 0,0 7-1 0,0 1 3 15,7 4 9-15,-7 3 12 0,7 3 12 0,-7 4 3 16,0 5 2-16,0-1-6 0,6 7-16 0,-6 0-22 16,6 4-23-16,-6 0-26 0,7-3-36 0,-7-1-53 15,7 0-69-15,5 0-72 0,-5-3-75 16,-1 0-78-16,8-4-72 0,6-4-86 0,-8-3-25 16,-6-4 21-16,8 0 53 0,-1-8 73 0</inkml:trace>
  <inkml:trace contextRef="#ctx0" brushRef="#br0" timeOffset="-161912.8">11344 16419 83 0,'0'-21'388'0,"0"2"67"0,-12 5 56 0,6-2-26 16,6 6-62-16,-7 6-83 0,7 0-50 0,0 8-22 0,0 4-14 0,7 3-15 0,-7 7-13 0,6 3-7 0,0 5-16 0,8 4-20 0,-8 0-16 0,7 2-18 0,0 5-9 16,0-1-9-16,-1 4 14 0,8 1 14 0,0-5-8 0,-1 0-7 0,7-2-11 0,-12-1-20 0,5 0-37 0,1-8-33 0,-8 1-22 0,2-8-6 0,-8-3-4 0,1-5 3 0,-7-1-4 0,0-9 0 0,0-4 1 0,-13-3-1 0,-1-4 1 0,-5-3-2 0,0-6-1 0,-1-2-1 0,-6-3 1 0,0-4-1 0,0-5 0 0,6 2 1 0,1-5-2 0,-1-3 0 0,8-1 1 0,-2 1-2 0,8 4-3 0,6-6-3 0,0 7 0 0,12 1-7 15,8 5-3-15,0 4 2 0,5 3-4 0,2 4 0 0,-1 6-3 16,0 5 4-16,0 4-3 0,0 3 0 15,1 8 1-15,-8 2 2 0,0 0 5 0,0 9 2 16,-5-1 5-16,-1 1 2 0,-13-1 2 0,0 4-2 0,0-4 2 16,-13 0-1-16,7 1 0 0,-8-1-2 0,-5-3-16 0,6 0-47 15,-14-1-83-15,8-3-126 0,-7-4-150 0,6-3-191 16,-12 4-215-16,-1-4-79 0,1-4 16 0,-1 0 93 16,1-4 130-16,-1-1 182 0</inkml:trace>
  <inkml:trace contextRef="#ctx0" brushRef="#br0" timeOffset="-160897.35">12908 16548 133 0,'6'0'347'0,"-6"3"45"0,0 1-9 0,0 0-45 0,0-1-72 16,7 4-76-16,0-3-54 0,-7 3-31 0,6-3-12 0,-6 4-4 0,6-1 0 0,1 0 5 0,0 0 4 0,-1 1 7 0,0 0 7 0,1-1 8 0,-7 4 4 0,0 0-2 16,0-4-4-16,-7 4-10 0,-5 0-19 15,-2 0-21-15,-5 0-19 0,-1 0-17 0,7 0-18 16,-6 0-23-16,13-4-39 0,-8 0-59 0,8 0-78 16,-7-2-111-16,6-2-164 0,7-3-105 0,7-3-29 15,6-5 24-15,7-3 59 0,18-1 102 0</inkml:trace>
  <inkml:trace contextRef="#ctx0" brushRef="#br0" timeOffset="-160445.18">13585 16280 263 0,'6'-4'418'0,"-6"1"63"0,8-1 20 0,-8 0-39 0,6 1-70 0,-6 3-68 0,0 0-36 0,0 3-13 0,13 1-1 0,0 7 1 0,6 4-3 0,7 2-5 0,7 10-20 16,-1-5-31-16,7 7-42 0,-5 4-43 0,4 0-37 15,-5 0-31-15,6 1-20 0,0-2-25 0,0-3-32 16,-6 0-63-16,-1 1-89 0,1-5-102 0,-1-3-107 16,1-3-113-16,-13-5-123 0,-1 0-113 15,-6-5-4-15,0-6 56 0,0-6 81 0,-6-1 104 16</inkml:trace>
  <inkml:trace contextRef="#ctx0" brushRef="#br0" timeOffset="-160251.06">14178 16248 179 0,'0'-5'394'0,"0"5"53"0,0 5 30 0,0 2-53 0,0 3-70 15,0 5-63-15,-7 3-29 0,-5 1-3 0,5 3 10 16,-13 0 13-16,-6 3 10 0,6 5 6 16,1 3 1-16,-7-3-12 0,0 2-26 0,-7-3-36 0,7 0-44 15,0-2-49-15,7-2-45 0,-1-3-59 16,8-4-92-16,4-3-135 0,8-4-158 0,0-4-188 15,14-3-232-15,-1-8-102 0,6 0-2 0,20-3 86 16,14-8 133-16,5 1 176 0</inkml:trace>
  <inkml:trace contextRef="#ctx0" brushRef="#br0" timeOffset="-159586.9">15305 16098 285 0,'-7'-8'449'0,"7"4"68"16,-6-1 36-16,6 5-50 0,0 0-91 15,0 5-64-15,0-1-48 0,6 7-31 0,-6 3-24 0,7 5-24 16,5 6-24-16,2 1-29 0,5 7-28 0,1 0-22 16,0 3-15-16,-8 6-9 0,8 1-2 15,-1 1-1-15,1-4-6 0,-8 0-9 0,2-3-16 16,-8-4-12-16,8 3-5 0,-8-7 9 0,1-2 16 16,-1-5 16-16,0-1 22 0,-6-5 32 0,0-6 33 15,0-3 8-15,0-4-4 0,-6-3-5 0,-7-3-12 16,0-4-28-16,6-8-38 0,1 1-29 0,0-4-19 15,6-1-12-15,0-6-11 0,0 2-8 0,6-3-11 16,-6 1-1-16,6 0-2 0,8 3-4 0,-1 3-6 16,7 2-8-16,-2 1 8 0,9 2-19 0,-7 7-17 15,6 2-11-15,-1 5-5 0,-5 8-9 0,0-1-20 16,-8 4-2-16,-5 5-5 0,-1 1-10 0,-6 5-13 16,-6-3-2-16,-1 3 4 0,-5-1 7 0,-8-2 14 15,0-1 12-15,-5 1 10 0,-1-5 12 16,6 1 2-16,-7-7-7 0,9-1-14 0,-2-4-18 15,0-3-12-15,7-3-18 0,7-1-8 0,-2-7 1 16,8 0 5-16,0-4 14 0,8 0 13 0,4-3 12 16,8-1 11-16,-1 1 13 0,7-3 11 0,1-1 12 15,5 2 12-15,1 0 12 0,-1 1 9 0,7 1 12 16,1-1 7-16,-1 5 18 0,-7 3 8 0,7 4 18 16,-7-1 21-16,1 8 27 0,-7 3 27 0,0 2 15 15,1 5 24-15,-8 5 8 0,0-1-5 16,-5 5-15-16,-8 4-24 0,-6 2-25 0,0-3-28 0,0 3-28 15,-6-3-25-15,-1 1-57 0,0-2-88 16,1-2-113-16,0-1-117 0,-1-7-128 0,7 0-154 16,-7-7-124-16,7-1-6 0,-6-6 58 0,6-4 91 15,6-8 116-15</inkml:trace>
  <inkml:trace contextRef="#ctx0" brushRef="#br0" timeOffset="-159462.91">16047 16159 338 0,'0'-7'426'0,"0"3"31"0,0 8-11 0,0-1-97 0,6 1-130 0,-6 4-107 0,7-4-90 0,0 2-101 0,-1 5-130 0,-6-3-136 0,7 0-70 15,-1-1-22-15,-6 4 10 0,7-4 60 0</inkml:trace>
  <inkml:trace contextRef="#ctx0" brushRef="#br0" timeOffset="-159091.52">16249 16356 349 0,'0'-7'442'0,"0"1"57"15,0-2 14-15,-7 4-51 0,-6 2-83 16,1 2-50-16,5 0-40 0,7 0-22 0,0 6-15 16,0 2-17-16,7 3-17 0,-1 0-21 0,-6 7-9 15,13 0-21-15,-7 0-30 0,1 8-26 0,6-4-28 16,-7 0-28-16,1 0-41 0,0 0-55 0,-1 0-74 15,7 0-83-15,-6-3-101 0,6-5-103 0,-1 0-114 16,-4-7-127-16,4 1-51 0,-6-4 13 0,8-4 69 16,-1 0 86-16,-1-7 121 0</inkml:trace>
  <inkml:trace contextRef="#ctx0" brushRef="#br0" timeOffset="-158070.25">16627 16339 252 0,'0'-8'423'0,"0"1"66"0,-14 0 31 0,2 7-41 15,-1 0-73-15,-7 7-61 0,0 0-31 0,1 8-25 16,-1 0-22-16,1 0-29 0,6 7-38 0,0-4-39 16,0 8-40-16,0-1-33 0,7-3-31 0,6 4-22 15,0-1-10-15,0-3-11 0,6 0-6 0,7-4-3 16,0 1-3-16,0-4-5 0,7-4-1 0,-1-4-2 16,-6-3-9-16,14-4-12 0,-15-4-15 0,8-7-16 15,-1-1-15-15,1-2-9 0,0-4 1 16,-1-4 9-16,-6 4 14 0,6-8 22 0,-13 4 16 0,2 0 21 15,-8 0 27-15,0 4 18 0,-8-1 23 16,2 5 21-16,0 3 22 0,0-1 7 0,-8 5-10 16,8 7-13-16,-13 0-13 0,11 7-13 0,8 1-16 15,-6 7-13-15,12-1-8 0,-6 5-5 0,0-1-7 16,8 1-12-16,4 1-17 0,1 3-24 0,7-1-35 16,0-4-46-16,5 0-59 0,-5 1-59 0,0-8-51 15,6 1-35-15,-1-2-14 0,1-2 3 0,-6-1 16 16,6-7 18-16,-7-7 25 0,1-1 29 0,0-7 32 15,-1 4 41-15,-5-6 34 0,-2-2 46 0,2 1 54 16,-8-1 58-16,1-3 51 0,-1 0 32 0,-12 5 33 16,6-3 27-16,-7 3 17 0,1 2 11 15,-1 0 12-15,-6 4 20 0,-1 3 17 0,8 1 4 0,-6 4-9 16,5 3-15-16,0 3-32 0,1 4-35 16,-1 1-30-16,1 3-28 0,6 4-22 0,0 0-26 15,0 2-11-15,0-2-17 0,6 7-10 0,-6-7-7 16,7 3-6-16,-1 1 0 0,1-5-1 0,6-3-1 15,-1 0-1-15,-4 1-1 0,-2-6 0 0,0-2 0 16,1-4 0-16,-7 0 1 0,7-4 2 0,-7-2 0 16,0-6 0-16,0 1 1 0,0 0-1 0,0-3-1 15,0-5 1-15,0 1 0 0,0 0 0 0,0-4 2 16,0 0 1-16,0 0 1 0,0 0 0 16,13 0-2-16,6 0 1 0,0 4-2 0,1-1-1 0,6 4-1 15,-7 4-2-15,1 5 1 0,6 1-1 16,-7 5 2-16,-5 8 1 0,-1 3 3 0,0 4 4 15,-7 3 3-15,1-1 0 0,-7 6-3 0,6 3 1 16,-6-4-2-16,0 3-12 0,7-3-27 0,-7 0-45 16,13-3-56-16,-7-1-58 0,8-3-49 0,-2-1-48 15,8-3-27-15,-7-4-16 0,13-3-11 0,-6-4-9 16,-1-4-9-16,7-3 8 0,-6 0 19 0,6-4 45 16,-7-1 70-16,1-2 86 0,-1 3 95 0,-5-3 96 15,-2 3 94-15,-4-1 76 0,-8 2 47 0,0 2 20 16,0 4-4-16,-14 1-19 0,8-1-32 0,-14 4-35 15,7 0-26-15,-7 4-19 0,1-1-17 0,-7 5-13 16,13-4-19-16,-6 4-16 0,5-1-18 16,1 3-14-16,0 0-11 0,6-1-10 0,1 2-3 15,0-4-6-15,6 3-3 0,0-2-4 0,6 0-4 16,-6-5-8-16,6 1-5 0,1-1-2 0,6-3-4 16,0-3-3-16,1-1-1 0,5 1-2 15,-6-8-3-15,0 3-2 0,7-3-1 0,-8 0 3 16,2-1 2-16,-2-1 1 0,8-1 2 0,-7-2-2 15,1 2 4-15,-2 2 0 0,1-2 0 0,0 3-1 16,-6 4 6-16,5 0 10 0,2 7 2 0,-2 3 8 16,2 4 7-16,-8 4 14 0,7 7 7 0,1 1 10 15,-8 6 12-15,0 5 16 0,0 7 19 0,2-1 16 16,4 4 25-16,-5 4 26 0,-7 5 29 0,6-3 21 16,-6 2 21-16,-6 0 21 0,6-1 3 0,-7-2-9 15,-5-2-13-15,4 1-8 0,-10-3 5 0,-2-5-7 16,-7-3 6-16,-5-2-1 0,-1-11-12 15,-12-4-91-15,-1-9-143 0,1-7 0 16,-1-7 0-16,1-4 0 0,6-8 0 0,6 1 0 16,7-4 0-16,0-4-34 0,6 5-330 0,0-5-157 15,8 0-160-15,12 0-135 0,12-3-151 0,-4 3-102 16,4 1 27-16,14-1 114 0,7 0 156 0,13 0 165 16</inkml:trace>
  <inkml:trace contextRef="#ctx0" brushRef="#br0" timeOffset="-157716.49">18047 16405 195 0,'-20'-12'423'0,"7"5"66"0,-7 0 50 0,1 4-44 0,-7-1-80 0,-6 4-74 0,12 0-54 0,-7 7-40 0,1 0-33 0,14 8-36 16,-1 0-37-16,-1-1-36 0,8 5-28 0,6 3-24 15,0-4-22-15,13 4-13 0,-6 0-7 0,6 0-6 16,-1 0-4-16,8-3-3 0,-7-2-6 0,7-1-8 15,0-6 4-15,6-2-10 0,-7-1-6 0,1-3-6 16,6-4-2-16,-7-8-4 0,1 1-13 0,-1-5 6 16,7-2 4-16,-13-4 6 0,7-4 14 0,-7 4 17 15,-1-8 25-15,-4 4 42 0,-8 0 21 0,6 4 33 16,-6 3 32-16,0-4 31 0,-6 9 20 0,6 2-21 16,0 1 4-16,-8 7-20 0,8 0-28 15,0 4-39-15,0 7-32 0,0-1-17 0,0 9-21 16,8-1-19-16,-8 4-25 0,12 0-39 0,-5 0-48 15,-1 0-61-15,7-4-66 0,0 4-68 0,-7 0-53 16,2-3-40-16,-2-4-40 0,7 0-44 0,0-8-54 16,-7 0-39-16,1-7 16 0,-1 0 42 0,8-7 73 15,-8-5 94-15</inkml:trace>
  <inkml:trace contextRef="#ctx0" brushRef="#br0" timeOffset="-157415.62">18333 16445 177 0,'0'-15'367'0,"0"4"58"16,-7 0-1-16,7 8-42 0,-6-1-62 0,6 4-72 15,0 7-61-15,0 1-43 0,0 3-28 0,0 4-18 16,6-1-16-16,1 4-15 0,-1 4-12 0,1-3-12 0,0 3-12 16,5-4-9-16,2 4-5 0,-8-3-1 15,1-5 1-15,-1 0 3 0,1-2 10 0,-7-5 18 16,6 0 19-16,-6 1 11 0,-6-8 9 0,6 0 3 16,-7 0-2-16,-6-8-8 0,1-3-9 0,4 1-11 15,-4-2-4-15,-2-3-4 0,8-3-8 0,-7 0-9 16,7 0 1-16,6-1 2 0,-7-4 1 0,7 3-2 15,7-3 6-15,-1 2-2 0,0-2-9 0,7 5-11 16,7 0-8-16,0 3-2 0,-1 8 4 0,-6 0 15 16,14 2 14-16,-15 10 20 0,8-3 22 15,-1 7 13-15,-5 5-2 0,-2 0-11 0,2 5-15 16,-8 3-20-16,7 0-41 0,0 3-70 0,-6-2-95 16,-7 2-109-16,6-3-131 0,0-4-167 0,2 0-155 15,4 1-40-15,1-8 36 0,7 1 81 0,0-5 114 16</inkml:trace>
  <inkml:trace contextRef="#ctx0" brushRef="#br0" timeOffset="-156955.02">19310 16479 351 0,'0'-8'447'0,"-6"4"60"0,-8 0 10 0,1 0-59 0,-6 1-94 0,6-4-76 0,-13 3-49 0,13 1-36 0,-7-2-31 0,0 5-23 0,1 0-18 16,6 0-6-16,-6 8-8 0,-1-1 1 0,0 0 1 15,8 8-2-15,-1-3-8 0,-1 6-8 0,8 1-15 16,0-5-17-16,6 4-15 0,0 0-17 15,0 1-9-15,0-1-10 0,6-4-9 0,7-2-17 16,0-1-15-16,0 0-14 0,7-8-20 0,-8 1-23 16,15-4-18-16,-8-7-14 0,0-1-4 0,1-3 4 15,6-4 13-15,-7 1 19 0,1-4 28 0,-6-1 33 16,5 1 33-16,-13 0 31 0,8-1 32 0,-8-3 32 16,0 7 33-16,1 1 36 0,-7-1 28 0,0 8 14 15,0-1-5-15,0 5-18 0,-13 3-32 0,13 3-42 16,-6 5-41-16,6 3-37 0,0 0-23 0,0 8-18 15,6-1-27-15,7 1-47 0,-6 1-58 0,5-1-70 16,8 3-76-16,-1-4-72 0,1 1-60 0,-7-4-29 16,13-1-17-16,-6-3-11 0,6-4-12 0,0-7-9 15,-7 0-9-15,7-7 10 0,-13-4 40 16,7 0 63-16,-6-4 79 0</inkml:trace>
  <inkml:trace contextRef="#ctx0" brushRef="#br0" timeOffset="-156586.71">19649 16500 14 0,'6'-26'309'0,"-6"1"65"0,0-1 39 0,-6 4-19 16,6 0-42-16,-7 4-44 0,1 3-34 0,6 4-20 15,-7 0-16-15,7 4-19 0,-7 2-23 0,1 5-29 16,6 5-31-16,0 2-35 0,6 4-26 0,1 3-18 16,0 5-9-16,-1-1-13 0,-6 8-11 0,7-1-7 15,5 1-6-15,-4 4-1 0,4 0 0 0,-6 2 8 16,8 0 13-16,-1 2 17 0,-7-1 16 16,1 0 9-16,0 0 11 0,5-4 3 0,2 1 0 15,-2-5-8-15,1-3-7 0,-6 0-2 0,0-8 3 16,-7 1 14-16,0-8 13 0,0-3 9 0,-7-4 12 15,0-7 6-15,-6-4 0 0,1-4-9 0,-2 1-8 16,-5-9-2-16,6-2-1 0,-7 0 1 0,1-6-4 16,5-1-4-16,-5 3-7 0,6-8-9 0,0 0-9 15,7 1-11-15,0 3-10 0,6 0-11 0,0 4-10 16,6 3-7-16,6 0-11 0,2 8-7 0,-8 0-6 16,7 7-5-16,-7 4-2 0,14 3-3 0,-7-1-2 15,0 10-3-15,0-1 1 0,1 3-2 0,-8 0-7 16,0 7-2-16,-6 1-3 0,-6 0-26 0,0 4-10 15,-1-2-18-15,0 3-28 0,-6-3-47 16,7 5-63-16,-1-7-67 0,0 3-94 0,7-3-81 16,0-1-77-16,7 2-90 0,6-10-104 0,0 2-9 15,1-1 53-15,12-7 76 0,-1 0 97 0</inkml:trace>
  <inkml:trace contextRef="#ctx0" brushRef="#br0" timeOffset="-156247.24">20228 16412 279 0,'0'-11'450'0,"-13"0"73"0,-6 4 53 0,-1 3-30 0,-12 1-64 0,-1 3-50 0,1 3-31 0,5 4-14 16,-5 5-19-16,-1-2-25 0,7 9-34 0,0-1-35 15,7 0-9-15,-1 5-41 0,8-3-39 16,4 3-34-16,2 3-24 0,6-8-27 0,6 5-44 16,2-9-18-16,-2 0-13 0,6 1-10 0,2-7-14 15,-1-1-17-15,13-7-23 0,-6-4-33 0,-1-3-29 16,13-5-29-16,1-2-10 0,-7-4 6 0,0-1 25 15,-6 1 30-15,-1-4 38 0,-6 0 44 0,0 0 38 16,1 5 39-16,-2-3 42 0,-5 6 47 0,-1-1 38 16,1 8 28-16,-7 0 11 0,0 3-3 0,0 4-15 15,0 4-23-15,0-1-28 0,0 8-29 0,6 1-25 16,-6 2-23-16,7 1-23 0,-7 3-22 16,6-1-21-16,0 3-32 0,2 2-2 0,-2-4-1 15,7 0-57-15,-6 0-60 0,-1-3-87 0,-6-1-135 16,6-2-157-16,-6 3-159 0,7-8-127 0,6-7-127 15,0 3-109-15,0-6 31 0,7-1 106 0,6-3 145 16,6-4 149-16</inkml:trace>
  <inkml:trace contextRef="#ctx0" brushRef="#br0" timeOffset="-155896.84">20867 16145 1 0,'-7'-18'413'0,"0"3"91"0,1 1 73 0,0-3 32 15,6 8-68-15,0-2-118 0,0 4-82 0,6-1-63 16,0 0-49-16,8 4-46 0,-1 1-42 16,7 3-23-16,-2 0-34 0,9 0-24 0,-7 7-21 15,-2-3-11-15,-4 0-9 0,5 4-2 0,-5 2-2 16,-2-2 0-16,2 6 7 0,-2-2 10 0,-5 2 20 16,-7 4 24-16,0 0 31 0,0-4 39 0,-7 5 37 15,-5 4 36-15,-2-5 22 0,2 3 16 0,-8-2 6 16,7-1-1-16,-1 0-2 0,2-4-2 0,6 3-11 15,-1-3-10-15,0-3-17 0,1 0-24 0,6-4-29 16,-7 0-56-16,7 0-111 0,0-3 0 0,0-1 0 16,7 2 0-16,-7-2 0 0,6 1 0 0,-6-1 0 15,7 1 0-15,-7 0 0 0,7-1 0 16,-1 1 0-16,6 0 0 0,-4-1 0 0,-2 4 0 0,0-2 0 16,1-2 0-16,-1 1 0 0,-6 3 0 0,0-4-277 15,0 1-487-15,7-4-204 0,-7 0-203 0,7 0-61 16,-1 4 65-16,0 0 162 0,8-1 208 0,-8 2 216 15</inkml:trace>
  <inkml:trace contextRef="#ctx0" brushRef="#br0" timeOffset="-155744.81">21114 16676 240 0,'-7'11'551'0,"1"0"135"0,0 0 120 0,-1-3 38 16,1-2-85-16,6 2-114 0,-7-5-117 15,7-3-121-15,0 3-116 0,0 2-136 0,0-5-163 16,0 0-181-16,0 4-187 0,0-4-202 15,0 0-246-15,0 0-99 0,-7-4 12 0,7 4 95 0,0 0 135 0,0 0 178 16</inkml:trace>
  <inkml:trace contextRef="#ctx0" brushRef="#br0" timeOffset="-139490.6">17968 14719 15 0,'0'4'406'0,"0"-4"82"0,-6 0 61 0,6 0 30 0,-7 0-70 0,7 0-83 0,-6 0-55 0,6 0-39 0,0 0-26 0,6-4-31 16,1 4-30-16,6-3-29 0,12-1-24 15,9 4-15-15,17-4 0 0,8 4 3 0,20-3-7 16,5 3-12-16,14-3-18 0,6-2-24 0,13-2-31 15,7 4-26-15,12-1-23 0,8 4-34 16,0-4 0-16,5 4 2 0,1 0 1 0,-1 4-1 0,-5-4-2 16,-1 0 20-16,-12 0-10 0,-8 4-7 15,-12-4-4-15,-7 3 0 0,0 0 1 0,-13-3-2 16,-12 4-2-16,-1-4-7 0,-13 5-14 0,0-5-23 16,0-5-25-16,-7 5-28 0,-11-4-30 15,-2 1-34-15,-6 3-40 0,-13-3-35 0,0 3-38 16,-6-4-30-16,-14 4-30 0,0 4-21 0,-6-4-11 15,0 3-11-15,-6-3-30 0,-7 3-76 16,0 6-58-16,-13-6 0 0,0 0 30 0,-6 5 50 16,6-5 83-16</inkml:trace>
  <inkml:trace contextRef="#ctx0" brushRef="#br0" timeOffset="-138367">12419 14815 359 0,'14'3'423'0,"-8"-3"38"0,0 4-17 0,1-4-92 0,0 4-114 0,6-4-71 0,-7 3-41 0,14-3-9 0,6 0 9 0,6 0 16 16,20 0 20-16,0-3 11 0,7 3 9 16,20-4 6-16,5 4 8 0,7-4 16 0,14 4 24 15,11 0 24-15,8 0 22 0,13 0-9 0,7 4 7 16,5 0-6-16,7-1-29 0,7 1-22 16,6 0-23-16,1-4 2 0,13 3-24 0,5-3-20 15,7 0-13-15,0 0-22 0,1 0-19 0,6 0-20 16,0-3-21-16,0 3-22 0,-7-4-13 15,0 0-9-15,-6 4-7 0,-6-3-4 0,-7-1 0 16,0 4-2-16,-7 0-13 0,-13 0 7 0,-6 0 8 16,-13 0 2-16,-13 0 1 0,-14 0-2 15,-12 4 14-15,-13-4-9 0,-14 0-11 0,-12 3-3 16,-13-3 0-16,-8 0-1 0,-11 4 1 0,-7-4-1 16,-1 0-1-16,-6 0-14 0,0 4-1 0,-7-4-21 15,-6 3-42-15,-6-3-74 0,-1 7-106 0,1-2-117 16,-1-5-153-16,7 3-132 0,-6-6-143 0,-7 3-140 15,-1 0-8-15,2 0 72 0,-8 0 121 16,7-5 135-16,-7 5 179 0</inkml:trace>
  <inkml:trace contextRef="#ctx0" brushRef="#br0" timeOffset="-124931.85">22586 13965 154 0,'-13'-4'338'0,"7"1"40"0,-1-2-21 16,-6 5-60-16,6-3-73 0,1 3-73 0,6 0-61 15,-7 3-39-15,7-3-22 0,0 5-12 0,0-2-4 16,0 5-6-16,7-5-2 0,6 1-3 16,0 3 0-16,-6-3-1 0,5-1 0 0,-5 4 1 15,0-7 2-15,-1 8 10 0,0-8 1 0,1 4 1 16,-1-1 5-16,-6-3 3 0,0 0 4 15,7 0-5-15,-7 0 7 0,0 0 7 0,0 0 4 16,0 0 1-16,-7 0-5 0,7-3-4 0,-6 3-12 16,6-4-18-16,-7 4-19 0,1-3-21 0,-7-2-24 15,13 2-41-15,-7-1-65 0,7 1-98 0,-6-1-92 16,0 0-40-16,-8 1-7 0,8 3 23 16</inkml:trace>
  <inkml:trace contextRef="#ctx0" brushRef="#br0" timeOffset="-124526.77">22403 13759 165 0,'-12'-3'358'0,"-1"-1"43"0,6 0-1 0,-12 1-51 0,5 3-74 0,2 3-77 0,-2 1-41 0,1 8-22 0,-7 2-5 0,8 8 11 0,6 0-2 0,-8 11-2 16,8 1 1-16,-1 1-4 0,7 10-2 15,0-2-22-15,0 2-8 0,0 2-11 0,13-4-15 16,1 1-23-16,-2-2-20 0,14-6-28 16,1-3-39-16,5-4-56 0,1-7-66 0,5 0-63 15,2-11-102-15,5-7-145 0,-6-4-85 0,1-4-14 16,-8-7 29-16,7-3 50 0,-6-6 93 15</inkml:trace>
  <inkml:trace contextRef="#ctx0" brushRef="#br0" timeOffset="-115554.33">19206 15248 336 0,'-20'-26'420'0,"8"8"39"0,-2-5-15 16,8 4-81-16,-1 5-112 0,0-1-87 0,14 0-56 16,6 5-37-16,7-1-26 0,-1 0-18 0,7 4-15 15,0-1-10-15,-6 8-10 0,13 0-11 16,-7 0-8-16,-1 8-6 0,1-1-3 0,-6 4 3 15,-7 4 5-15,-6 3 9 0,-1 0 10 0,-6 4 9 16,-6-1 6-16,-1 2 2 0,1 3 2 0,-7-4-1 16,-7 0 1-16,0 3-3 0,1-7-4 15,6 1-14-15,-6-1-19 0,-1-3-35 0,7-4-69 16,0-3-110-16,0 2-120 0,-1-6-52 0,8 0-17 16,0-4 17-16,6 0 59 0</inkml:trace>
  <inkml:trace contextRef="#ctx0" brushRef="#br0" timeOffset="-115142.53">19669 15181 137 0,'-14'7'366'0,"1"-4"40"0,-7 10 12 0,2-3-65 0,-9 1-85 16,1 4-95-16,6 3-60 0,1 1-39 0,6 2-24 15,6-3-15-15,7 4-13 0,7 4-10 0,-1-7-6 16,1 3-2-16,6 0-2 0,0-4-3 16,13-4-5-16,0 1-2 0,-6-4-14 0,6 0-3 0,-1-3-5 15,1-1-3-15,1-3 1 0,5-4-2 16,-12-7 10-16,6-2 2 0,-7-1 3 0,1-5 5 16,-7-3 4-16,0-4 6 0,-6 0 3 0,-1 0 6 15,-12-4 7-15,-1 0 7 0,1 0 8 0,-8 1 8 16,8 0 15-16,0 6 13 0,-2 1 14 15,2 4 16-15,0 7 17 0,6-1 16 0,0 0 8 16,0 8 5-16,0 3-4 0,0 5-9 0,6 0-16 16,-6 3-23-16,14 4-18 0,-8 0-20 15,0 2-15-15,8 2-14 0,-1 3-9 0,-7-1-4 0,8 1-2 16,4 4-1-16,-11 0-4 0,6 0-6 16,-6-1-17-16,6-3-33 0,-6 0-36 0,-1 0-51 15,0-3-58-15,0-1-74 0,8-7-94 0,-8 0-110 16,-6-4-38-16,7-4 10 0,-7-3 37 0,6 0 69 15</inkml:trace>
  <inkml:trace contextRef="#ctx0" brushRef="#br0" timeOffset="-114649.43">20261 15222 231 0,'-6'-15'410'0,"-2"4"47"0,-4 0 26 0,-1 0-58 0,-7 3-91 0,0 1-70 0,1 0-37 0,6-1-15 0,-6 5-7 16,-1-1-2-16,7 4-2 0,-6 0-4 0,-1 4-8 15,-7-1-8-15,15 5-15 0,-8 2-21 0,14 2-25 16,6-1-28-16,0 3-21 0,0 1-26 16,6 0-19-16,8 4-13 0,-2-2-12 0,8-2-4 15,6 3-6-15,0 0-11 0,0 1-13 0,0-5-19 16,6 1-21-16,-5 0-30 0,-1-1-26 0,0-2-20 15,0 2-11-15,-7-3-2 0,1 0 15 0,-7 0 27 16,-13-1 27-16,0 2 31 0,0-4 27 16,-13 3 21-16,0 0 14 0,-7-4 10 0,-6-3 15 15,0 3 12-15,0-3 12 0,1-4 8 0,-2 0 0 16,8 0-5-16,6-4-13 0,-7-3-15 0,14 0-18 16,-1-5-14-16,7 1-13 0,7-3-14 0,5-1-15 15,2-4-16-15,5 1-14 0,1 0-10 0,0 0-6 16,5-1 0-16,1 1 5 0,0-1 10 0,0 4 10 15,-6 1 14-15,6 0 11 0,-6 3 14 16,-1 3 13-16,0 1 11 0,-5 3 18 0,-1 4 22 16,0 4 26-16,-7 3 24 0,7 1 24 0,-7 6 15 15,8 5 6-15,-1-1-6 0,-7 4-18 16,7 0-23-16,0 3-21 0,-6-2-31 0,6 2-28 16,0-4-52-16,-6 2-65 0,-1-4-80 0,0-1-105 15,1-3-131-15,-1 0-124 0,1-5-32 0,-7 1 22 16,0-7 57-16,7-1 93 0</inkml:trace>
  <inkml:trace contextRef="#ctx0" brushRef="#br0" timeOffset="-114418.77">20502 15427 61 0,'0'-11'369'0,"-13"-4"52"0,6 4 33 0,1-4-42 0,0 4-84 0,6-4-97 0,6 1-69 0,0 0-52 0,1-1-28 0,-1 0-16 0,7 1-14 0,0-1-9 16,1 4-4-16,5-4 9 0,0 4 5 0,1 4 12 15,-1 0 18-15,1 0 34 0,0 7 47 0,-1 0 48 16,1 3 45-16,-1 4 28 0,-6 4 13 16,0 0-12-16,1 7-38 0,-8-3-49 0,0 3-51 15,0 4-47-15,2 1-45 0,4-1-55 0,-5-4-69 16,-1 0-94-16,1 0-105 0,6-7-105 0,-7 0-106 16,2 0-115-16,-8-4-120 0,0-3-12 0,-8-8 53 15,8 1 78-15,0-8 96 0</inkml:trace>
  <inkml:trace contextRef="#ctx0" brushRef="#br0" timeOffset="-114275.35">20808 14987 37 0,'-7'-19'395'0,"-6"5"63"0,1 7 42 0,-2-1-19 16,8 5-104-16,-7 3-126 0,6 3-95 0,1 1-72 16,-1 3-64-16,7 1-70 0,0 2-92 0,0-2-140 15,7-1-127-15,-7 4-58 0,6-3-12 16,-6 2 22-16,7 5 70 0</inkml:trace>
  <inkml:trace contextRef="#ctx0" brushRef="#br0" timeOffset="-113735.11">21498 15104 330 0,'-6'-3'458'16,"0"3"59"-16,-14-4 31 0,7 4-60 16,-13 4-92-16,6-4-66 0,-6 3-47 0,-7 5-34 15,14-5-41-15,-7 4-40 0,13 1-41 16,0-1-44-16,7 4-30 0,6 0-24 0,0 0-14 0,0 0-9 15,6-1-10-15,7-2 1 0,0 4 0 0,6-1-2 16,1-4 0-16,0 0-1 0,-1 5-1 16,7-6-10-16,0 5-11 0,0-3-14 0,-7 3-11 15,1 0-9-15,-7 0 1 0,0-1 4 0,-6 1 2 16,-1 0 15-16,-12 0 13 0,-1 4 13 0,-6-4 10 16,0 0 6-16,1 1 11 0,-8-2 1 0,0-2-2 15,-5-1-3-15,-2 0-4 0,1 0-14 0,0-3-34 16,6 0-54-16,1-4-64 0,13 0-73 15,-1 0-98-15,0 0-132 0,14-4-82 0,0 0-9 16,-1-3 31-16,13 4 56 0,7-5 91 0</inkml:trace>
  <inkml:trace contextRef="#ctx0" brushRef="#br0" timeOffset="-113396.64">21831 15218 288 0,'6'-11'450'0,"-6"0"64"16,-6 3 44-16,-8-3-43 0,1 8-75 0,1 3-60 0,-8 0-41 15,0 3-25-15,1 5-32 0,-1 3-43 16,-6 4-51-16,13-1-46 0,-7 9-41 0,14-6-37 16,0 5-26-16,6 3-20 0,0-2 12 0,6 3-16 15,7-8-11-15,7 1-4 0,-8-1-7 16,14-4-12-16,-12-7-46 0,12 1-13 0,-7-5-15 0,7-3-23 16,1-7-21-16,5-4-12 0,-12-3 1 15,5-4-4-15,-5-5 19 0,0-3 22 0,-7 1 28 16,-7-1 25-16,0-3 25 0,-12 3 36 0,6 5 17 15,-6-2 28-15,-1 5 35 0,-6 3 40 0,0 4 34 16,7 0 24-16,0 8 3 0,-2 3-16 16,8 3-29-16,-6 8-41 0,0 0-37 0,6 8-30 15,0 3-19-15,6 0-17 0,0 3-21 0,2 1-37 16,-2 3-51-16,6-3-61 0,2 3-64 0,-1-7-66 16,7 0-67-16,-8-3-77 0,2-5-89 0,-8-3-46 15,7-7 11-15,0-1 41 0,0-6 71 0,-1-8 103 16</inkml:trace>
  <inkml:trace contextRef="#ctx0" brushRef="#br0" timeOffset="-113227.27">22117 15152 207 0,'0'-19'426'0,"-6"4"56"15,6 5 46-15,-7 3-57 0,7 3-106 16,-6 4-90-16,6 4-59 0,0 7-38 0,6-1-34 16,-6 5-30-16,7 3-26 0,-7 4-25 0,6 0-21 15,-6 4-19-15,6-3-14 0,8 2-22 0,-8 0-26 16,0-2-37-16,1-1-44 0,0-4-49 15,6 0-57-15,-1-4-71 0,-5 1-88 0,6-7-87 16,1-1-18-16,-2-3 14 0,8-4 41 0,-7-4 74 16</inkml:trace>
  <inkml:trace contextRef="#ctx0" brushRef="#br0" timeOffset="-112741.7">22456 15211 66 0,'0'-23'395'0,"-7"5"64"0,1 3 51 15,-14 4-9-15,7 0-71 0,-6 5-88 0,-1 6-65 16,1 3-40-16,-1 4-32 0,-6 4-36 0,7 3-40 15,-1 5-34-15,7 4-28 0,6 2-23 0,-6 0-25 16,13 1-9-16,0 3-6 0,13-6-3 0,-6 3-1 16,6-9-4-16,-1 1-10 0,8-6-27 15,0-1-25-15,6-4-31 0,0-7-29 0,-6-4-28 16,6-3-19-16,0-7 1 0,0-5 9 0,-7-2 23 16,1-5 29-16,-1 0 28 0,-6-3 36 0,-6 0 30 15,-7-1 25-15,0-3 17 0,0 3 15 16,-7 2 14-16,1 2 14 0,-1 4 20 0,1 3 12 15,-1 5 5-15,1 6-1 0,-8 8-8 0,8 3-13 16,0 10-21-16,-1 1-20 0,14 8-18 0,-7 0-8 16,6 3-3-16,8 8-6 0,-2-4-5 15,1 5-4-15,7-5 6 0,0-4-5 0,-1 0-4 16,7-2-2-16,-6-9-6 0,6 1-10 0,-7-11-20 16,1 0-8-16,6-12-12 0,-7-2-12 0,1-6-2 15,0-6 6-15,-1-3 15 0,-6-4 10 0,-7 0 17 16,7-5 17-16,-6 1 15 0,0 0 12 15,-7 1 16-15,-7-1 16 0,0 3 14 0,-6 1 11 16,7 0 9-16,0 10 8 0,6 1 15 0,0 11 29 16,0 0 37-16,6 11 43 0,7 6 42 15,0 1 33-15,0 7 19 0,0 7 1 0,0 1-20 16,0 8-31-16,0-1-43 0,0-1-42 0,1 1-44 16,-2-3-43-16,1-1-32 0,7-3-27 0,0-1-14 15,-2-6-9-15,-4 3-8 0,-1-7-15 0,0-4-35 16,-6-5-68-16,5 2-89 0,-6 0-108 15,2-4-117-15,-8-1-112 0,6-3-131 0,-6 0-120 16,0 0-9-16,0 0 58 0,0 0 93 0,13 0 109 16</inkml:trace>
  <inkml:trace contextRef="#ctx0" brushRef="#br0" timeOffset="-111854.55">22983 15298 88 0,'0'8'327'0,"6"-5"49"0,-6-3 0 0,8 3-43 0,-8-3-56 0,0 0-67 0,0 0-59 0,6-3-35 15,-6 0-13-15,6-1-3 0,0-3 2 16,2-1 13-16,-2 1 22 0,0 0 24 0,1-4 24 16,-1 3 17-16,1-3 9 0,6 1-4 0,-1-1-13 15,2 3-18-15,-1-2-23 0,7 2-21 0,-1 0-17 16,7 1-13-16,0 3-9 0,0 4-3 16,0 0 4-16,1 8 8 0,5 3 14 0,-6 0 15 15,0 7 3-15,-7 5-9 0,1-2-16 0,-7 5-20 16,0 0-26-16,0 2-32 0,-7 2-56 0,2-4-99 15,-8-1-152-15,0-3-168 0,0-8-224 16,-8 5-179-16,-4-8-54 0,-2 4 39 0,8-8 118 0,6-7 151 16</inkml:trace>
  <inkml:trace contextRef="#ctx0" brushRef="#br0" timeOffset="-111146.5">19101 15068 90 0,'0'-8'384'0,"0"-3"56"0,0 3 43 0,0 5-27 0,0-4-78 0,0 7-75 0,0 0-47 0,0 3-25 0,-6 4-13 0,6 6-10 0,0 4-12 16,0 9-23-16,0 4-22 0,13 5-20 0,7 10-11 15,-8 6-2-15,8 0-37 0,-6 8-25 0,5-4-16 16,0 4-13-16,0-4-31 0,1-1-60 16,0-2-36-16,-1-5-57 0,1-3-68 0,6-4-77 15,0-3-101-15,-7-7-139 0,1-4-69 0,-7-6 2 16,0-1 38-16,0-7 65 0,-7-6 102 0</inkml:trace>
  <inkml:trace contextRef="#ctx0" brushRef="#br0" timeOffset="-109475.96">22664 13756 153 0,'6'-8'375'0,"-6"-1"51"0,0 0 24 0,0 1-46 0,0 5-81 0,0 0-74 0,0-1-52 0,7 4-37 16,-7 4-27-16,7-1-27 0,6 8-25 15,-1 0-21-15,2 4-16 0,5 0-12 0,1 3-12 16,0 1-7-16,6-1-7 0,-1 0-5 0,1 0-6 16,0-3-7-16,7 4-9 0,-7-9-7 0,-6 0-7 15,5-2-7-15,1-4-3 0,-6-4 3 16,0-4 3-16,-1 1 4 0,1-8 5 0,0-3 6 16,-7-2 5-16,13-2 4 0,-14-4 4 0,8 0 2 15,-7-3 3-15,0 3 3 0,-6-4 1 0,-7 3 12 16,0 6 2-16,0-2 5 0,0 5 11 0,0 7 15 15,0 0 16-15,-7 2-1 0,7 5 6 16,-7 8-2-16,1 3-8 0,0 11-12 0,6 3-11 16,-7 4-7-16,7 8 1 0,-6 4 8 15,6 6 15-15,-14 1 18 0,8 3 24 0,0 0 27 16,-8 4 34-16,2 0 7 0,-1-4-7 0,-1 1-15 16,-6-5-25-16,8-3-25 0,-1-3-42 15,0-8-18-15,0-4-14 0,7-3-23 0,-2-8-45 16,8-3-64-16,-6-8-67 0,0-4-70 0,6-3-75 15,0-10-84-15,6-5-98 0,0-3-65 0,-6-4-1 16,0-4 36-16,8 1 58 0,11-5 91 0</inkml:trace>
  <inkml:trace contextRef="#ctx0" brushRef="#br0" timeOffset="-109132.71">23589 13880 187 0,'6'-7'390'15,"-6"3"46"-15,-6-3 18 0,6 3-60 0,-6 4-84 16,-1 0-78-16,-6 0-44 0,6 8-26 0,-12-1-18 16,6 9-16-16,-7-3-20 0,1 6-22 15,-1 3-16-15,0 4-14 0,8-5-14 0,-2 5-10 16,8-1-9-16,6 2-8 0,6-6-4 0,-6 1-4 16,7-7-5-16,0 0-1 0,5-1 0 15,2-5 3-15,-1-3-1 0,6-6-2 0,-6 0-1 0,13-6-3 16,-6-6-4-16,-1-7-4 0,1 1-2 15,0-4 0-15,-8-3 1 0,1-2 4 16,1 2 5-16,-8-4 6 0,-6 7 9 0,6-4 10 0,-6 3 18 16,0 9 18-16,0 1 23 0,0-3 21 15,0 9 22-15,7-1 23 0,-7 8 16 0,7 4 9 16,-1 3-6-16,-6 13-17 0,6-3-20 0,-6 5-31 16,0 3-32-16,0 5-38 0,7-1-47 15,-7 0-58-15,7 1-73 0,-7-4-81 0,0-1-78 16,0-3-78-16,0 0-86 0,0-7-108 0,-7 0-50 15,7-8 16-15,0-3 48 0,0-4 68 0,7-4 106 16</inkml:trace>
  <inkml:trace contextRef="#ctx0" brushRef="#br0" timeOffset="-108932.08">23824 13811 324 0,'19'-26'393'0,"-6"0"25"0,6 8-18 15,-5 4-84-15,18 3-102 0,1 7-59 16,-1 0-20-16,1 8-3 0,-7 6 3 0,7 7 2 15,-7 0 1-15,-1 5-6 0,-5 8 7 0,0 6 9 16,-8 4 10-16,-12 4 7 0,0 0-3 16,-6 7-3-16,-7-3-29 0,-6 3-34 0,-1 0-54 15,-7-3-87-15,2 0-116 0,-1-3-127 0,-6-6-194 16,-8 1-148-16,1-3-56 0,0-3 19 0,7-5 72 16,-1-4 104-16</inkml:trace>
  <inkml:trace contextRef="#ctx0" brushRef="#br0" timeOffset="-108068.99">22735 15862 458 0,'7'8'688'0,"0"-1"108"0,-7 3 70 0,0-1-45 0,0-1-190 15,0-6-194-15,6 6-164 0,-6-4-102 0,7-1-73 0,5 0-78 0,8 2-110 0,-6-5-144 0,5-5-162 0,-13 2-252 0,1-4-147 16,-7-1-50-16,-7-2 42 0,1-2 103 16,-1 1 149-16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2:47:15.5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14256 15016 27 0,'0'-14'345'16,"6"-1"54"-16,-6 4 36 0,7 3-40 0,0 5-78 15,-1-1-92-15,1 4-70 0,-7 7-46 0,6 5-29 16,0-1-18-16,8 7-16 0,-8-4-8 0,0 9-7 16,8 2-6-16,-1 1-3 0,-1-1-8 15,8 5-5-15,0-1-1 0,-1 1-5 0,1-5 0 16,0 1-3-16,-1-4 2 0,-6-4-1 0,0 1 0 16,1-5 2-16,-8-3 11 0,0-3 14 0,0-4 20 15,-6-1 11-15,-6-6 7 0,0-6 2 16,0-2-9-16,-8 0-10 0,1-7-15 0,0 0-10 0,0-4-1 15,-1 1 0-15,2-5 5 0,-1 0 1 16,6-4 2-16,1 1-2 0,-1 4-3 0,7 3-3 16,7-4-4-16,-1 8-7 0,1-1-8 0,6 8-4 15,-1 4-1-15,2 0-3 0,-1 2-2 16,7 10 0-16,0-2 2 0,-2 8-9 0,2 0-23 16,-1 3-35-16,1 5-51 0,-6 4-70 0,-2-2-107 15,-5 2-153-15,-1-2-64 0,8 1-10 16,-8-1 27-16,0-1 57 0</inkml:trace>
  <inkml:trace contextRef="#ctx0" brushRef="#br1" timeOffset="192570.14">9241 3717 259 0,'-6'-21'428'0,"-8"-5"78"0,2 8 52 15,-1 0-19-15,6 3-54 0,0 5-31 0,-5 2-32 0,12 0-51 16,-7 5-54-16,7 3-66 0,0 0-64 16,7 6-58-16,-7 2-40 0,6 4-26 0,0 2-12 15,1 4-8-15,0 1-10 0,6 3-12 0,-1 0-7 16,-4 4-3-16,4 0-4 0,-6 2-3 0,-6-2 3 16,7-1 8-16,-7 1 13 0,7 0 3 0,-1-4 9 15,1-4 10-15,-1 1 1 0,1-5 2 0,-7-3 3 16,7 0 13-16,-1-8 24 0,-6 6 19 0,0-9 7 15,0 0-1-15,0-9-8 0,0 2-18 0,0-4-36 16,0 1-17-16,0-9-3 0,0 2 8 0,0-2 11 16,6-6 10-16,-6 2 15 0,6-3 0 15,8 1-4-15,-1-1-10 0,0 1-12 0,0-5-1 0,7 8-8 16,-8 0-3-16,2 4-2 0,-1 3-2 0,-1 1 1 16,8 6-9-16,-7 5 6 0,-6-1 3 0,12 4 4 15,-12 7 7-15,6 4 4 0,-7 4 0 16,8 3-15-16,-8 4-4 0,-6 3-8 0,6 2-12 15,-6-2-10-15,7 5-5 0,-7-1 2 0,6 0-37 16,-6-3-70-16,0 0-100 0,0-5-128 0,0-2-151 16,7-1-141-16,-1-4-111 0,1-7-93 0,-1 2-97 15,0-6 28-15,2 0 95 0,4-3 118 0,2-3 126 16</inkml:trace>
  <inkml:trace contextRef="#ctx0" brushRef="#br1" timeOffset="193011.99">9892 3821 75 0,'7'-14'394'0,"-7"-2"73"0,-7 2 63 0,7 3 12 0,-6-1-52 0,0 1-52 0,-8 2-26 0,8 1-2 15,-7-1-16-15,7 3-31 0,-8 2-41 0,8 0-47 16,-8 4-61-16,-5 0-59 0,6 4-41 0,-6 3-37 16,-1 0-13-16,7 9-36 0,-6-5-9 0,6 7-5 15,-7 0-3-15,14 1 0 0,-1 2-20 0,7 1 15 16,0 0 2-16,7-3-7 0,-1 3-3 0,7-3-16 15,-6-2-14-15,6-5-23 0,6-2-22 0,0-6-22 16,8-1-21-16,-8-6 0 0,0-4 8 16,1 0 16-16,0-8 18 0,-7-4 25 0,7 1 19 15,-14-3 17-15,0-2 19 0,1 1 19 0,-7-4 17 16,-7 4 18-16,7 1 18 0,-6-1 15 0,0 3 11 16,-8 4 4-16,8 4-8 0,6 4-9 0,-7 3-17 15,1 8-19-15,6 3-18 0,0 4-13 0,13 9-12 16,0 0-6-16,6 6-3 0,-5 4-1 0,5 2-2 15,1 5 0-15,-8 4 1 0,2-1 4 0,5 4 2 16,-12-4 6-16,6 4 15 0,-7 0 21 0,-6 0 32 16,0 0 31-16,-6-4 39 0,-14-4 27 0,1 2 34 15,-14-5 21-15,1-4 5 0,-1 1-5 0,-13-13-23 16,7 1-26-16,-7-2-46 0,8-9-45 0,-1-7-47 16,0 0-64-16,5-7-87 0,-4-9-127 0,5 2-174 15,7-7-205-15,7-6-216 0,5-2-227 16,8 0-67-16,6-3 47 0,0 1 130 0,20-1 186 15,-1 2 218-15</inkml:trace>
  <inkml:trace contextRef="#ctx0" brushRef="#br1" timeOffset="193579.69">8955 3334 110 0,'-6'-5'395'0,"-8"2"63"0,14 3 46 0,0 0-40 0,0 3-81 0,0 6-84 0,0 1-61 0,6 8-35 0,2 4-22 0,-8 4-13 15,6 3-17-15,-6 4-13 0,0 4-10 0,0 0-13 16,0 3-12-16,0 4-17 0,6-4-15 0,-6 0-16 15,0 0-15-15,0 1-13 0,0-4-15 0,0-5-17 16,6-2-27-16,1-4-40 0,-7-4-54 0,7-4-60 16,-1-7-61-16,1-4-70 0,5-3-103 15,-4-8-124-15,-2-3-33 0,0-7 12 0,8-5 39 16,-2-6 69-16</inkml:trace>
  <inkml:trace contextRef="#ctx0" brushRef="#br1" timeOffset="193721.36">9105 3073 224 0,'0'-18'450'0,"0"4"68"0,0-1 48 16,0 8-60-16,0-1-134 0,0 1-112 0,0 3-93 15,0 4-90-15,0 0-91 0,0 0-94 0,6 0-130 16,-6 7-184-16,0-3-90 0,0 4-26 0,6 2 15 16,1 2 51-16</inkml:trace>
  <inkml:trace contextRef="#ctx0" brushRef="#br1" timeOffset="194734.97">10245 3520 13 0,'-14'-3'362'15,"8"-1"62"-15,-14 4 48 0,7 4-9 0,7-1-72 0,-8 9-78 0,2 2-59 0,5 4-38 0,0 5-25 0,1-1-21 0,-1 3-22 0,7 4-25 0,7 0-19 0,-1 0-15 16,1 1-11-16,0 3-10 0,-1 0-11 0,0-4-10 16,-6 1-8-16,8 3-6 0,-2-8-9 0,-6 1-8 15,0-1-6-15,0-3-5 0,0-3-6 0,-6-4-14 16,6-1-26-16,0-6-21 0,0-5-22 0,0-3-24 16,6-3-26-16,-6-5-15 0,6-6-5 0,7-1 2 15,0-4 10-15,6-3 15 0,1 1 22 0,-7-1 27 16,7-4 24-16,0-3 24 0,-8 3 21 15,8 0 20-15,-1 4 21 0,-5 0 18 0,-2-3 18 16,2 7 17-16,-8-1 19 0,7 1 16 0,0 7 11 16,-6 0 5-16,-1-1-2 0,0 9-11 15,1-4-19-15,0 7-22 0,-7 0-18 0,-7 0-24 16,7 3-4-16,-7 4-6 0,-5 1 4 0,-1 3 12 16,-7 4 21-16,0 0 37 0,-6 2 30 0,1 3 45 15,-1-3 39-15,6 1 33 0,0 1 24 0,7-1 15 16,1 1 10-16,4-5-12 0,8 2-9 0,8-2-19 15,-2-3-20-15,6 0-35 0,2 0-40 16,-1-4-31-16,13 0-36 0,0-7-34 0,0 3-28 16,-1 2-20-16,9-5-35 0,-9-5-72 0,1 2-108 15,7 3-140-15,-7-3-156 0,0-5-137 16,0 2-101-16,1 1-68 0,-1-2-47 0,-1 0-8 16,1 3 76-16,1-3 100 0,-1 0 103 0,6 0 121 15</inkml:trace>
  <inkml:trace contextRef="#ctx0" brushRef="#br1" timeOffset="195061.05">10981 3807 29 0,'12'-9'378'16,"-12"2"70"-16,-6 0 57 0,0 0 10 0,-2 0-56 16,2 0-68-16,0 3-44 0,-1-1-29 15,-6 5-22-15,0 0-21 0,-7 0-38 0,1 5-32 16,-1 2-19-16,-6 4-11 0,0 0-15 0,7 4-24 16,-7-1-9-16,0 1-19 0,6 7-27 0,1-5-27 15,5 6-17-15,14-4-15 0,0-1-11 0,0-4-5 16,7 5-4-16,6-5 0 0,0-3-4 15,7-4 1-15,0 1-1 0,-1-8-7 0,0-3-4 16,8-2-10-16,-1-6-5 0,-1 0-4 0,-5 1-13 16,6-9 10-16,0 2 12 0,-13-2 13 15,1-3 18-15,-8 3 21 0,0-3 44 0,0 4 29 16,-6 3 33-16,0 5 39 0,0 2 27 0,0-3 6 16,-6 7-16-16,6 1-28 0,-6 3-35 15,0 7-42-15,6 0-39 0,0 5-24 0,0-2-13 16,0 9-9-16,6-1-10 0,0 0-28 0,-6 1-58 15,6 3-87-15,1-3-109 0,6-2-116 0,0-2-102 16,1-4-74-16,-2 0-44 0,8-8-30 16,-1 1-19-16,1-4-3 0,0-7 46 0,5-1 68 0,1-6 85 15,0-1 107-15</inkml:trace>
  <inkml:trace contextRef="#ctx0" brushRef="#br1" timeOffset="195937.06">11312 3821 275 0,'7'-23'436'0,"-7"2"81"0,-7 7 64 15,1-1-11-15,-1 4-55 0,1 0-41 0,-1 2-45 16,0 9-46-16,1 0-44 0,0 4-53 0,6 9-51 15,-6-4-44-15,-2 11-31 0,8-3-20 0,-6 10-31 16,6-6-30-16,0 8-24 0,0-2-20 16,0 2-28-16,6 0-2 0,-6-4 0 0,8-3 3 15,-2 0-5-15,-6-4 1 0,6-3 18 0,-6 0-7 16,0-8 7-16,0-3 8 0,0-1 11 16,0-6 15-16,0-4 1 0,0-1 10 0,0-6 8 15,-6-1 14-15,0 0 23 0,-2-4 21 0,-4-2 40 16,5-2 29-16,-6 3 21 0,6 1 7 0,1-3-7 15,0-1-16-15,0 5-29 0,6-4-34 0,6 5-93 16,6-2-51-16,2 4 0 0,5 1 0 0,13 3 0 16,1 0 0-16,7 0 0 0,-1 2 0 0,6 3 0 15,1 2 0-15,-1 0 0 0,-5 1 0 16,-8 3 0-16,1 0 0 0,-1 0 0 0,1 3 0 16,-14 1 0-16,7 0 0 0,-13 2 0 0,-6 6 0 15,-7-1 0-15,-7 0 0 0,-6 4 0 16,0 3 0-16,-7-4 0 0,1 9 0 0,-7-2 0 15,13 1 0-15,0 1-1 0,-1 3-20 0,2-5-19 16,-1 5-22-16,6-4-26 0,1 0-16 0,6-8-21 16,6 2-5-16,1-2 7 0,-1-3 13 15,7-7 19-15,7-1 17 0,0-6 12 0,-1-1 9 16,7-3 5-16,0-7 6 0,-7-3 7 0,7 0 8 16,7-2 10-16,-13-2 8 0,6-1 5 0,-13-4 7 15,0 1 2-15,0-2 3 0,-7-2 4 16,-6 4 12-16,7-1 24 0,-7 8 22 0,0 0 16 15,0-1 23-15,0 7 8 0,0 6-7 0,7 2-19 16,-1 4-22-16,0 4-17 0,-6 2-22 16,0 6-12-16,0 7-7 0,-6-1-2 0,0 0-4 0,6 8-2 15,6-4-3-15,0 3-6 0,-6 2 0 16,7-2 0-16,-7-3-22 0,7 0-23 0,-7-4-48 16,0-4-63-16,0 2-92 0,6-6-102 15,0-6-86-15,1-1-75 0,6-3-46 0,-6-7-9 16,13 0 26-16,-8-5 54 0,8-6 75 15,-1 4 82-15,-5-4 87 0,4-4 85 0,-4 0 81 0,-1 0 80 16,0 0 78-16,0 0 79 0,-7 3 81 16,-6 1 78-16,7 0 70 0,-7 4 53 0,7 2 30 15,-7 4-7-15,0 2-38 0,0 6-52 0,0 3-53 16,0 5-58-16,0 3-59 0,0 3-45 0,0 4-31 16,0 4-32-16,0 0-33 0,0 4-26 0,0 0-17 15,0 3-9-15,0-3-4 0,0-1-3 16,0 0-2-16,0-6 4 0,0-1-1 0,0-3 2 15,0 0 1-15,0-8 15 0,0 0 8 0,0-7 4 16,0-3 9-16,0-1 2 0,0-7-7 0,0-3 1 16,-7-6 5-16,7 3 9 0,0-5 8 15,0-3 9-15,7-1 12 0,-1-4-3 0,0 0 0 16,1 1-2-16,13-3 5 0,0 6 9 0,-2-4 9 16,9 5 4-16,-1 3-78 0,0 4-23 15,-7 3 0-15,7 11 0 0,7 1 0 0,-7 6 0 16,0 4 0-16,0 5 0 0,-7 6 0 0,-5 4 0 15,-2 3 0-15,-5 1 0 0,0 4 0 0,-7-1 0 16,-7 3 0-16,0-2-213 0,1 0-481 16,0-4-240-16,-1-5-256 0,7 5-83 0,7-9 59 15,-1 0 170-15,7-7 217 0,0 1 232 0</inkml:trace>
  <inkml:trace contextRef="#ctx0" brushRef="#br1" timeOffset="196643.84">8095 3934 193 0,'-6'0'387'0,"6"-3"53"0,-8 0 23 0,8 3-35 0,-6-5-56 0,6 5-49 0,-6 0-29 16,6 0-16-16,-6 0-18 0,-1 0-30 0,7 0-41 0,7 0-43 0,-1 0-42 15,0 0-38-15,0 0-27 0,14 0-17 0,-7 0-10 16,13 0-4-16,0 0-4 0,7 0-1 0,7 0-9 16,-8 0-21-16,7 0-31 0,-6 0-40 0,-7 0-48 15,0 0-50-15,-7 0-44 0,1 0-36 16,-1 0-33-16,-6 0-45 0,-6 0-63 0,-7 0-56 15,-13 0-4-15,-1-3 26 0,2 3 48 0,-2 0 75 16</inkml:trace>
  <inkml:trace contextRef="#ctx0" brushRef="#br1" timeOffset="196881.49">8296 3813 262 0,'-12'-3'391'0,"6"-4"42"0,-8 2-4 0,1 2-58 16,7-4-82-16,0 3-64 0,-2 0-45 0,2 1-34 15,6 3-30-15,0 0-27 0,0 0-29 16,6 0-25-16,2 3-16 0,-2 1-10 0,7 3-3 0,0 0-6 16,0 5 1-16,7 2 0 0,-8 1-3 15,-5 0 1-15,6 2-1 0,-6 3 0 0,-1-2 2 16,0 4 3-16,-6-5 8 0,-6 6 6 0,0-5 4 16,-1 0 2-16,-13 1-1 0,8-1-5 0,-2-3-17 15,2-4-34-15,-2 0-51 0,8-4-77 0,-7-3-146 16,7-1-139-16,-2 1-65 0,2-8-12 0,6 1 25 15,6-4 65-15</inkml:trace>
  <inkml:trace contextRef="#ctx0" brushRef="#br1" timeOffset="198753.04">13794 3931 92 0,'0'0'360'0,"-7"3"52"0,7-3 36 0,-7 0-35 0,7 0-66 0,-6 0-66 0,6 0-41 0,-6 4-22 0,6-4-9 0,0 4-3 0,6-4-13 16,-6 3-11-16,13 0-3 0,6 2-6 0,1-1-11 15,6-1-16-15,1 1-8 0,5-1-14 16,13 1-20-16,8-4-17 0,-1 3-20 0,13-3-24 16,6 0-19-16,8-3-13 0,-1 3-11 0,0-4-27 15,-6 1-34-15,-1 3-45 0,-6-4-50 16,-6 1-56-16,-7-1-51 0,-13-1-36 0,1 2-18 16,-15 3-19-16,-12 0-42 0,-13 0-77 0,-6 0-49 15,-7 0 1-15,-6 0 24 0,-8 3 48 16</inkml:trace>
  <inkml:trace contextRef="#ctx0" brushRef="#br1" timeOffset="199176.42">14094 3740 315 0,'6'3'388'0,"0"-3"31"0,1 5-24 0,6-5-72 0,0 3-91 0,7-3-57 0,-1 0-33 0,13-3-12 0,1 3-9 16,6-5-12-16,13 2-15 0,0 0-17 0,7 0-19 15,0-2-18-15,-7 2-15 0,7-2-12 0,-8 1-9 16,-5 1-4-16,-1 3-14 0,-12 0-15 15,-1 0-23-15,-12 3-31 0,0 1-37 0,-14-4-65 16,-6 5-108-16,-6-2-116 0,-7-3-49 0,-6 0-6 16,5 0 20-16,1-3 56 0</inkml:trace>
  <inkml:trace contextRef="#ctx0" brushRef="#br1" timeOffset="199434.46">14601 3356 313 0,'6'-8'382'0,"-6"5"34"0,0 3-22 15,0 3-63-15,0 5-80 0,-6 2-48 0,0 6-20 16,-8 1-3-16,2 9 2 0,-1 0 1 0,-1 7-5 16,-4 0 0-16,4 3-11 0,-5 4-10 0,-1 1-14 15,6 2-15-15,-4 1-17 0,4 1-22 0,1-1-18 16,1 3-20-16,-2-3-15 0,2 0-15 15,4-4-14-15,2-4-23 0,0 2-40 0,6-5-57 16,0 0-74-16,0-7-80 0,0-4-103 0,6-4-133 16,-6-7-96-16,6-4-13 0,8-3 35 0,6-12 61 15,-1 1 95-15</inkml:trace>
  <inkml:trace contextRef="#ctx0" brushRef="#br1" timeOffset="200545.91">16392 3202 165 0,'6'-11'362'0,"-6"4"51"0,8-6 9 0,-8 4-29 0,0 1-36 0,0-2-41 0,-8-2-10 0,8 5 16 0,-6-4 25 0,-7-1 14 0,13 5 6 16,-6 4-8-16,6-1-26 0,-7 4-39 15,7 0-41-15,0 4-34 0,0 2-29 0,0 10-19 16,0 5-6-16,7 6-8 0,-7 9-9 0,6 4-17 16,-6 8-18-16,0 4-15 0,0 2-19 15,0 0-10-15,-6 6-13 0,6-2-9 0,-7-3-26 16,0 0-7-16,1 0-6 0,-6-4-6 0,4-3-3 16,2 0-6-16,0-8 6 0,-1-3-35 15,1-8-48-15,-1-4-62 0,0-3-77 0,1-7-86 16,0 0-84-16,6-11-65 0,-7-4-37 0,7-4-15 15,0-3 12-15,7-7 15 0,-1-6 3 0,0-6-15 16,1 1-38-16,13-4 8 0,-8-4 31 0,14-1 54 16,-6-5 81-16</inkml:trace>
  <inkml:trace contextRef="#ctx0" brushRef="#br1" timeOffset="200847.47">16556 3560 70 0,'12'-37'369'0,"8"5"61"0,-7 0 47 16,-1 2-22-16,2 3-66 0,-8 7-74 0,0 1-47 15,8 4-31-15,-1 1-22 0,0 6-18 16,0 1-18-16,7 3-23 0,-8 4-19 0,8 4-17 15,-1-4-13-15,-5 10-20 0,-2-1-16 0,-5 1-10 16,-7 8-7-16,0-2-8 0,-13 1-5 16,-7 2 2-16,1 6 7 0,-13-2 9 0,-8 2 15 15,1-3 23-15,-6 7 36 0,5-7 36 0,8 4 31 16,-1 0 26-16,1-4 21 0,-1 0 17 16,13-5-1-16,-5 2-9 0,11-4-12 0,8 0-16 0,6-1-19 15,0 0-23-15,0-5-25 0,0 1-23 16,13-6-22-16,0 3-22 0,6-3-20 0,1-4-20 15,13 0-16-15,-1-4-15 0,1 4-22 0,7-7-36 16,-2 0-58-16,1 0-81 0,0-2-98 0,-7 3-120 16,8-2-127-16,-7 5-110 0,-7-5-75 15,-1 5-64-15,1 3-92 0,-12-9-17 0,-1 9 65 16,0-3 102-16,0 3 107 0,-7 3 131 16</inkml:trace>
  <inkml:trace contextRef="#ctx0" brushRef="#br1" timeOffset="201518.49">16939 3854 124 0,'0'7'393'0,"0"0"50"16,7-4 40-16,-7 2-29 0,6 3-84 0,8-8-77 15,-2 0-48-15,8 0-28 0,0 0-26 0,5-5-34 16,-5-3-39-16,13 1-32 0,-7 0-27 16,6-4-21-16,-6 0-16 0,7 0-9 0,-7 0-4 15,-7-4-4-15,1 5-1 0,-14-5 1 0,1 5 0 16,-7-2 2-16,-7-2 6 0,1 6 8 0,-7-4 12 15,-7 9 13-15,1-4 15 0,-8 3 18 0,2 4 22 16,-7 0 23-16,-1 4 24 0,0 0 25 16,7-1 21-16,0 4 7 0,13 6 6 0,-6-4 0 15,5 7-3-15,-5-2-4 0,6 4-13 0,0 4-14 16,7 0-24-16,-2 4-27 0,8-3-31 16,14 2-32-16,-8-3-25 0,7 4-18 0,13-9-20 15,0 1-39-15,1 1-59 0,5-9-78 0,7-2-99 16,1-3-105-16,5-10-89 0,7-3-55 0,-7-2-18 15,8-9-1-15,-8-2 32 0,7-5 55 16,-13-3 74-16,1 0 86 0,-8-4 103 0,-5 0 124 16,-15-4 110-16,1 4 86 0,-13-4 67 0,-7 0 45 15,1 1 23-15,-6-1 5 0,-2 4 16 0,-6 1 17 16,1 2 13-16,-1 9 4 0,1-1-17 16,6 7-37-16,0 7-49 0,7 4-45 0,6 4-45 15,0 12-42-15,0-1-22 0,0 11-14 0,6 0-8 16,0 4-6-16,7 2-7 0,-6 5-1 15,0 1-3-15,-1 2 3 0,-6 1 11 0,6 0 11 16,1-1 8-16,-7 1 13 0,7-1 1 0,-1 2 3 16,0-9-3-16,1 0 4 0,-7-4-6 0,6-7-3 15,1 1 15-15,-7-5 23 0,7-6 17 16,-7-5 10-16,0 2 8 0,0-10 2 0,0-3-7 16,0 2-8-16,0-8-1 0,6-2 5 15,-6-2 11-15,6-4 8 0,-6 0 1 0,8 0-10 0,4 5-19 16,1-6-26-16,7 4-25 0,0 1-21 15,-2 4-13-15,9 2-16 0,5 5-11 0,-6 0-10 16,1 3-5-16,-1 4-6 0,0 4-7 0,-7 3 0 16,-6 5-1-16,0 2 5 0,-7 1 2 0,-6 3 2 15,0 0 4-15,-12 1 2 0,-8 3 5 16,1 0-1-16,-14 4 5 0,0-9-1 0,0 5-8 16,1-3-21-16,7-5-38 0,-1 1-60 0,-1-4-83 15,14-3-118-15,0-5-130 0,13-3-112 16,6 0-81-16,8-3-71 0,11-5-77 0,-5 1-38 15,13-3 56-15,5-7 88 0,9 3 99 0,5-1 116 16</inkml:trace>
  <inkml:trace contextRef="#ctx0" brushRef="#br1" timeOffset="202202.54">18281 3821 204 0,'7'-8'408'0,"-7"2"61"0,0-6 38 0,0 8-34 0,-14-3-59 0,1 7-52 0,-6 0-24 0,0 0-9 0,-8 4 2 16,1 3 5-16,-6 1-7 0,6-1-10 15,-1 7-21-15,-5-3-32 0,6 8-44 0,-1-5-53 16,9 5-48-16,-2-1-44 0,13 0-32 0,1 1-18 16,6-1-16-16,0-4-9 0,13 1-26 0,0-3-12 15,6-2-21-15,7-6-23 0,7-1-26 16,-7 0-32-16,7-6 0 0,-1 0-3 0,7-8 7 16,-7-1 16-16,2-2 24 0,-9 0 34 15,1-2 26-15,-6-1 24 0,-1-1 29 0,-5-1 40 16,-8 4 36-16,0-3 38 0,-6 3 41 0,0 1 35 15,0 3 28-15,-6 3 10 0,0 2-7 0,-1 2-22 16,0 4-34-16,1 0-43 0,-1 4-44 16,1 2-41-16,0 5-28 0,6 0-14 0,0 4-10 0,6 3-11 15,0 1-27-15,1-1-41 0,-1 5-57 16,-6-6-68-16,0-2-73 0,14-1-78 16,-8 1-65-16,8-3-47 0,-2-9-23 0,8 0-6 0,-7-3 9 15,7-3 20-15,-1-9 30 0,7 2 44 16,-6-5 58-16,-1-4 72 0,0 2 95 0,1-5 110 15,-7 0 96-15,-7 3 76 0,2-3 54 0,-2 0 32 16,-6 5 12-16,-6-2-5 0,6 4 7 16,-14 1 11-16,8 6 4 0,-1 5 2 0,0-2-6 15,1 10-4-15,-1 1-10 0,1 6-10 0,0-1-13 16,-1 7-17-16,7 4-22 0,0 0-28 0,0 3-35 16,7-2-29-16,-1 3-24 0,7-1-14 0,0 1-11 15,0-5-7-15,7-2-4 0,-8-5-8 16,15 2-4-16,-7-9-5 0,-2-4-6 0,2 1-8 15,7-8-2-15,-1-6 5 0,-7-3 4 16,1-1 2-16,-2-1 6 0,2-6 7 0,0-2 6 16,-7-2 4-16,0 3 12 0,-6-3 15 0,-1-1 17 15,-6 0 19-15,0 5 24 0,0-5 17 0,0 8 14 16,0 2 8-16,0 2 5 0,0 6 5 16,6 4 3-16,-6 4 4 0,7 0-5 0,0 9-5 15,-7 2-7-15,6 3-17 0,-6 1-19 0,7 3-20 16,-7 5-16-16,0-2-17 0,0 5-13 0,0-1-12 15,0 1-10-15,0-3-19 0,-7-3-44 16,7 3-76-16,-6-5-103 0,6-3-118 0,0-4-129 16,0-5-114-16,0-1-116 0,0-5-139 0,0-8-12 15,0-3 59-15,6-4 98 0,1-3 114 0,6-3 148 16</inkml:trace>
  <inkml:trace contextRef="#ctx0" brushRef="#br1" timeOffset="202324.91">18991 3641 7 0,'0'-28'436'0,"0"-3"100"0,0 9 89 0,0 1 60 0,-7 5-83 0,7 2-128 0,0 3-110 0,0 8-96 0,0-1-101 0,0 4-119 0,0 7-126 16,0 1-118-16,0-1-130 0,0 3-174 0,0 6-128 15,0-5-33-15,-6 3 30 0,6 4 68 16,0 1 102-16</inkml:trace>
  <inkml:trace contextRef="#ctx0" brushRef="#br1" timeOffset="202567.01">19108 3670 282 0,'0'-3'514'0,"-7"-1"97"0,7 4 88 0,0 4-5 16,0 3-96-16,0 4-81 0,0 0-81 0,0 4-75 15,0 3-78-15,0 4-80 0,0 0-68 0,7 3-62 16,-7 1-36-16,7 4-41 0,-7-5-52 0,6-3-60 15,1 0-66-15,-7 0-66 0,6-3-66 16,-6-9-39-16,0 1-17 0,6-4-2 0,-6 2-9 16,7-14-11-16,0 1-26 0,5-6-37 0,-4-1-18 15,-2-7 18-15,0-1 49 0,7 1 69 16</inkml:trace>
  <inkml:trace contextRef="#ctx0" brushRef="#br1" timeOffset="202781.92">19323 3711 81 0,'13'-15'341'0,"0"4"59"0,0-4 19 16,-6 8-26-16,-7 0-46 0,6 3-47 0,-6 4-31 15,-6 4-5-15,-1 0 12 0,0 6 24 16,-12 2 23-16,6-2 24 0,-6 5 21 0,-1 4 19 16,1-2 10-16,-1 3-1 0,0-3-18 0,1 6-30 15,-1-5-45-15,8 0-55 0,-2 0-58 0,8 1-50 16,6-1-42-16,0-7-30 0,6 4-21 16,8-4-14-16,5-4-15 0,0 0-32 0,-6-7-59 15,13 0-97-15,-6 0-133 0,6-3-151 0,0-5-150 16,6 2-120-16,2-6-114 0,-9 5-101 15,7-4 29-15,-12 0 96 0,13 0 124 0,-1-1 130 16</inkml:trace>
  <inkml:trace contextRef="#ctx0" brushRef="#br1" timeOffset="203477.84">19766 3737 409 0,'0'-8'546'0,"-6"5"103"0,-8-2 95 0,2 5-32 0,-2-4-79 15,-5 4-77-15,-1 4-64 0,0 1-67 0,-5 6-86 16,-1 0-85-16,6 4-73 0,-6 2-55 0,13 1-50 15,-7 5-36-15,8-2-22 0,-2 1 2 16,8 1-14-16,-1 3-16 0,7-5-20 0,0 2-26 16,7-9-25-16,-1 0-39 0,8 2-15 0,-2-10-7 15,8-2-3-15,6-4 4 0,1-7 5 0,-2-1 11 16,-5-3 14-16,6-3 12 0,-7-4 18 16,7-4 22-16,-12 4 24 0,4-4 24 0,-4-1 34 15,-8 1 47-15,7 0 49 0,-13 5 59 0,7-2 57 16,-7 4 50-16,-7 1 28 0,7 6-3 15,-6 0-19-15,6 5-43 0,6 3-51 0,-6 3-56 16,0 5-49-16,0 4-36 0,0-2-25 0,7 8-17 16,-7 1-12-16,0-1-22 0,0 4-37 0,0-4-56 15,0 5-67-15,0-5-79 0,7-4-81 16,-7 1-70-16,6-5-50 0,-6 2-27 0,6-8 0 16,0-1 22-16,2 1 35 0,4-8 42 15,2-3 48-15,-1 0 51 0,-1-4 55 0,2-8 60 0,-2 5 65 16,-5-4 63-16,0-5 58 0,-1 5 50 15,1-4 42-15,-7 4 30 0,6-1 20 0,1 1 19 16,-7 4 17-16,7-2 13 0,-7 7 1 0,6 1-7 16,-6-1-11-16,6 9-13 0,0 0-18 15,8 4-23-15,-8 1-20 0,1 6-19 0,-1 3-22 16,1 1-19-16,-7 3-20 0,7-4-12 0,-1 5-13 16,-6-1-2-16,0 1-2 0,0-2 1 15,6-1 3-15,0-2 4 0,-6 1 14 0,0-8 21 16,-6 1 19-16,-6-1 18 0,-2-3 23 0,8-4 18 15,-7 0 12-15,-1-8 4 0,8 2 5 0,-6-6 13 16,5 1 13-16,-6 0 14 0,13 1 8 0,-7-6 8 16,7 2 9-16,0-5-14 0,0 1-17 15,7 4-24-15,6-5-21 0,0-2-25 0,7 6-33 16,-1-4-20-16,7 1-17 0,6 3-17 0,-5 4 0 16,5 0-12-16,1 7-12 0,5 1 2 15,-5 3 1-15,-1 3 6 0,-5 4-6 0,-8 5 12 16,-6 2 19-16,7 4 16 0,-14 4 21 0,1 1 22 15,-7-1 16-15,7 0 8 0,-7 3-5 0,6-3-19 16,1-3-91-16,-1-1 0 0,0 1 0 16,1-4 0-16,6-5 0 0,7-3-68 0,-1 1-206 15,7-4-195-15,7-8-213 0,6-4-197 0,0 1-222 16,0-3-74-16,7-5 60 0,5 0 156 16,2 1 197-16,-1-2 211 0</inkml:trace>
  <inkml:trace contextRef="#ctx0" brushRef="#br1" timeOffset="204370.5">15911 4392 147 0,'6'0'372'0,"0"-3"43"0,1 3 29 0,6-4-43 0,-7 4-67 0,14-3-52 0,-7-1-20 0,0 4 8 0,7-5 18 16,-1 2 37-16,7 3-3 0,7-3 3 0,0-1 9 16,5 0 9-16,8 1 5 0,6-1-22 0,7 4 13 15,-1 0 2-15,7-4-6 0,13 4-15 16,1 0-18-16,12 0-19 0,6 0-21 0,8 0-23 16,5-3-24-16,8-1-198 0,12-1-17 0,7 3 0 15,6-2 0-15,7 0 0 0,0 1 0 0,0-1 0 16,-1 4 0-16,-6-4 0 0,-6 0 0 0,0 4 0 15,-7-2 0-15,-7 2 0 0,-5 0 0 16,-7 0 0-16,-7 0 0 0,-7 0 0 0,-5 2 0 16,-7-2 0-16,-7 0 0 0,-7 4 0 0,1 0 0 15,0-4 0-15,-7 4 0 0,6-4 0 0,-6 0 0 16,0 0 0-16,0 3 0 0,-6-3 0 0,0 0 0 16,0 0 0-16,-7 0 0 0,0 0 0 15,0 0 0-15,-12 0 0 0,-2 0 0 0,1 0 0 16,-13 0 0-16,7 0 0 0,-7 0 0 0,-7 0 0 15,1 0 0-15,-6 0 0 0,-2 0 0 0,-6 0 0 16,-6 0 0-16,7 0 0 0,-7 0 0 16,7 0 0-16,-1 0 0 0,1 0 0 0,-7 0 0 15,6 0 0-15,-6 4 0 0,0-4 0 0,0 0 0 16,-13 4 0-16,-7-4 0 0,2 0-281 0,-9 0-460 16,-5 0-200-16,-1 0-222 0,-6 0-63 15,0-4 51-15,0-3 146 0,6-1 204 0,1 2 225 16</inkml:trace>
  <inkml:trace contextRef="#ctx0" brushRef="#br1" timeOffset="205549.7">9091 4601 51 0,'39'0'377'0,"7"0"56"0,-1-3 45 0,8 3-12 0,-1 0-58 0,7-5-56 0,12 5-22 0,0 0 11 0,8 5 29 0,12-5 8 0,0 3-1 15,7-3-13-15,13 0-19 0,-7 3-28 0,20 2-43 16,-7-5-27-16,7 2-32 0,6 3-32 16,6-2-39-16,-5-3-32 0,12 4-28 0,0-4-26 15,-6 0-24-15,6 0-18 0,1 0-17 0,-8-4-22 16,2 1-28-16,-8-2-27 0,-7 3-24 16,-11-3-17-16,-9 2-6 0,-11 3 4 0,-21 0 17 15,-6 0 21-15,-19 3 21 0,-13 2 16 0,-15-3 16 16,-4 6 11-16,-8 0-7 0,-12-1-31 0,0 4-55 15,-8-3-73-15,2-1-86 0,-2 0-97 0,-5 4-82 16,5-7-89-16,-5-1-112 0,0 1-57 16,-8-4 19-16,1-4 58 0,7-3 78 0,-1 3 115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2:51:46.49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2944 12349 219 0,'19'-3'372'0,"1"-2"29"0,-2 5 17 0,9 0-86 0,-1-2-115 0,6-3-70 0,1 2-30 16,13 0-10-16,5-2-3 0,2 2 2 0,-1-1 2 16,7 0 12-16,0 4 10 0,-1-3 12 15,0 3 3-15,1-3 3 0,6 3 8 16,1 0-6-16,5 0-10 0,7-4-19 0,7 4-13 16,0-5-16-16,12 5-20 0,1-3-15 15,13 0-16-15,-1-5-13 0,15 5-10 0,-9-1-6 16,8 0-5-16,-7 1-3 0,-12-1-2 15,-1 1 1-15,-7 3-1 0,1-4 2 0,-1 0 0 16,-5 4 3-16,-8 0-2 0,1-4 0 0,-7 4 0 16,-6 0-5-16,0 0 2 0,-14 0-2 0,7 0 0 15,-12 0 2-15,5 0-2 0,-12 0 3 0,0 0-2 16,-1 0 3-16,-6 0 0 0,0 4-3 0,-6 0 0 16,6 0-1-16,-7-1 18 0,1 4-9 0,-1 1-4 15,1-5-2-15,-7 5-1 0,0-2-1 0,0-1-17 16,-7 2 9-16,7-4 3 0,-6 1 2 0,-1 0 1 15,-5-1 1-15,6 2-4 0,-14-2-21 0,7 0-40 16,-7-3-51-16,-6 0-69 0,0 0-82 16,0 0-108-16,0 0-143 0,0-3-87 0,7-5-15 15,0 5 33-15,5-1 64 0,14 0 101 0</inkml:trace>
  <inkml:trace contextRef="#ctx0" brushRef="#br0" timeOffset="1271.83">11638 12280 105 0,'-6'3'352'0,"6"-3"48"0,-8 4 17 0,8-4-41 0,-6 4-69 0,6-4-68 0,-6 3-42 0,-1-3-21 0,1 0-5 0,6 3-2 0,-7-3-11 0,7 0-15 16,0 5-21-16,0-5-21 0,7 0-27 0,-7 4-26 15,6-4-18-15,-6 0-12 0,7 0-7 16,-1 0-2-16,0 0 17 0,2 0 25 0,4 0 29 16,2 0 27-16,5 0 30 0,1 0 25 15,6 0 7-15,-1 0 3 0,1 0 5 0,7-4 5 16,-1 4 3-16,-5 0 0 0,5-5 6 0,1 5 1 16,6-3-15-16,6 3-8 0,2-3-4 0,4-1-12 15,1 4-10-15,1-4-10 0,-2 1-7 0,2-5-4 16,5 8-9-16,1-7 3 0,0 4-3 15,-1 3 7-15,1-4 11 0,0 0 9 0,6 0 6 16,-6 4 2-16,-2-3 4 0,2-1-4 0,0 0-111 16,-1 4-37-16,1-3 0 0,0 0 0 0,-7 3 0 15,7-5 0-15,-1 2 0 0,-6 3 0 16,7-4 0-16,-7 4 0 0,7 0 0 0,-8-5 0 16,8 3 0-16,-6 2 0 0,-1-4 0 15,-1 4 0-15,8-3 0 0,-7 3 0 0,7-4 0 0,0 0 0 16,-8 4 0-16,8-3 0 0,0-2 0 0,-7 5 0 15,7-2 0-15,0-3 0 0,-1 5 0 16,-6-3 0-16,13-1 0 0,-7 0 0 0,7 4 0 16,1-3 0-16,-1-1 0 0,-6 0 0 0,-1 4 0 15,1-3 0-15,7-1 0 0,-9 1 0 0,8-2 0 16,-6 2 0-16,7-1 0 0,-1 1 0 16,-6-1 0-16,-2 0 0 0,2 1 0 0,0-1 0 15,0 4 0-15,-1-4 0 0,-5 1 0 0,-2 3 0 16,2 0 0-16,-1-3 0 0,0 3 0 0,-6 0 0 15,6-4 0-15,-7 4 0 0,7 0 0 16,1-5 0-16,-8 5 0 0,1-3 0 0,-1 3 0 16,0 0 0-16,-5-3 0 0,-1 3 0 0,0 0 0 15,-7 0 0-15,-12 0 0 0,6 0 0 0,-13 0 0 16,7 0 0-16,-8 3 0 0,2-3 0 0,-8 0 0 16,1 3 0-16,-1-3 0 0,1 0 0 15,-7 0 0-15,7 0 0 0,-7 0 0 0,0 0 0 16,0 0 0-16,0 0 0 0,0 0 0 0,-7 0 0 15,7-3 0-15,0 3 0 0,0-3 0 0,7-5 0 16,-7 1 0-16,6 0 0 0,-6-4 0 16,-6 3 0-16,-1-3 0 0,0 0 0 0,-12 3-1028 15,-1-2-511-15,-6-1 13 0,7 3 128 0,-1 5 246 16,0-1 298-16,8 4 310 0</inkml:trace>
  <inkml:trace contextRef="#ctx0" brushRef="#br0" timeOffset="3971.93">20111 6327 256 0,'-20'-4'455'0,"-5"0"65"0,11-4 70 0,-6 6-27 0,8-6-82 0,12 0-51 0,0 1-33 0,6 0-13 0,0 0-21 0,14-4-38 16,0 3-46-16,6 1-47 0,13-4-48 0,0-1-49 16,7 2-44-16,6 3-35 0,13-5-22 15,1 9-19-15,-1 3-7 0,0 0-3 0,6 12-2 16,-6 2-4-16,0 8-4 0,-6 6 6 0,-13 9 4 16,-1 3 5-16,-19 8-2 0,-6 4 4 0,-7 7 3 15,-13 3 4-15,-7 1 6 0,-13 1 5 0,8 3 15 16,-14-1 11-16,6 0 9 0,-5 0 9 15,-2-4 1-15,14 0-4 0,6-11-22 0,1 1 3 16,12-12 2-16,1-3 5 0,6-5 9 0,6-6 18 16,1-7 38-16,0-8 3 0,5-4 1 15,1-7-8-15,7-3-13 0,-1-5-19 0,-5 1-20 16,-1-7-9-16,-6 6-3 0,-1-4 4 0,-6 9 2 16,0-1 1-16,-7 8 26 0,1 3 21 0,0 9 19 15,-7 9-7-15,-14 11-122 0,8 8 0 16,-13 15 0-16,12 14 0 0,0 8 0 0,1 18 0 15,12 10 0-15,1 9 0 0,13 10 0 0,-1 8 0 16,7 6 0-16,6 2 0 0,2 1 0 0,-2-1 0 16,7-8 0-16,-6-5 0 0,5-6 0 0,-5-5 0 15,-7-10 0-15,-6-7 0 0,-7-4 0 0,-7-11 0 16,-6-7 0-16,-6-7 0 0,-13-10 0 0,-1-5 0 16,-13-7 0-16,-6-8 0 0,-7-8 0 15,-6-7 0-15,-7-6 0 0,-6-9 0 0,-6-3 0 16,0-11 0-16,-8-7 0 0,1-8 0 0,-7-7-213 15,7-11-710-15,0 4-302 0,13-12-113 16,6 1 17-16,1 0 135 0,12-4 226 0,7 3 260 16</inkml:trace>
  <inkml:trace contextRef="#ctx0" brushRef="#br0" timeOffset="4862.96">22137 6363 342 0,'0'-3'456'0,"0"3"51"0,0 0 26 0,0 3-75 0,6 1-98 0,7 7-71 0,0 3-45 0,6 5-26 0,1-1-25 0,6 7-28 0,1 5-28 16,-1 3-19-16,-1 7-15 0,8-3-12 16,-7 7-8-16,-6 3-12 0,-1 2-11 0,-6-2-14 15,7 0-15-15,-7 1-18 0,0-4-31 0,0-4-53 16,7-3-71-16,-8-4-84 0,8-7-87 15,-7-4-109-15,7-8-139 0,-8-6-68 0,8-12 8 16,-1-4 50-16,1-2 69 0,0-12 105 0</inkml:trace>
  <inkml:trace contextRef="#ctx0" brushRef="#br0" timeOffset="5114.39">22638 6436 296 0,'0'-19'409'0,"-6"9"45"16,6 3-13-16,6-1-76 0,0 8-95 0,2 0-66 15,-2 8-38-15,0-1-16 0,-6 3 6 16,0 2 12-16,0 3 8 0,-12 2 16 0,-2 6 14 16,-6-1 18-16,1 0 21 0,-7 4 22 0,0-1 27 15,-7-2 17-15,13 3 4 0,-5-1-11 16,5-3-25-16,0-5-37 0,14 6-45 0,0-9-48 16,6 1-42-16,6 0-31 0,14-5-19 0,-1-1-16 15,7-2-13-15,13-4-9 0,1-3-12 0,-2 4-33 16,9-8-58-16,4 4-92 0,1-7-118 15,-6 4-137-15,0-9-130 0,-8 5-117 0,1-4-129 16,-6-1-61-16,-7 5 36 0,-12 0 95 0,4 0 112 16,2-1 133-16</inkml:trace>
  <inkml:trace contextRef="#ctx0" brushRef="#br0" timeOffset="5392.65">23074 6766 136 0,'6'7'404'16,"2"-2"53"-16,4-2 42 0,2 1-35 0,-8-4-100 15,13-4-88-15,-5 1-64 0,5-2-46 0,1-5-37 16,6-1-35-16,0-5-35 0,-7 2-26 0,7-1-7 16,-6-3-12-16,-7 0-6 0,7 0-1 15,-8-1 15-15,2 1 20 0,-8 4 26 0,-12-2 45 16,-1 2 42-16,-12 7 39 0,5-4 29 0,-5 4 19 16,-1 2 8-16,1 2 0 0,-13 3 3 15,5 8-2-15,1-1-12 0,-6 4-9 0,6 3-17 0,6 1-21 16,1 7-29-16,11 0-36 0,2 0-27 15,12 3-27-15,2 1-27 0,4-3-22 0,8 2-18 16,6-3-33-16,0-4-63 0,0 0-97 0,6-3-122 16,1-5-121-16,7-5-110 0,-8-5-83 0,7 0-61 15,-6-8-45-15,5-3-22 0,-5-4 49 16,-1 1 77-16,-5-4 87 0,5-4 109 0</inkml:trace>
  <inkml:trace contextRef="#ctx0" brushRef="#br0" timeOffset="5639.99">23654 6524 276 0,'-6'-14'411'15,"-14"-1"60"-15,1 1 19 0,-7 6-35 0,-1 1-51 16,1 2-38-16,0 10-26 0,-6-2-18 16,5 5-25-16,8-1-37 0,6 7-49 0,7 1-51 15,-1 0-43-15,7 4-42 0,7-1-29 0,5 1-21 16,2-1-12-16,12-1-12 0,0-2-15 0,-1 4-14 16,8-1-24-16,0-4-22 0,0 1-17 0,-8-4-8 15,1 0 3-15,-6 1 11 0,0-2 22 0,-7-2 28 16,-7-1 33-16,-6 3 30 0,-6-1 29 15,-7-2 28-15,-7 0 20 0,-6 4 12 0,0-1-3 16,0 2-14-16,-7-5-24 0,7 0-44 0,13-4-70 16,1 2-94-16,-2-2-105 0,20-3-108 15,8-3-142-15,-1-2-169 0,6-1-55 0,8-2 25 16,5-3 66-16,7 0 91 0</inkml:trace>
  <inkml:trace contextRef="#ctx0" brushRef="#br0" timeOffset="5984.81">24064 6591 401 0,'-6'-16'510'0,"-7"6"87"16,-7 2 55-16,0 1-52 0,-5 4-92 0,-1-2-86 16,0 5-75-16,6 8-74 0,-6-1-68 0,0 1-68 15,13 6-52-15,0 1-36 0,7 2-22 0,-1 3-15 16,7 2-8-16,7 0-6 0,-1 3-4 0,7-3-3 16,0 0-4-16,6 0-10 0,-5-3-13 15,5-9-15-15,1 5-17 0,6-8-18 0,-7-2-24 16,1-10-22-16,6-2-16 0,-6 0-11 0,5-8-6 15,-5-4 4-15,0 2 24 0,-1-6 25 0,-13 1 33 16,8-3 42-16,-14-1 50 0,0 1 53 16,0 3 52-16,-7-1 60 0,0 2 60 0,1 6 59 15,-1 0 42-15,1 8 24 0,6 0-2 16,-6 7-21-16,6 3-42 0,-8 1-59 0,2 7-58 16,6 7-56-16,0 0-40 0,6 1-33 0,2 6-22 15,-2-2-13-15,0 6-16 0,7-3-33 0,1-1-55 16,-8-3-82-16,7 0-106 0,0-7-112 0,0-1-98 15,0-3-72-15,6-7-57 0,-5-4-48 16,-2-4-49-16,2-7 19 0,-1 1 55 0,7-9 73 16,-8-3 95-16</inkml:trace>
  <inkml:trace contextRef="#ctx0" brushRef="#br0" timeOffset="6141.62">24370 6568 143 0,'0'-26'428'0,"-6"5"90"0,6 3 86 16,-6-1 21-16,-1 4-42 0,0 5-64 0,1 2-63 15,-1 1-58-15,7 7-60 0,7 3-52 0,-7 4-84 16,6 5-61-16,8 6-37 0,-8 1-29 15,7-1-27-15,0 3-41 0,-7 5-9 0,14 0-26 16,-13-4-35-16,5 4-54 0,-5-1-63 0,6-3-74 16,-7 4-69-16,2-7-57 0,4-1-38 0,1-4-37 15,0-7-47-15,6 1-70 0,-5-8 0 0,12-3 33 16,-7-6 53-16,7-1 78 0</inkml:trace>
  <inkml:trace contextRef="#ctx0" brushRef="#br0" timeOffset="6726.3">24806 6550 122 0,'0'-18'433'0,"0"-1"95"15,-6 4 113-15,-7 5 25 0,-6-1-41 0,6 7-40 16,-7 4-34-16,1 0-26 0,-7 8-54 0,6 2-49 16,0 9-66-16,1-1-73 0,6 4-68 0,0 0-64 15,13 3-57-15,0 6-42 0,0-6-25 16,0 4-17-16,6-4-27 0,8 2-42 0,-8-6-61 16,13-3-72-16,-5-3-80 0,5-4-79 0,-6-7-57 15,13-4-44-15,-7-4-19 0,1-7 3 16,0-4 14-16,5-6 16 0,-5-2 22 0,0-6 32 0,-7-4 49 15,-7 0 55-15,8 1 80 0,-14 2 95 16,0-3 106-16,-14 0 91 0,8 4 66 0,-7-1 46 16,0 8 28-16,-6 4 6 0,11 3-24 0,-4 8-25 15,-1 3-22-15,6 8-24 0,7 3-31 16,0 8-37-16,0 3-23 0,7 4-14 0,12 4-3 16,-5 4-15-16,5-5-14 0,0 4-22 0,-6-2-24 15,7-6-32-15,0 2-41 0,-1-3-26 0,7-8-20 16,-6-1-16-16,6-7-12 0,-7-8-12 15,7 0 0-15,-6-10 9 0,-7-1 12 0,7-4 28 16,-8-6 44-16,2-1 61 0,-2-3 66 0,1 0 56 16,-6-4 46-16,-7 0 28 0,0 3 18 15,0-3 3-15,-7 8-4 0,7-1-4 0,-6 5 1 16,-1 2 5-16,7 8-6 0,-6 4-5 0,0 7-5 16,6 7-6-16,-8 7-7 0,2 4-6 0,6 9-2 15,0 2-4-15,6 4-5 0,-6 3-10 0,8 1-17 16,-2 0-18-16,0 0-15 0,7 0-18 15,1-10-17-15,-2 4-15 0,8-9-7 0,-7-4-7 16,7-8-2-16,-8-2-1 0,14-8-6 0,-6-8-12 16,7-6-9-16,-1-4 0 0,-7-4-6 15,7-5 0-15,-13 0 8 0,6-3 23 0,-12 0 35 16,0 1 43-16,-7 0 50 0,6 7 61 0,-6 0 55 16,7 3 30-16,-1 5-5 0,0 3-22 15,1 7-44-15,-7 8-53 0,7 3-57 0,-7 8-48 16,6 2-54-16,-6 6-67 0,6-2-106 0,1 6-132 15,0-2-138-15,6 4-131 0,0-3-107 16,6 0-124-16,7-4 6 0,0-4 78 0,7-4 112 16,0 2 121-16</inkml:trace>
  <inkml:trace contextRef="#ctx0" brushRef="#br0" timeOffset="7080.11">26090 6473 225 0,'0'-7'474'0,"-7"-5"89"0,1 5 89 0,-8 0-5 0,2 1-88 0,-2 1-85 0,-5 1-87 0,-1 4-75 0,2 0-80 0,-2 9-82 16,0-3-62-16,7 5-38 0,-7 7-18 0,8 4-10 15,-2 4-8-15,1-4 0 0,7 7-6 0,0-3-6 16,6-1 1-16,0-2-2 0,12 2-1 0,-5-7-2 16,6-3-4-16,6 0-10 0,-5-8-20 15,5-3-21-15,7-8-29 0,0-3-26 0,-6-4-17 16,5-4-9-16,1-3 19 0,-6-5 8 0,7-2 27 15,-15 4 28-15,8-6 41 0,-14 2 43 0,1-1 32 16,-1 5 57-16,-6-1 53 0,7 2 58 16,-7 10 40-16,0-1-1 0,0 5-6 0,0 1-26 15,0 10-39-15,0 1-58 0,0 5-51 0,0 4-24 16,7 3-28-16,-7 4-24 0,0 0-40 0,6 4-64 16,0-5-92-16,2 1-104 0,4-3-113 15,1-1-97-15,0-4-69 0,6-2-28 0,1-5-25 16,6-3-32-16,-6-8 38 0,-1-3 65 0,1-5 79 15,6-2 77-15</inkml:trace>
  <inkml:trace contextRef="#ctx0" brushRef="#br0" timeOffset="7428.29">26493 6417 194 0,'0'-14'457'0,"0"0"98"0,-6 3 86 16,0 4-10-16,6 3-80 0,-7 4-82 0,7 0-67 16,0 7-65-16,7 4-69 0,-1 7-64 0,7-4-54 15,-6 9-43-15,6-2-38 0,0 2-31 16,-7-1-19-16,7 4-13 0,1-4-14 0,-8-1 0 15,0-2-7-15,7-2-4 0,-6 0 5 0,-1-7 5 0,1 0 6 16,-7-5 3-16,0-5 13 0,-7 0 10 16,-6-8 12-16,13-3 17 0,-6 0 23 0,6-3 24 15,-7-4 9-15,7-8 17 0,-6 0 11 0,6 0 3 16,-6-3-3-16,6-1-9 0,0 1-5 16,6 1-11-16,7-2-16 0,-7 4-16 0,14-4-17 15,0 5-13-15,6 3-13 0,6 4-14 0,-6 0-11 16,7 10-3-16,0 1-3 0,-1 7 3 15,-7 4 7-15,2 2 20 0,-1 10 33 0,-6 2 30 16,-1 7 21-16,-6-3 11 0,0 8 0 0,-7-1-24 16,1 0-24-16,0 1-27 0,-1-1-25 0,8-3-45 15,-8 0-92-15,0-8-145 0,0 0-186 16,14-7-181-16,-1-4-196 0,7 1-219 0,7-12-49 16,0 0 79-16,6-3 141 0,6-8 159 0,2 1 189 15</inkml:trace>
  <inkml:trace contextRef="#ctx0" brushRef="#br0" timeOffset="8315.7">22579 7528 316 0,'-6'-4'447'0,"0"1"52"0,-8 6 24 0,8 5-65 0,6 2-105 0,6 5-82 0,8 7-56 0,-2 7-42 0,8 5-38 0,-1 2-34 15,7 4-31-15,7 8-24 0,-7-1-12 16,6 1-4-16,1 4 4 0,0-1 5 0,-7 1 11 15,0-5 12-15,0 1 14 0,0-8 14 0,-7 0 11 16,1-7 13-16,-7-4 14 0,-6-3-3 16,-1-8 33-16,-6-3 32 0,0-8 22 0,0-2 6 15,-6-5-5-15,-8-8 10 0,2-3-44 0,-8-7-31 16,7-1-23-16,0-6-21 0,0-1-17 0,7 0-17 16,-1-4-6-16,7 1-35 0,7 4-14 15,5-1-10-15,8 4-10 0,-1 4-7 0,14-1-16 16,-7 4-3-16,6 9-16 0,-5 2-8 0,5 0-3 15,-6 8-4-15,-6 3 10 0,-1 5 13 0,-5 2 12 16,-8 5 8-16,-12 2 8 0,-8 2 11 16,-5 2 6-16,-1 0 0 0,-6 1 2 0,-6-4-1 15,5 4 0-15,1-5-4 0,1-2-10 0,5-1-29 16,0-3-57-16,8-4-74 0,5-4-96 0,1 1-106 16,6-8-107-16,6 0-106 0,1 0-127 15,5-4-65-15,8-3 21 0,0-1 69 0,13 1 93 16,-1 4 124-16</inkml:trace>
  <inkml:trace contextRef="#ctx0" brushRef="#br0" timeOffset="8581.17">23419 8268 295 0,'7'-7'478'0,"0"-4"70"0,-7 4 61 0,12-4-64 15,-4-4-123-15,-2 4-105 0,7-4-81 0,6-2-66 16,-6 1-57-16,7-6-51 0,-7 4-41 15,6 0-23-15,-6-1-13 0,-6 1-5 0,0 4-2 16,-7 3 8-16,-7-1 14 0,-6 8 22 0,0 1 29 0,-7 3 31 16,8 3 34-16,-15 8 36 0,8 0 34 15,0 4 19-15,-1 4-3 0,6-1-14 0,2 4-27 16,-1 0-33-16,13-1-37 0,13 2-33 0,-1-1-30 16,8 0-48-16,6-3-66 0,0-2-85 15,7-2-88-15,-1-4-87 0,-5-4-78 0,11 1-68 16,-5-8-59-16,6-4-61 0,-7-3-9 0,1 0 36 15,-1-8 60-15,-5 0 85 0</inkml:trace>
  <inkml:trace contextRef="#ctx0" brushRef="#br0" timeOffset="8868.89">23948 8022 149 0,'-8'-21'381'16,"8"2"64"-16,-6 9 33 0,6-2-25 0,-6 5-52 16,-1 3-65-16,7 1-47 0,-6 6-31 0,6 8-25 15,0 1-28-15,6 6-23 0,1 3-30 0,-1 1-22 16,14 4-22-16,-8 3-17 0,2 1-14 0,-1-5-12 15,-1 1-7-15,2 0 2 0,-2-4-4 0,-4-1 5 16,-2-2 7-16,0-4 11 0,1-5 17 16,-7-5 6-16,-7-2 8 0,1-6-5 0,0-5-8 15,-2-3-13-15,-4-4-14 0,-2-3-11 0,2-7 4 16,5 3 14-16,-6-8 21 0,6 1 19 16,1 0 9-16,0-1 9 0,6 1-7 0,-6-1-18 15,6 5-27-15,0 3-29 0,0 1-20 0,0 2-20 16,6 4-28-16,6 0-39 0,-5 7-52 15,13 2-73-15,0 2-89 0,6 4-97 0,-1 0-87 16,1 4-67-16,0 2-54 0,1-1-50 0,-8 3-52 16,7-1-9-16,0-4 46 0,-6 5 68 15,6-8 89-15,-7 3 112 0</inkml:trace>
  <inkml:trace contextRef="#ctx0" brushRef="#br0" timeOffset="9266.77">24319 7880 238 0,'-8'-11'436'0,"-4"3"85"15,-8-3 70-15,1 4 4 0,-1 3-43 0,8-3-37 16,-2 3-44-16,8 4-60 0,-1 4-74 0,7 3-82 15,7 1-85-15,-1 6-72 0,8 8-46 16,-8 4-28-16,14 0-7 0,-8 7-5 0,1 3-1 16,7 4 14-16,0 1-4 0,-1 3-3 0,-6 1-3 15,0-2 2-15,0-3 4 0,6-3-14 16,1 0 15-16,-7-5 5 0,7-2 7 0,-14-8-1 16,8 0 7-16,-8-8 10 0,-6-7 14 0,6 1 2 15,-6-8 26-15,-6-8 23 0,6 1 19 0,0-7 15 16,-6-8 8-16,-2 0 24 0,-4-3-6 15,-8-5 0-15,7-3-4 0,-13 0-8 0,6-1-13 16,1 2-15-16,-1-5-16 0,0 0-20 0,8 5-26 16,-1-1-20-16,6 4-19 0,7-2-16 15,7 10-13-15,6-1-4 0,-1 7-7 0,8 1-16 0,0 3-13 16,-1 4-15-16,7 3-8 0,1 0-13 16,-1 8 1-16,-6 3 15 0,5 1 7 0,-5 2 13 15,0 9 9-15,-8-1 9 0,1 4 5 0,-6 0-1 16,-7 0 9-16,0 0 4 0,-7 0 0 15,-6 0 1-15,1 0 1 0,-8-4-3 0,7 4-13 16,0-7-38-16,-6 0-68 0,5-1-91 0,8-3-118 16,6-3-135-16,0-5-127 0,0 0-98 15,6-6-88-15,0 0-101 0,8-1 10 0,5-7 81 16,1 0 108-16,6-4 118 0,6-2 148 0</inkml:trace>
  <inkml:trace contextRef="#ctx0" brushRef="#br0" timeOffset="9459.35">24781 7949 19 0,'0'-14'461'0,"-7"-1"144"0,-6 1 146 0,1 2 135 0,-2 4 24 0,8 2-41 0,-1 2-72 0,1 4-100 0,-7 4-115 16,6 2-139-16,1 7-137 0,6 5-113 0,6 0-74 15,1 4-39-15,6 3-32 0,0 0-23 16,-1 6-14-16,8-2-23 0,-7 0-38 0,7-3-62 16,-8-1-92-16,2-3-123 0,6-3-140 0,-8-6-132 15,1-1-99-15,1-8-83 0,-8 0-90 16,-6-8-20-16,0-3 67 0,0-8 106 0,0-4 114 15,6-6 130-15</inkml:trace>
  <inkml:trace contextRef="#ctx0" brushRef="#br0" timeOffset="9575.29">24846 7770 178 0,'-6'-21'501'0,"-14"-2"119"16,6 4 105-16,-11 5 27 0,12-1-88 0,0 9-114 16,-1-3-117-16,2 6-131 0,5-1-144 0,7 4-165 15,0 4-180-15,0-1-158 0,7 6-190 16,-7 1-176-16,0 1-59 0,0 3 23 0,12 5 82 15,8 4 111-15</inkml:trace>
  <inkml:trace contextRef="#ctx0" brushRef="#br0" timeOffset="10105.21">25009 7774 322 0,'-7'-8'546'0,"1"5"101"0,-1-1 84 15,-6 8-29-15,7 3-100 0,6 1-102 0,0 6-99 16,6 4-95-16,7 0-68 0,0 8-68 0,0 0-58 16,7 3-47-16,0 5-27 0,-1-2-6 15,-6 0-27-15,6-1-35 0,1 1-44 0,-1-6-47 16,-5 0-52-16,-2-5-56 0,-4-6-52 0,-2 3-36 16,0-6-20-16,0-9-10 0,1 1-11 15,0-11-12-15,-1-5-18 0,1-3-20 0,-1-6-12 0,0 3 6 16,2-8 31-16,-8 0 57 0,12-3 87 15,-12-1 106-15,6 1 116 0,-6 4 113 0,0-4 105 16,-6 4 82-16,6-2 48 0,-12 5 18 0,4 0-9 16,2 8-30-16,-7-1-48 0,0 4-45 15,6 7-37-15,-5 1-31 0,-2 3-23 0,8 3-18 16,0 8-14-16,-1 0-10 0,0 7-4 0,1 1 3 16,-1 3 4-16,7 0 6 0,0 0 8 15,0 3 5-15,7 1 4 0,-1-4-6 0,1-1-8 16,6-6-15-16,1 1-18 0,-2-3-17 0,8-5-15 15,-1 0-10-15,7-8-18 0,-6-4-24 0,6-3-25 16,7-8-12-16,-1-4-24 0,-6 1-10 16,7 0 2-16,-1-4 14 0,-13 1 24 0,8 2 20 15,-14 4 44-15,6 5 50 0,-13-3 61 0,2 10 77 16,4 0 85-16,-5 3 80 0,-1 6 61 0,-6 7 25 16,0 1-13-16,-6 4-48 0,6 0-73 15,0 5-82-15,0 2-78 0,0-3-66 0,6 0-61 16,1 4-85-16,-7-8-120 0,6-3-150 0,-6-1-166 15,13-3-154-15,-7-7-141 0,2-1-154 16,-2-6-29-16,-6-4 71 0,6-8 122 0,1 1 138 16,0-5 151-16</inkml:trace>
  <inkml:trace contextRef="#ctx0" brushRef="#br0" timeOffset="10247.53">25647 7741 129 0,'-20'-26'520'0,"8"0"156"0,-15 5 129 15,8 2 82-15,0 5-68 0,5 7-109 0,8-2-126 0,-1 3-154 0,1 6-167 0,-1 0-194 0,7 3-210 0,7 0-190 0,-7 6-169 0,13 1-163 16,-20 1-171-16,7 3-33 0,7 1 57 16,-1 4 102-16,14-1 122 0,6 3 155 0</inkml:trace>
  <inkml:trace contextRef="#ctx0" brushRef="#br0" timeOffset="10561.97">25868 7785 195 0,'0'-4'429'0,"0"4"57"0,0 4 42 0,0 3-51 16,7 8-117-16,6 0-100 0,0 2-75 0,7 9-53 15,-8-5-41-15,15 10-36 0,-15-5-27 16,8 3-15-16,-7-4-10 0,0 0-3 0,0-3 0 16,-7-3 5-16,2-1 15 0,-8-3 22 0,0-4 20 15,-8-4 20-15,2-3 27 0,-7-4 29 0,0-7 45 16,-12-1 7-16,5-7 12 0,0 1 22 0,1-9 18 15,-7 2 23-15,6-5 6 0,1-3 36 0,-1-3 21 16,-6-2 0-16,13 1-15 0,0 0-32 16,6 0-45-16,1 4-52 0,12 0-47 0,1 6-38 15,12 1-28-15,14 8-25 0,-1-4-26 0,7 6-33 16,14 5-52-16,-8 4-83 0,1 3-131 16,-1 0-174-16,1 3-175 0,-1 4-178 0,-12 2-200 15,-1 1-51-15,-12 1 61 0,0 0 136 0,-7 0 161 16,0 0 190-16</inkml:trace>
  <inkml:trace contextRef="#ctx0" brushRef="#br0" timeOffset="11171.37">22905 8913 226 0,'-13'4'432'0,"13"-4"67"0,-7 0 42 0,7 0-49 0,7 3-79 0,13-3-52 0,0 4-14 0,18-4 18 16,15 0 42-16,12 0 54 0,19 0 49 0,14-4 36 15,6 4 14-15,13-3-12 0,13-1-39 0,14 0-61 16,6 1-77-16,13-4-216 0,-1-1-155 0,8 0 0 16,-1 1 0-16,7-3 0 0,-14-2 0 0,1 1 0 15,-13 0 0-15,-13-3-341 0,-13 3-242 16,-8 0-138-16,-17 0-88 0,-8 4-43 0,-20-1-6 16,-12 5 31-16,-20-1 42 0,-19 0 75 0,-14 4 94 15,-12 0 103-15,-14 4 108 0</inkml:trace>
  <inkml:trace contextRef="#ctx0" brushRef="#br0" timeOffset="11997.09">22208 5770 130 0,'-13'0'387'0,"6"0"59"0,1 0 39 0,0 0-43 0,-1 0-82 0,1 0-78 0,6-4-47 0,6 4-19 0,1 0-2 0,5 0 9 0,14 0 18 0,-6 0 18 0,19 0 14 15,0 0 12-15,20 0 1 0,13 0-3 16,12 0-2-16,14 4-3 0,26-4-11 0,12 3-19 15,27-3-13-15,13 5-25 0,19-2-35 0,14 0-34 16,19 1-35-16,6 0-31 0,20-1-30 16,1 1-19-16,-8 0-10 0,7-1-8 0,-13 5 1 15,-7-5-1-15,-12 5 2 0,-21-5 1 0,-12 1-7 16,-13 0 0-16,-19 2-2 0,-14-1-1 0,-13-2 1 16,-12 1-4-16,-21-1 2 0,-12 1 2 15,-14 0-1-15,-18-1 1 0,-2-3 0 0,-18 0 2 16,-7 4 4-16,-12-4-7 0,-8 0-10 15,-6 0-20-15,-13 0-35 0,-7 4-55 0,-6-4-85 0,0 3-108 16,0 2-133-16,-7-3-125 0,-6 3-112 0,1-2-153 16,-9 1-72-16,2 0 31 0,-13-1 97 15,5 1 124-15,-5 3 134 0</inkml:trace>
  <inkml:trace contextRef="#ctx0" brushRef="#br0" timeOffset="42565.43">10237 13314 26 0,'14'-5'353'0,"-2"1"47"16,-5 8 30-16,-7 3-30 0,-7 4-82 0,-11 8-92 15,-2 3-60-15,-13 3-25 0,-6 4-7 0,-1 4-2 16,-11 1-1-16,5-1 0 0,-5 3 5 0,-8-3 4 15,0 4 5-15,0-4 14 0,7 3 14 0,7-6 14 16,-1-1 9-16,7-3 1 0,6 0 0 0,14-8-6 16,6 0-8-16,7-4-6 0,12-3-7 15,7 0-6-15,6 0-13 0,0-3-20 0,15-5-27 16,5 1-26-16,6-4-24 0,1 0-39 0,5 0-44 16,-5-4-88-16,7 1-111 0,-2-5-117 0,-5 6-113 15,7-7-112-15,-8 6-147 0,0-5-68 0,1 1 28 16,-7 0 72-16,-7-1 93 0,-5 1 119 15</inkml:trace>
  <inkml:trace contextRef="#ctx0" brushRef="#br0" timeOffset="42988.34">10869 13719 27 0,'-6'0'356'0,"-7"0"56"0,-14 0 44 16,2 0-17-16,-1 0-55 0,0 3-67 15,-7 5-39-15,-6 3-19 0,0 0-6 0,0 1 1 16,0 6-12-16,0 0-18 0,-1 4-17 16,8 0-22-16,-1 3-27 0,7 2-34 0,0-2-33 15,20 4-26-15,-1-7-25 0,14 3-15 0,-1-2-13 16,14-9-14-16,0 1-15 0,12-4-11 15,1-7-15-15,6-4-10 0,7-7-2 0,-1-4 5 16,1-4 6-16,-1-4 23 0,-6-3 6 0,1-3 5 16,-8-4 6-16,-7-1 11 0,2 1 22 0,-14 4 14 15,-7-5 40-15,7 8 47 0,-13 0 46 16,7 3 33-16,-7 8 16 0,0 2 2 0,0 0-14 16,0 1-35-16,0 13-39 0,0-2-39 0,0 12-30 15,0-1-26-15,7 5-17 0,-7 3-10 0,6 4-5 16,-6 3-9-16,6 0-24 0,-6 1-47 0,7 3-76 15,0-4-109-15,-7 0-126 0,6-3-125 16,-6-5-123-16,0 1-145 0,0-3-67 0,0-4 33 16,0-8 85-16,0 0 106 0,6-3 134 0</inkml:trace>
  <inkml:trace contextRef="#ctx0" brushRef="#br0" timeOffset="43458.04">9209 13258 325 0,'20'-4'424'0,"-8"0"44"0,8 1 19 0,-1 3-51 0,1 3-77 0,-8 5-47 0,15 3-19 0,-7 3-5 0,-2 5-9 0,9 6-19 0,-7 5-21 0,6 6-20 15,-7 5-18-15,1 6-20 0,-7 0-24 0,6 9-24 16,-5-1-29-16,-2 3-29 0,8 1-28 0,-1-4-44 16,1 0-68-16,6-5-90 0,0-1-105 0,0-2-110 15,6-2-133-15,-6-5-170 0,7-7-72 0,-7 1 12 16,0-9 64-16,13-7 92 0,-6 0 127 15</inkml:trace>
  <inkml:trace contextRef="#ctx0" brushRef="#br0" timeOffset="43960.8">11241 13803 225 0,'-7'-3'423'0,"1"-1"58"16,-1 1 34-16,0 3-64 0,7 0-103 0,0 7-89 16,0 1-58-16,7 2-39 0,0 5-25 15,6 4-24-15,-1 2-19 0,8 5-15 0,0-1-15 16,-1 4-14-16,1 5-13 0,6-5-12 0,-7 1-8 16,1-2-4-16,6-2-4 0,-6 0-7 0,-1 0 1 15,1-8-1-15,-1 1 1 0,-6-5 2 0,-6-3 4 16,-1-7 4-16,-6-4 2 0,0-4 5 15,0-3 7-15,-6-4 7 0,-1-8 8 0,1-3 18 16,-8 0 22-16,-5-7 26 0,6-1 27 0,7-3 26 16,-7 1 21-16,6-1 20 0,0-4 11 15,7 8 6-15,0-4-6 0,0 8-11 0,0 2-24 16,7 2-33-16,-7 6-34 0,7 0-38 0,6 3-44 16,-1 5-65-16,2 4-85 0,5-1-115 15,-6 8-138-15,13-1-138 0,-13 2-154 0,7 5-162 16,-7 1-39-16,0 4 53 0,6 3 104 0,-5 4 123 15,12-4 162-15</inkml:trace>
  <inkml:trace contextRef="#ctx0" brushRef="#br0" timeOffset="44204.11">11892 14086 221 0,'13'0'449'0,"6"0"59"0,1-8 49 0,6 1-47 16,-7-4-109-16,7-3-98 0,1-5-72 0,-7 1-42 15,5-4-33-15,-5 4-26 0,-7-4-19 16,0-4-2-16,-7 7 18 0,-6-3 18 0,-6 4 25 15,0 3 36-15,-14 5 31 0,7-1 24 0,-7 3 9 16,-6 5 1-16,-7 6-13 0,7 1-32 16,0 7-31-16,7 3-36 0,-1 5-33 0,8 4-27 15,-2-2-26-15,14 5-20 0,0-1-17 0,7 4-13 16,6-3-16-16,7 4-28 0,-1-8-45 0,1 3-66 16,12-3-88-16,-6-7-106 0,7-1-111 0,-1-3-85 15,1-7-60-15,6-4-46 0,-7-4-40 16,1-7-24-16,-1-3 22 0,1-1 58 0,-7-7 75 15,0-3 97-15</inkml:trace>
  <inkml:trace contextRef="#ctx0" brushRef="#br0" timeOffset="44506.1">12413 13965 15 0,'0'-26'335'0,"0"1"96"16,-6 0 69-16,-8 5 23 0,1 3-23 0,1-2-62 15,-2 8-62-15,2 0-53 0,-2 8-41 0,8 3-45 16,6 3-57-16,0 4-55 0,0 4-45 0,6 7-25 16,8 4-17-16,-2 0-13 0,2 3-8 15,11 2-4-15,-5 2-3 0,6-4-3 0,-6 1-2 16,-1 0 0-16,1-4 0 0,-8 0-3 0,-5-7 2 15,-7-1 12-15,7-6 12 0,-7-5 6 16,0-3 7-16,0-3 4 0,-7-8 0 0,0-4 3 16,-5-3 4-16,-2 0 10 0,8-9 11 0,-7 2 18 15,7-4 17-15,-1 3 4 0,7-2 6 16,7-3-9-16,-1 6-2 0,1 3-4 0,5 0-6 16,2 4-6-16,5 3 0 0,1 4 13 0,-1 7 2 15,8 1-6-15,-8 6-6 0,7 5-9 0,-6 7-16 16,-1-1-21-16,7 4-25 0,-20 8-32 0,1-3-61 15,6 2-97-15,0 0-117 0,0-3-124 0,13 0-109 16,-7 0-82-16,8-4-60 0,-1-2-32 16,0-3-16-16,6-1 32 0,-5-5 62 0,5-7 80 15,1 0 98-15</inkml:trace>
  <inkml:trace contextRef="#ctx0" brushRef="#br0" timeOffset="44775.99">13155 13969 353 0,'7'-19'455'0,"-14"-3"74"0,1 4 42 15,-14-3-19-15,7 5-44 0,-13 1-37 0,6 4-26 16,-5 4-26-16,-1 0-37 0,6 7-44 15,-6 4-61-15,0 3-49 0,0 7-43 0,6 1-36 16,7 3-35-16,0 5-31 0,7-1-47 0,12 3-8 16,1 1-9-16,6-4-11 0,6 3-9 0,1-2-13 15,0-2 0-15,5-2-34 0,1-5-29 16,7-6-23-16,-7-5-27 16,7-3 5-16,-1-7 12 0,1-4 22 0,-14-4 20 0,8-3 23 0,-15-4 37 15,2 0 23-15,-8 0 38 0,0-4 39 0,-6 0 45 16,0 6 45-16,-6-3 42 0,6 4 31 0,-6 5 5 15,6 3-14-15,-6 3-28 0,6 5-35 16,6 3-42-16,-6 7-44 0,6 0-33 0,7 13-25 16,0-7-24-16,0 9-38 0,1 4-75 0,4 0-124 15,-4 0-160-15,-1 3-189 0,-1-3-201 16,2 0-234-16,6-1-72 0,-1-7 44 16,7 0 120-16,20-3 169 0,5-4 195 0</inkml:trace>
  <inkml:trace contextRef="#ctx0" brushRef="#br0" timeOffset="45259.44">15005 13866 225 0,'-19'-4'439'0,"-1"4"67"0,-6 4 58 0,0-4-44 0,-7 3-94 0,1 5-76 0,-1-5-58 0,7 8-44 0,-7 0-43 16,14 1-49-16,0-2-40 0,5 5-35 0,8 4-26 15,6-5-27-15,0 4-13 0,6 1-11 0,8-5-16 16,5 2-13-16,7-3-23 0,0-1-25 15,6-5-26-15,-5 0-19 0,-1-7-10 0,6-4 0 16,1-2 13-16,-1-5 24 0,-5 0 26 0,5-8 32 16,-6 1 46-16,-13-4 47 0,7-4 52 0,-14 4 56 15,-6-3 61-15,0 7 64 0,0-1 47 0,-6 0 33 16,-1 8 9-16,1 1-16 0,-1 2-42 16,1 5-63-16,-1 6-67 0,1 5-68 15,0 2-50-15,6 5-39 0,6 3-38 0,0 4-55 0,1 0-83 16,6 4-93-16,0-4-110 0,7 0-107 15,5 0-82-15,1-4-51 0,-6-3-19 0,6-4-3 16,0-3 8-16,0-8 14 0,-7 0 27 0,1-8 55 16,7-3 73-16,-15-4 87 0</inkml:trace>
  <inkml:trace contextRef="#ctx0" brushRef="#br0" timeOffset="45513.07">15376 13924 118 0,'0'-22'337'0,"0"0"68"0,0 4 20 0,-6-4-13 16,6 8-43-16,-7 3-58 0,1-1-55 0,6 9-39 15,0-1-24-15,0 8-26 16,0 7-23-16,6 0-19 0,1 7-20 0,-1 0-17 0,8 4-18 15,-2 4-17-15,-6 1-18 0,8-2-10 0,-1-4-9 16,0 5-7-16,6-8-4 0,-5 0-3 0,-2-2-2 16,-5-9 2-16,6 0 4 0,-13-4 6 0,7-6 7 15,-7-4 12-15,0-5 17 0,0-1 12 16,-7-6 15-16,7-4 15 0,0 2 13 0,-6-2 6 16,6-6 2-16,0 4 0 0,0-1-6 0,6 0-13 15,-6 5-11-15,7 3-16 0,-1-1-16 16,0 8-14-16,2 4-11 0,4 7-10 0,-6 3-8 15,8 5-20-15,5 6-33 0,-5 1-45 0,4 7-55 16,2 0-67-16,7 3-68 0,-9 5-55 0,9-1-42 16,-1-7-41-16,6 0-38 0,1-3-34 0,7-5-36 15,-2-3 16-15,1-7 41 0,0-1 67 16,1-6 81-16</inkml:trace>
  <inkml:trace contextRef="#ctx0" brushRef="#br0" timeOffset="46037.49">16132 13953 335 0,'13'-20'437'0,"0"-7"83"15,-13 5 38-15,-13 0 6 0,0 0-21 16,-7 8-19-16,1-1-13 0,-7 4-12 0,0 4-29 15,-7 7-51-15,1 7-62 0,-8 1-70 0,7 6-68 16,8 1-61-16,5 6-51 0,0 1-43 16,14 0-44-16,0 4-45 0,12-1-47 0,0-2-48 15,8-2-47-15,5-6-44 0,1-4-27 0,0 0-3 16,5-6 9-16,1-5 15 0,0-8 23 0,1 0 33 16,-1-6 32-16,0-5 26 0,0 1 30 0,-7-1 45 15,1-1 54-15,-7 1 41 0,6 4 46 16,-6-4 36-16,1 8 25 0,-2 4 12 0,2 0-6 15,5 7-11-15,-13 7-26 0,8 0-30 0,-8 13-24 16,7 1-32-16,0 5-38 0,-7 3-38 0,8 8-32 16,-1 2-17-16,-1 3-9 0,-4 1 2 15,4 4 15-15,-6-2 24 0,-6 2 36 0,0-3 41 16,0 0 46-16,-6-7 54 0,-6 0 62 0,-8-8 62 16,0-3 47-16,-6-5 29 0,0-2 9 15,-6-12-15-15,-2 0-33 0,-4-7-46 0,5-7-178 16,7 0-78-16,-7-4 0 0,1-7 0 0,13-4 0 15,-1-4 0-15,14 0 0 0,6-3 0 0,0-4 0 16,12 0-5-16,2 0-378 0,11-4-136 16,8 1-121-16,6-1-77 0,0 0-21 0,6 1 34 15,1-1 86-15,0 0 118 0,0 5 134 0,-8-1 132 16,1 3 114-16,-5-3 100 0,-9 7 97 16,-5 1 97-16,-7 7 96 0,0 3 93 0,-7 4 73 15,1 3 42-15,-7 8 10 0,-7 0-12 0,7 5-30 16,-6 5-55-16,6 1-63 0,-6 7-63 0,-1 4-52 15,7 0-57-15,7 3-55 0,-1-2-51 0,7 7-52 16,-7-9-66-16,8 5-88 0,6-1-102 16,-2-2-124-16,2-4-119 0,-7-5-96 0,1-3-64 15,-2-4-55-15,2-3-50 0,-2-4-11 0,-5-8 55 16,6 1 84-16,-6-8 93 0,5-3 121 16</inkml:trace>
  <inkml:trace contextRef="#ctx0" brushRef="#br0" timeOffset="46151.27">16724 13899 316 0,'0'-37'527'0,"-6"1"118"0,0 3 121 0,-2-1 26 0,-4 5-52 0,6 4-58 0,-1 6-62 0,0 1-71 0,1 3-106 16,-1 8-129-16,1 0-141 0,0 7-155 0,-2 4-173 16,8 3-193-16,-6 4-169 0,12 0-166 0,-6 7-181 15,0-3-79-15,8 2 33 0,4 2 108 16,8-1 132-16,5 5 157 0</inkml:trace>
  <inkml:trace contextRef="#ctx0" brushRef="#br0" timeOffset="46473.12">16828 13752 85 0,'-6'-7'388'0,"6"7"61"0,-13 0 43 0,13 7-33 15,0 5-84-15,0 2-100 0,13 4-76 0,-7 4-51 16,8 4-39-16,6-1-34 0,-8 5-29 16,8-1-18-16,-1 4-10 0,1-4-10 0,-7 1-4 0,0-4-3 15,6-4-1-15,-5-1-1 0,-2-6 7 0,-5 0 10 16,-7-8 15-16,7-3 21 0,-7-4 23 15,-7-8 29-15,7-6 26 0,-13-5 31 0,-1 1 30 16,2-7 38-16,-1-5 20 0,6 1 15 0,-6-5 17 16,7-3 5-16,-8-2 1 0,8 2-13 0,6 0-11 15,0 0-20-15,0 10-33 0,6-4-38 0,14 9-41 16,-7 4-36-16,13 8-26 0,0 5-17 0,1 5-11 16,5 12-9-16,1 2-4 0,-1 9-3 15,-6 2-7-15,7 4-5 0,-1 8-5 0,-6-1-10 16,-6 4-38-16,6 1-87 0,-7-4-144 0,-5 3-189 15,-8-7-205-15,1-1-266 0,5-1-123 16,2-10-2-16,12-3 99 0,19-7 165 0,8-7 192 16</inkml:trace>
  <inkml:trace contextRef="#ctx0" brushRef="#br0" timeOffset="46815.71">18659 13283 297 0,'-14'-14'517'0,"2"6"91"0,5 1 80 0,7 3-16 0,7 4-74 0,-1 4-68 0,0 7-62 16,14 7-51-16,0 4-60 0,6 7-70 0,-7 8-80 15,14 4-66-15,-7 6-49 0,6 2-38 0,-5-3-22 16,-1 6-34-16,6-5-59 0,-5 2-92 16,-1-3-110-16,-7-5-113 0,1-1-105 0,-2-7-95 15,-4-4-81-15,-8-4-78 0,8-8 19 0,-1-7 65 16,-7-6 82-16,0-12 102 0</inkml:trace>
  <inkml:trace contextRef="#ctx0" brushRef="#br0" timeOffset="47187.08">19166 13522 51 0,'0'-31'392'0,"0"6"70"0,-6 3 58 0,6 8-9 16,-6 6-71-16,6 1-86 0,-7 7-60 16,-6 7-33-16,0 5-17 0,-7 2-11 0,1 9-2 15,0-3 5-15,-8 7 5 0,7 2 0 0,-5 4 1 16,-1-4 4-16,0 8-10 0,0-4-17 0,6 4-23 15,1-5-28-15,5 2-30 0,8-5-37 16,0 0-30-16,6-3-24 0,6-3-19 0,7-2-15 16,6-7-10-16,8 1-17 0,-1-7-28 0,13-2-42 15,-1-6-72-15,15-3-70 0,-1-8-70 16,1 0-64-16,-2-3-34 0,8-4-5 0,-13-1 37 16,-1-3 50-16,1 4 61 0,-13-8 68 0,-1 4 56 15,-6 4 54-15,-7-5 49 0,-12 5 50 0,-7 0 54 16,-7 3 60-16,-5 1 63 0,-8 3 62 15,1 4 58-15,-7 3 39 0,-7 4 22 0,1 0 6 16,5 7-8-16,-5 4-23 0,12 4-42 0,7 3-43 16,0 0-46-16,6 8-47 0,1-4-46 0,6 3-40 15,6 1-26-15,7 0-27 0,1-1-20 0,5 1-36 16,0 1-66-16,1-7-98 0,-1 3-129 16,8-5-144-16,5-3-134 0,-6-4-101 0,7-4-69 15,-1-3-49-15,-6-4-30 0,1-4 64 0,-1-3 95 16,-7-4 101-16,1-4 115 0</inkml:trace>
  <inkml:trace contextRef="#ctx0" brushRef="#br0" timeOffset="47502.59">19707 13811 291 0,'-13'-22'447'16,"6"-3"75"-16,1 6 45 0,-6 1-21 15,4 3-59-15,2 5-66 0,0-2-56 0,-1 8-44 16,7 8-40-16,7 0-41 0,-1 7-40 0,0 3-19 16,8 8-11-16,-8 1-10 0,-6 2-19 0,13 1-20 15,0 3-17-15,-6-4-14 0,6 2-11 16,-13-2-7-16,7-7-2 0,-7 4-1 0,6-4 5 15,0-3 5-15,-6-4 8 0,0-4 1 0,-6-3-6 16,0-8-2-16,6-3 0 0,0-4-2 0,0-7-5 16,0 0 8-16,0-4 17 0,0 0 16 0,0-3 15 15,6-6 14-15,0 6 15 0,0-5 9 16,2 5 1-16,-2 3-5 0,0 0-9 0,7 7-11 16,-6 1-136-16,6 6-7 0,-7 1 0 0,8 7 0 15,-2 4 0-15,-5 4 0 0,6 6 0 16,0 4 0-16,-7 4 0 0,8 0 0 0,-2 3 0 15,2 5 0-15,-8-1 0 0,1-2 0 0,6 0-497 16,0 0-176-16,-7-1-116 0,14-8-76 0,-1 0-47 16,1-7-20-16,0-4 25 0,6-3 103 15,-7-4 119-15,7-4 123 0,0-3 132 0</inkml:trace>
  <inkml:trace contextRef="#ctx0" brushRef="#br0" timeOffset="47674.87">20339 13789 75 0,'0'-25'402'0,"0"2"90"0,-7-2 87 16,1 11 33-16,-14-2-2 0,7 5-16 15,-6 4 0-15,6 4 12 0,-13-1 9 16,13 8-15-16,-7 3-38 0,0 7-56 0,8 2-62 0,-2-2-75 16,2 9-84-16,5-3-73 0,7 6-178 0,0 0-34 15,0 0 0-15,7-1 0 0,-1 2-31 16,7-2-329-16,-6 0-200 0,5-3-196 0,8-4-165 16,6 0-152-16,1-6-45 0,-1-1 79 0,-1-8 158 15,15-3 174-15,-8-3 179 0</inkml:trace>
  <inkml:trace contextRef="#ctx0" brushRef="#br0" timeOffset="48017.43">20612 13785 238 0,'-12'-19'442'0,"-8"5"77"15,7 1 64-15,-13 1-15 0,6 4-54 0,1 5-36 16,-7 3-2-16,6 3 2 0,1 0-4 0,-7 9-22 16,12-1-39-16,-5 3-57 0,0 9-74 0,6-2-70 15,-1 5-68-15,8 0-58 0,-7-1-43 16,13 5-41-16,0-4-44 0,0-1-50 0,0 1-58 15,0-4-64-15,13-8-58 0,-7 2-38 0,8-6-17 16,11-7-3-16,-5-3 17 0,0-3 27 0,6-7 37 16,-7-2 41-16,-5-6 40 0,5-4 42 15,0 0 40-15,-6-4 52 0,1-3 48 0,-2-4 47 16,-5 3 49-16,0 1 50 0,-7 4 51 0,0-2 48 16,6 6 30-16,-6 6 19 0,0 1-5 15,0 6-17-15,0 5-33 0,6 0-45 0,-6 9-43 16,7 2-46-16,-7 6-34 0,13 8-28 0,-6 0-24 15,-1 7-42-15,-6-3-61 0,6 3-80 0,2 2-99 16,4-6-113-16,-6 0-113 0,8-6-87 16,-1-1-66-16,-1-7-58 0,-4-4-53 0,4-4 30 15,1-6 74-15,0-4 86 0,0-1 108 0</inkml:trace>
  <inkml:trace contextRef="#ctx0" brushRef="#br0" timeOffset="48702.44">20788 13782 64 0,'-12'-26'384'0,"4"4"71"0,-4 0 61 16,12 0-8-16,-6 4-44 0,6 7-66 0,-7 0-54 15,0 4-38-15,1 3-26 0,-1 8-39 0,7 3-46 16,7 4-47-16,6 3-31 0,0 5-32 16,-1 3-29-16,2 3-21 0,-1-2-14 0,0 2-11 15,6 1-14-15,-5-1-12 0,-8-7-15 0,7 4-8 16,0-6-10-16,-6-2 0 0,-1-8 0 0,0-1 9 16,-6-2 10-16,0-6 12 0,0-4 7 15,0-5 8-15,-6-1 8 0,6-10 9 0,0 1 13 16,0-4 5-16,0 1 20 0,0-2 15 0,0 0 21 15,0-4 21-15,6 2 24 0,2 0 26 16,-8 0 16-16,6 6 12 0,6 5-15 0,-5 0-11 16,6 7-20-16,0 7-26 0,1 1-27 0,4 10-23 15,-4 4-8-15,-1 4-18 0,0 6-28 0,0 5-46 16,-1 8-59-16,8-2-60 0,13 0-63 0,-13 2-69 16,6-5-62-16,-7 1-32 0,1-5-3 15,0 1 11-15,5-3 33 0,-5-10 47 0,0-1 61 16,6-10 61-16,-1-2 52 0,-5-6 43 0,6-5 37 15,-7-4 33-15,1-3 35 0,-6-8 35 16,-2 4 36-16,-5-7 41 0,-1-1 39 0,-12 1 38 16,-1 4 33-16,-5-5 28 0,-8 5 25 0,0-1 11 15,1 8 0-15,-7 3-13 0,0 4-27 16,-1 3-28-16,1 8-30 0,7 8-41 0,-1 3-38 0,8 4-32 16,-8 3-25-16,13 1-26 0,7-1-29 15,-7 0-20-15,14 5-19 0,-7-9-23 16,7 0-21-16,5-3-10 0,-4-7-6 0,11-1 2 0,-6-6 14 15,0-3 17-15,-1-6 16 0,8-3 13 16,-6-3 5-16,5-1 3 0,1-3 1 0,-8 4 7 16,8-1-1-16,-1 1 1 0,7 7 17 0,1 4-3 15,-1 4-1-15,6 6-7 0,1 8-4 0,-1 4-11 16,1 11-32-16,-7 7-18 0,6 7-22 16,1 7-16-16,-7 9-6 0,7 2 8 0,-13 9 29 15,6 5 20-15,-20 1 22 0,0 4 29 0,1 1 38 16,-14-6 50-16,7 1 43 0,-6-6 68 15,-7-9 67-15,-6-3 53 0,-1-7 33 0,-7-8 15 16,1-7-2-16,-6-7-16 0,-7-12-350 0,0-3-10 16,-7-11 0-16,7-7 0 0,0-8 0 0,1-3 0 15,4-7 0-15,2-5 0 0,6-3 0 16,0-3 0-16,13-1 0 0,-6-3 0 0,11 3 0 0,2 0-105 16,6 8-616-16,6 0-152 0,8 7-145 15,-8 7-137-15,1 4 7 0,6 4 107 0,-6 3 170 16,19 0 179-16,0 4 206 0</inkml:trace>
  <inkml:trace contextRef="#ctx0" brushRef="#br0" timeOffset="50115.13">22293 13837 155 0,'-14'0'332'0,"8"0"39"0,0 0-9 0,0 0-31 0,-1 0-43 0,0 0-47 0,1 0-41 0,-1 0-25 0,1 0-16 0,6 0-12 0,0 0-16 16,0 0-19-16,0 0-13 0,0 0-2 0,6 0 5 15,14 0 10-15,-7-4 13 0,13 4 14 0,-7-4 9 16,14 4-1-16,0 0-11 0,-1-3-13 16,7 3-15-16,0 0-17 0,13-4-16 0,-6 4-12 15,6-4-14-15,0 4-14 0,-13 0-7 0,0-3-7 16,1 3-7-16,-8 0-7 0,-13 0-5 16,7 3 1-16,-6-3-4 0,-7 0-6 0,-7 0-9 0,2 4-10 15,-2-4-24-15,-6 0-37 0,-6 4-53 0,-2-4-58 16,2 0-59-16,-7 3-47 0,-7-3-49 15,14 0-54-15,-7-3-60 0,0 3-58 0,0 0 2 16,0-4 27-16,0 4 53 0,7-4 83 16</inkml:trace>
  <inkml:trace contextRef="#ctx0" brushRef="#br0" timeOffset="50373.7">22644 13727 3 0,'-6'-8'258'0,"6"1"54"0,0 3 11 0,0 1-16 15,0 0-40-15,0-2-42 0,0 5-46 0,0-3-43 16,6 3-31-16,2 0-22 0,-2 3-1 16,0-3-7-16,7 8-5 0,0-5-8 0,6 5-13 15,1-2-10-15,6 2-10 0,1 1-8 0,5 0-5 16,1 2-6-16,-1 1-3 0,1 2-3 0,-7 1-1 16,0-4 2-16,-7 4 4 0,-5-1 13 0,-2 1 19 15,-12-1 22-15,-6 6 29 0,-8-7 29 16,2-1 26-16,-1 2 9 0,-1-3 0 0,2 0-18 15,-2-3-29-15,2-1-46 0,5-3-65 0,-6-1-76 16,13 1-88-16,0-4-108 0,0-4-154 16,13-3-123-16,0 0-41 0,1-1 12 0,18-3 50 15,1 0 94-15</inkml:trace>
  <inkml:trace contextRef="#ctx0" brushRef="#br0" timeOffset="51746.95">24729 13533 232 0,'12'-8'447'0,"-12"-3"74"0,0 5 63 0,-6-6-6 0,-7 1-56 0,7 0-37 0,-7 3-17 0,6-3-1 0,-6 4 2 0,-6 0-20 0,5 0-16 0,-5 0-30 16,6 2-40-16,0 2-45 0,-13 3-56 16,6 3-58-16,-13 9-55 0,8-2-41 0,-1 10-35 15,6 1-23-15,0 5-15 0,14 3-13 0,0 3-5 16,6 5-10-16,6-3-3 0,7 2-5 16,6-3-13-16,8 3-22 0,-1-6-30 0,13 0-32 15,-1-5-31-15,2-3-30 0,12-8-32 0,-6-3-20 16,-1-7-13-16,1-4 6 0,-1-4 12 0,1-7 23 15,-7-3 40-15,-13-1 37 0,0-7 39 0,-7-3 29 16,-5-2 31-16,-8 0 30 0,-6-4 29 0,0 2 33 16,-6 0 32-16,0 3 26 0,-2 4 11 15,2 7 4-15,0 0-6 0,-7 5-26 0,6 6-20 16,0 8-22-16,1 3-17 0,6 8-25 0,13 3-18 16,-6 1 1-16,6 6-10 0,7 1-5 15,-2-1-4-15,9-3-2 0,-1 4-4 0,6-5-5 16,1-2-2-16,6-1-7 0,-7-6-9 0,8-1-5 15,-7-8-19-15,-7-3-20 0,6-3-15 16,-13-5-6-16,7-2-1 0,-12-9 1 0,-1-4 16 16,-1 2 22-16,-12-5 16 0,0 1 17 0,-12-1 14 15,-1 1 18-15,-7-2 25 0,0-2 26 0,8 4 28 16,-8 3 25-16,1 4 26 0,-1-1 9 0,7 12-6 16,0 0-19-16,0 9-21 0,7 7-26 15,6 2-25-15,6 6-24 0,0 6-12 0,7 3-9 16,1-1-15-16,12 5-35 0,6-4-68 0,-6 2-99 15,7-2-120-15,-1-4-128 0,1 0-117 16,6-4-78-16,-7-3-41 0,-6-4-12 0,7-3 9 16,-7-8 19-16,0-5 33 0,-7-2 61 0,1 0 79 15,0-8 94-15</inkml:trace>
  <inkml:trace contextRef="#ctx0" brushRef="#br0" timeOffset="52519.06">25771 13665 181 0,'0'-26'386'0,"0"1"70"0,-6 2 38 0,-8-3-16 0,1 5-42 0,0 2-56 0,0 2-41 0,0 5-28 0,6 1-24 16,1 7-29-16,0 4-29 0,6 4-27 15,6 2-22-15,7 11-13 0,0 0-8 0,7 5-8 16,-7 3-20-16,13 1-22 0,-7 0-20 0,1 0-20 16,0 3-19-16,6-6-15 0,-7-3-9 0,1 3-6 15,-8-4-6-15,-12-5 9 0,0-3 16 16,-6 0 7-16,0-8 9 0,-8-3 7 0,8 0 13 16,-7-7 6-16,0-7 10 0,-6-2 13 0,-1 2 17 15,7-8 18-15,-7 0 9 0,8 0 4 0,-2-3-10 16,8-1-11-16,6 0-21 0,6 4-21 0,8-3-23 15,5 3-23-15,7 0-16 0,6 0-21 16,1 3-9-16,6 6-14 0,7-3-16 0,-1 9-20 16,-5 0-19-16,-2 7-7 0,1 3-9 0,-13 4 4 15,-6 4 11-15,-13 8 21 0,-1-2 19 16,-12 6 15-16,-1 3 10 0,-13 3 5 0,1 4 4 16,6-3-1-16,-7 3 9 0,7-4-1 0,1-4-3 15,4 4-4-15,8-6-1 0,8-5-1 16,-2-4-13-16,13-6-3 0,1-4-4 0,6-4-16 0,7-7-22 15,-7-5-15-15,6-2-11 0,1-9 0 16,-1 3-2-16,-12-7 19 0,5 1 25 0,-11-2 29 16,-8-6 33-16,1 5 32 0,-14-1 36 0,1 5 33 15,-8-1 28-15,2 3 21 0,-1 6 11 0,6 2-3 16,-6 8-15-16,7 3-25 0,0 8-26 16,-2 8-23-16,8 1-24 0,-6 10-18 0,12 2-10 15,2 4-6-15,4 4-15 0,8 1-6 0,-1-5-18 16,14 4-39-16,-7-8-60 0,13 6-88 15,-7-11-92-15,14-1-115 0,-1-4-114 0,1-5-86 16,0-10-44-16,0 0 3 0,-7-7 29 0,-1-7 48 16,-5-9 72-16,-7 3 84 0,-6-11 92 15,0-2 106-15,-8-3 121 0,-12-1 109 0,0 0 96 16,-12 0 73-16,-2-2 57 0,-6-2 30 0,-12 1 8 16,-1 0 11-16,1-1 13 0,-1 8 17 0,7 0 2 15,1 8-12-15,-1 3-29 0,12 7-23 0,8 5-14 16,6 10-14-16,0 7-18 0,0 4-20 15,6 10-13-15,8 5-25 0,5 3-33 0,1 4-37 16,6 4-28-16,6 0-16 0,1 3-11 0,-7-4-5 16,6 1-5-16,1-4-5 0,-1 0-4 0,1-7-5 15,-1-5-6-15,-5-2-1 0,-1-8-2 16,-7-4-1-16,7-7-3 0,-6-3 2 0,0-8 2 16,-1-4 0-16,1-3-3 0,-8-8 7 0,2 0 20 15,-2 0 27-15,-5-2 35 0,6-1 40 16,-6 2 42-16,-7 5 27 0,6 1 8 0,-6 6-9 15,6 4-27-15,-6 0-32 0,8 11-34 0,-2 0-31 16,0 7-28-16,7 5-33 0,0 2-57 0,6 4-105 16,-5 4-153-16,12 5-188 0,-7-2-186 15,13-3-171-15,-5 3-173 0,5-3-60 0,8 0 65 16,-1-7 141-16,13-1 164 0,0 1 176 0</inkml:trace>
  <inkml:trace contextRef="#ctx0" brushRef="#br0" timeOffset="52912.68">28148 13039 376 0,'-13'-16'474'0,"0"5"56"0,6 4 17 0,7 7-70 0,-6 4-97 0,6 6-75 0,6 5-56 0,7 4-37 15,1 6-32-15,5 5-37 0,0 2-37 16,8 5-34-16,-1 4-25 0,0-1-20 0,7 4-12 15,-8-5-9-15,8 3-4 0,-8-3-2 0,2-6-2 16,-1 1-4-16,0-9 0 0,-6-3-9 16,-1-7 0-16,-6-4-9 0,6-8 7 0,-12-6 6 15,6-5 7-15,-6-2 10 0,-1-9 5 0,1-3 22 16,0-4 16-16,-1-3 22 0,0-4 30 0,-6 4 40 16,6-4 42-16,-6 3 30 0,8 4 20 0,-8 1 30 15,0 7-15-15,0 4-26 0,0 2-32 16,0 5-33-16,0 7-33 0,0 4-50 0,0 7-19 15,12 3-15-15,-5 5-20 0,-1 3-36 0,1 3-66 16,0 5-93-16,5-1-114 0,2 0-118 0,-2 1-106 16,2-5-80-16,5 1-53 0,1-8-33 15,-1-3-18-15,1-5 35 0,-1-5 65 0,8-5 84 16,-8-5 98-16</inkml:trace>
  <inkml:trace contextRef="#ctx0" brushRef="#br0" timeOffset="53476.83">28929 13393 180 0,'0'-25'419'0,"-6"-2"85"0,-1 0 61 16,-12 0 6-16,6 5-24 0,-1-3-42 0,2 6-33 15,-1 1-33-15,6 6-40 0,1 5-61 16,-1 4-61-16,7 6-63 0,0 9-59 0,0-1-49 16,7 7-32-16,12 4-24 0,-6 3-35 0,7 5-25 15,6-1-35-15,0 1-45 0,7-1-51 0,-1 0-48 16,7-4-35-16,-6-3-37 0,6-3-17 0,-7-4 4 16,1-4 11-16,-1-8 31 0,2-3 35 15,-9-3 42-15,7-8 43 0,-12-4 38 0,6-4 44 16,-13-3 32-16,1-3 32 0,-2-1 35 0,-6-3 36 15,-6-1 36-15,0 1 35 0,-12 1 32 16,-1-2 27-16,-7 4 24 0,0-4 10 0,8 9 8 16,-8-2-5-16,7 9-21 0,0 3-28 0,0 8-40 15,1 3-35-15,4 3-34 0,2 8-31 0,6 0-24 16,6 7-17-16,2-3-12 0,-2 4-11 16,6 3-10-16,2-4-7 0,-1 0-6 0,7 0-5 15,-8 1-5-15,-6-5-8 0,8 1-12 0,-1-4-12 16,-7-3-12-16,1-1-9 0,0 0-3 0,-7-3 3 15,6-4 8-15,0 0 14 0,-6-4 16 0,0 1 12 16,0-1 9-16,6-3 9 0,2-1 4 16,-2 0 3-16,-6 1 0 0,6-4 6 0,1 3 4 15,-1 2-19-15,-6-5 12 0,7 3 3 0,-7 1 4 16,-7-4-4-16,7 4 0 0,0-4 15 16,0 3-15-16,0 1-7 0,0 0-5 0,0 0-3 15,0 3-13-15,0 0 5 0,0 1 3 16,0 3 3-16,0-5 0 0,0 5 4 0,0 0 9 15,0 0 2-15,0 0 2 0,0 5 8 0,0-5 13 16,0 0 2-16,0 3 2 0,0-3 5 0,0 0 6 16,0 4 1-16,0 0-2 0,7 3 3 0,-7-3 4 15,7 6 1-15,-1 2-5 0,6 2-5 0,2 4-8 16,-1 1-7-16,0 6-8 0,0 5-8 16,1-1-4-16,4 4-7 0,-11 0-1 0,6 3-1 15,-6-2-3-15,5 2-7 0,-4-3-13 0,-2-4-37 16,-6-3-63-16,6 0-93 0,-6-8-126 0,6-3-140 15,2-4-146-15,-2-8-162 0,-6-3-109 16,0 0 0-16,6-6 76 0,1-6 121 0,-1-6 145 16</inkml:trace>
  <inkml:trace contextRef="#ctx0" brushRef="#br0" timeOffset="53877.15">29737 13144 176 0,'-7'-14'446'0,"-5"3"81"0,5 0 76 0,-6 3-6 0,6 1-60 0,-5 3-68 0,-2 1-49 0,8 3-39 0,0 3-35 0,6 5-38 0,0-2-45 0,0 13-36 0,6-1-40 0,0 8-32 0,14 4-36 0,0 2-36 0,5 5-30 15,-5 3-22-15,6 5-11 0,0-2-12 0,1 5-3 16,-2 0-1-16,-5-1 1 0,6 1-1 16,0-4 0-16,-13 0 1 0,7-4 1 0,-14-4 0 15,0-2-3-15,1-5 2 0,-14-3 4 0,7-5 5 16,-12-2 7-16,-2-7 8 0,-5-2 5 0,-1-7-6 15,0 1-24-15,-5-8-64 0,-7-2-107 16,5-10-143-16,1 2-152 0,0-8-173 0,0-4-201 16,0-7-62-16,-1-4 35 0,15-6 104 0,-1-9 129 15,6-6 166-15</inkml:trace>
  <inkml:trace contextRef="#ctx0" brushRef="#br0" timeOffset="54003.06">29763 12869 18 0,'7'-22'460'16,"-7"1"102"-16,0 10 80 0,6-1 59 0,-6 5-89 15,7 7-146-15,-1 0-123 0,7 0-112 0,0 4-122 16,-7-1-141-16,8 5-163 0,5-1-181 16,-12 4-205-16,-1 0-95 0,1 1-14 0,5 5 47 15,8-2 87-15</inkml:trace>
  <inkml:trace contextRef="#ctx0" brushRef="#br0" timeOffset="54343.98">30407 13089 372 0,'-25'8'482'15,"-8"3"70"-15,0 3 38 0,8 4-47 16,-1 4-97-16,6 0-88 0,7 1-76 0,0 3-65 16,13-1-62-16,0 4-65 0,13-2-55 0,0-7-45 15,1-1-37-15,4-1-31 0,2-3-32 0,-1-4-26 16,1-7-15-16,0-1-1 0,-1-6 10 0,7-1 15 15,-6-7 23-15,-1-4 26 0,1-6 26 16,-8-6 29-16,8 6 34 0,-6-4 37 0,-8-2 47 16,1 2 72-16,-14-1 50 0,1 4 53 0,-1 0 46 15,-6 0 44-15,-1 8 28 0,2-2-20 16,-1 10-20-16,13 2-41 0,-7 8-52 0,7 2-62 16,7 6-62-16,-7 6-51 0,0 1-41 0,13 2-53 15,-7 5-72-15,8 3-97 0,5-3-114 16,1 3-114-16,6-7-103 0,0 4-81 0,-7-11-65 15,7 0-47-15,0-5-20 0,-6-3 45 0,5-7 76 16,2 0 93-16,-1-7 113 0</inkml:trace>
  <inkml:trace contextRef="#ctx0" brushRef="#br0" timeOffset="54636.33">30825 13155 216 0,'-7'-22'404'0,"-6"0"56"0,0 4 21 16,0 3-47-16,0 3-80 0,13 2-81 0,0 10-59 15,0 0-37-15,6 8-34 0,8 3-24 0,-1 3-24 16,-1 5-20-16,8 3-17 0,0 3-18 15,-7-3-10-15,6 0-3 0,-6 4 8 0,1-8 15 16,-8 4 22-16,7-7 37 0,-13-4 38 0,6 0 32 16,-6-8 25-16,-6-3 13 0,-1-8 9 15,1 2-2-15,0-5-17 0,-2-8-2 0,2-2-8 16,12-1 1-16,-6-5-7 0,8 2-7 0,-2-4-13 16,-6-5-8-16,13 6-7 0,0-1-8 0,6 2-7 15,1 5-7-15,6 4 7 0,0 4-11 16,1 7-7-16,5 2-9 0,1 10-13 0,5 5-14 15,-5 9-18-15,-7 6-24 0,7 2-41 0,-7 9-80 16,-14 0-138-16,8 5-200 0,-13-2-227 0,-1 6-247 16,0-1-223-16,8-4-65 0,-8 1 61 0,14 2 156 15,5-3 206-15,9 1 240 0</inkml:trace>
  <inkml:trace contextRef="#ctx0" brushRef="#br0" timeOffset="55567.94">12015 15064 5 0,'0'-15'396'0,"-6"4"85"0,0 0 63 0,0 7 16 0,-2 1-65 0,2 6-96 0,6 1-81 0,0 7-60 0,0 5-47 16,14 5-44-16,-8 8-43 0,6 4-39 0,15 7-29 15,-1 5-22-15,6 2-13 16,1 0-5-16,6 1-22 0,1 0-31 0,-2-4-44 0,1-4-54 15,0-3-56-15,1-1-52 0,-1-6-32 0,-7-5-23 16,-6-6-13-16,-7-1-8 0,1-6-5 0,-20-9 5 16,0 0 18-16,-13-6 45 0,0-8 72 0,-6 0 102 15,-7-4 118-15,0-3 118 0,-13-8 87 0,-7 4 56 16,7-8 29-16,-7 5 6 0,13-4-13 0,1-1-20 16,-1 1-16-16,1 4-9 0,12-1-21 15,7 1-32-15,7 3-46 0,6-1-44 0,12 1-39 16,2 0-35-16,19 5-20 0,-1-2-20 0,13 4-3 15,1 0-7-15,13 1-4 0,-8 3 0 0,2 3-4 16,6 4 8-16,-14 4 8 0,1 8 17 16,-1-1 25-16,-13 12 30 0,2-1 34 0,-2 4 36 15,-6 7 28-15,-6 1 8 0,-1 2-9 0,-6 2-22 16,7-2-34-16,-7-2-48 0,0-1-95 0,6-2-87 16,1-7-109-16,-1-1-121 0,-6-4-117 0,7-5-126 15,-1 2-103-15,-12-12-86 0,6 3 15 16,-7-6 71-16,1-9 93 0,-1 2 124 0</inkml:trace>
  <inkml:trace contextRef="#ctx0" brushRef="#br0" timeOffset="55703.41">13005 15133 227 0,'-19'-32'497'0,"-1"2"96"0,-6 5 96 0,7 6-9 16,-1 1-94-16,7 6-105 0,-6 6-96 16,13-2-91-16,-2 5-110 0,2 3-114 0,6 3-144 15,6 5-137-15,-6-2-131 0,14 9-148 0,-1 0-165 16,0 4-56-16,6-1 23 0,7 4 71 15,7 4 95-15</inkml:trace>
  <inkml:trace contextRef="#ctx0" brushRef="#br0" timeOffset="56005.75">13364 15284 75 0,'-6'-7'414'0,"-2"-1"84"0,2 1 79 16,-7-1 14-16,0 5-52 0,0 3-75 0,1 3-56 15,-2 1-35-15,8 3-37 0,6 8-34 0,6 0-35 16,0 2-30-16,2 3-34 0,10 6-37 15,-4-5-36-15,5 5-32 0,-5-1-28 0,4-3-27 16,2 0-14-16,-7-3-14 0,7-4-7 0,0-1-8 16,-8-3-5-16,2-4 2 0,-8-4-1 0,7-3-2 15,-7-6 1-15,1-5 5 0,0 0-2 0,-1-8 0 16,-6-3 3-16,6 0 13 0,-6-3 12 0,0-4 9 16,0-1 9-16,0 0 9 0,7-2 0 0,-7 3-6 15,7 0-9-15,-7 3-9 0,6 3-7 16,-6 5-12-16,0 3-6 0,7 8-11 0,-7 0-11 15,6 7-32-15,-6 7-52 0,6 4-69 0,8 7-86 16,-2 5-87-16,15 6-80 0,-7 0-48 0,12 4-32 16,1 0-20-16,-1 0-12 0,7-8-16 15,1 5-9-15,-2-8 31 0,1-5 53 0,7 0 79 0</inkml:trace>
  <inkml:trace contextRef="#ctx0" brushRef="#br0" timeOffset="56377.5">14139 15423 224 0,'-7'-22'395'0,"1"0"65"0,-14 4 7 16,-6-5-22-16,0 6-41 0,-7 2-53 0,7 4-41 15,1 0-35-15,5 7-34 0,0 4-36 16,1 4-44-16,6 7-42 0,6 0-36 0,1 7-28 16,6 1-16-16,6-4-13 0,1-1-16 0,6 0-20 15,6 1-21-15,1 0-29 0,0-4-29 0,-1-4-23 16,7-4-13-16,0-3-2 0,-6-3 11 0,5-1 19 16,-11-7 27-16,5 0 27 0,-6-4 32 0,0-3 31 15,-6 1 44-15,0-3 44 0,-7 3 45 0,-7-2 39 16,7 4 30-16,-7 1 13 0,1 3-13 15,6 3-25-15,0 5-30 0,0 6-35 0,13 5-35 16,-6 7-23-16,12 6-26 0,7 8-13 0,0 8-19 16,6 4-26-16,1-1-32 0,6 0-32 0,1 4-12 15,-2 0-10-15,1-1 3 0,-6 2 16 0,-7-4 30 16,-12-2 38-16,4 1 42 0,-11-6 52 0,-7-1 59 16,-7-4 73-16,-11-7 73 0,-2 0 69 0,-7-3 33 15,-5-8 11-15,-7-4-15 0,7-4-43 0,-15-6-59 16,9-4-69-16,-8-4-58 0,7-8-113 0,0 2-46 15,0-10 0-15,7-2 0 0,5 4-65 16,8-9-174-16,0 1-127 0,11 4-140 0,16 0-138 16,4-4-102-16,1 7-81 0,13 0-73 0,0 4-32 15,0 4 64-15,7 0 115 0,-1 3 125 0,7 4 137 16</inkml:trace>
  <inkml:trace contextRef="#ctx0" brushRef="#br0" timeOffset="56615.32">14457 15248 308 0,'-12'-19'451'0,"12"1"76"0,-6 3 44 0,-1 4-17 0,0 0-54 0,1 7-46 0,-1 0-24 0,7 0-7 0,0 8-9 0,13 4-20 0,-6 3-34 0,0 3-42 0,11 9-52 15,-4 3-59-15,-1-1-65 0,13 4-54 0,-6 4-41 16,-1-4-39-16,1 5-60 0,0-5-83 0,-8-4-110 15,8 2-118-15,-1-10-114 0,-5 2-95 0,-2-5-82 16,-6-6-87-16,-6-5-28 0,0-3 47 0,-6-7 81 16,0-4 92-16,6-7 117 0</inkml:trace>
  <inkml:trace contextRef="#ctx0" brushRef="#br0" timeOffset="56737.4">14451 14939 136 0,'-6'-26'425'0,"0"9"59"0,-1 2 35 0,7 4-48 15,0 7-124-15,0 0-126 0,0 4-109 0,7 8-103 16,-7-5-123-16,6 5-175 0,-6 2-128 0,0-2-66 16,0 3-15-16,6-3 25 0,0 3 78 15</inkml:trace>
  <inkml:trace contextRef="#ctx0" brushRef="#br0" timeOffset="57687.98">14412 15152 46 0,'-6'-8'350'0,"6"1"59"15,-6 0 35-15,6 4-32 0,-8-2-49 0,2 1-75 0,-6 1-57 0,4 6-40 0,2 1-23 0,0 1-16 0,-1 5-26 0,1 1-16 0,-1 3-18 0,7 5-19 0,7-1-18 16,6 1-21-16,-1 3-21 0,2 0-20 16,6-4-24-16,-1 0-20 0,1-4-19 0,-2 1-16 15,9-4-9-15,-7-3-11 0,0 0 2 0,-2-4 2 16,2-8 17-16,-7-1 17 0,1-6 12 0,-2 0 24 16,2-4 19-16,-8 1 26 0,0-4 15 15,-6-4 18-15,-6 4 19 0,-8-4 17 16,2 3 18-16,-2-3 13 0,-5 4 8 0,-1-4 9 0,2 3 8 15,4 5 6-15,-5 0 3 0,5-1-7 16,2 8-12-16,4 3-18 0,8 8-19 0,8-1-23 16,4 12-26-16,2 0-14 0,5 2-10 0,7 9-9 15,7 0-8-15,-1 8-4 0,14 2-2 0,-1 1 1 16,1 7 2-16,0-1-2 0,-8 1 4 16,-5 0 0-16,-7 0 1 0,-6 0 2 0,-1 0 1 15,-6-4 3-15,0 1-14 0,-6-8 9 16,0 3 8-16,-7-7 14 0,-7 1 21 0,0-5 35 0,-6-2 54 15,7-9 31-15,-7 1 26 0,0-8 16 0,13-3 7 16,-6-4-6-16,-8-4-15 0,1 0-18 0,-13-10-18 16,6-1-20-16,-6 1-20 0,14-8-24 0,-8-5-24 15,7-2-22-15,0 0-15 0,-6-4-16 16,12-1-11-16,0 2 4 0,7-1-7 0,0 0-6 0,14 1-14 16,-2-1-13-16,8-1-21 0,0 5-30 0,5 4-15 15,1 3-9-15,1 0 1 0,-1 4 8 16,6-1-11-16,-6 7 30 0,1 2 22 0,-1 3 19 15,-1 3 10-15,-5 4 8 0,6 4 34 0,-13 7-13 16,7-1 0-16,0 9 1 0,-1 7 0 0,-6-4 3 16,6 7 2-16,-5-4 5 0,-2 4-24 0,2 1 8 15,-8-4 6-15,7-5-2 0,-7 2-16 0,1-5-45 16,0-3-40-16,-7-8-94 0,0 0-106 0,0-7-107 16,0-7-102-16,0 0-96 0,-7-8-102 15,0 0-26-15,-6-6 41 0,1-1 76 0,-2-5 98 16,2-1 129-16</inkml:trace>
  <inkml:trace contextRef="#ctx0" brushRef="#br0" timeOffset="57799.85">15057 15090 169 0,'0'-26'436'0,"7"8"69"0,-7-1 58 0,6 8-34 0,7 4-98 16,-6 3-106-16,5 4-87 0,-4 4-90 0,4-1-124 0,1 5-165 0,-13-1-242 0,7-3-144 0,-7 3-72 0,0-4-14 15,13 5 47-15,-1-3 105 0</inkml:trace>
  <inkml:trace contextRef="#ctx0" brushRef="#br0" timeOffset="60954.9">17043 12540 331 0,'7'-12'419'0,"0"2"60"0,-7-1 11 0,0 0-12 0,0-4-27 0,0 4 6 0,-7-3 33 0,7 2 44 0,-7-2 41 16,7-5 21-16,-6 9 6 0,0-1-20 0,6 4-39 15,-7-1-57-15,7 4-79 0,-6 4-136 16,6 0-271-16,-7 7 0 0,7 5 0 0,0 2 0 16,7 9 0-16,-1 2 0 0,1 4 0 0,5 4 0 15,2 0 0-15,5 4 0 0,1 0 0 0,-7 0 0 16,6-1-226-16,1-3-265 0,6-1-113 0,-7-2-84 15,1-1-46-15,-7-7-6 0,6-4 23 16,-12-4 49-16,-1-5 51 0,1-1 47 0,-14-6 46 16,1-2 51-16,-1-2 68 0,-5-6 94 0,-2-4 123 15,-6 1 139-15,1-3 145 0,6-4 135 16,-6 3 93-16,-1-3 52 0,1-1 13 0,6 1-10 16,0-4-25-16,-1 0-38 0,8 0-21 0,6 0-5 15,-6-5 9-15,12 2 6 0,0 0 7 0,1 3 4 16,13 0-2-16,-7 0-9 0,6 4-20 0,-5 2-31 15,5 6-47-15,0-5-49 0,0 8-43 16,1 0-36-16,0 2-26 0,6 2-22 0,0 3-10 16,-7 3-9-16,8 2-6 0,-1 7-3 0,-7 2-6 15,7 4-1-15,0 0 0 0,-6 8 2 0,-1-1 1 16,-5 1 0-16,-2 7 1 0,2-4 1 16,-8 1-7-16,-6-5-24 0,6 1-54 15,-6-4-88-15,0-4-112 0,0-3-125 0,0-4-124 0,0-8-133 16,0-3-147-16,0-7-23 0,7-7 57 15,-7-2 95-15,13-5 114 0,0-5 148 0</inkml:trace>
  <inkml:trace contextRef="#ctx0" brushRef="#br0" timeOffset="61343.71">17506 12294 189 0,'-13'-40'466'0,"7"7"83"0,-8 1 77 0,1 5 3 0,7 2-95 0,0 10-93 0,-1-4-82 0,7 13-62 0,0-2-61 0,0 5-65 0,7 6-61 0,5 5-33 16,1 3-21-16,1 3-17 0,-2 4-7 0,2 4 5 15,-2 7 18-15,8 1 9 0,-7 3 29 16,7 0 34-16,-1 3 26 0,7 5 21 0,0-4 11 16,0-1 4-16,1 1-14 0,-9 0-22 15,9-1-24-15,-7-6-25 0,-1-1-27 0,0-3-16 16,1-5-17-16,-13-2-14 0,-1-5-10 0,0 1-8 16,-6-8 4-16,7 0 1 0,-7-3 4 0,0-4 4 15,0-4 10-15,-7 1 7 0,1-1 2 16,-7-7 7-16,7 0 4 0,-8 0 0 0,2-3-2 15,-2-6-1-15,2 3 0 0,-8-1-5 0,1-1-5 16,-1-3-4-16,0 0-5 0,1 4-9 0,-7 4-6 16,6-1-5-16,1 0-1 0,-7 8-2 15,0 3 12-15,-1 4-4 0,1 8 1 0,0 3 1 16,1 3 0-16,11 5-3 0,-6 2-8 0,14 1-2 16,6 4 0-16,0-1-7 0,6 0-12 0,14 2-34 15,0-5-70-15,6-4-106 0,7-4-132 16,-1-2-153-16,7-9-141 0,6-3-130 0,8-3-120 15,-7-9-47-15,5-2 51 0,2-4 111 0,-1 0 129 16,13-8 149-16</inkml:trace>
  <inkml:trace contextRef="#ctx0" brushRef="#br0" timeOffset="61663.31">18320 12408 275 0,'6'-15'481'0,"1"0"80"0,-14 1 77 0,1 7-19 16,0-4-79-16,-14 6-40 0,7 3-29 15,-7 2-9-15,1 2-11 0,-8 10-23 0,-5-1-20 16,7 8-49-16,-2 6-44 0,1-3-50 0,6 7-56 15,8 1-55-15,-2-1-50 0,8 4-37 0,6-7-29 16,6 3-20-16,1-7-18 0,12 0-22 16,-5-8-19-16,5-3-25 0,1-3-23 0,0-5-30 15,5-6-29-15,1-5-32 0,-6-6-20 0,6-1 25 16,0-7 26-16,-13-4 33 0,7 0 36 0,-14 1 45 16,-6-4 43-16,0 2 8 0,0 2 15 0,0 3 21 15,-6 0 26-15,-8 1 25 0,8 6 15 16,0 0 0-16,-1 8-8 0,7 3-15 15,0 4-17-15,0 8-19 0,0 2-19 0,7 5-6 0,-1 7-9 16,0 4-13-16,8-1-31 0,-8 5-57 16,7-1-89-16,-7-3-105 0,8 0-123 0,6-5-117 15,-8-3-88-15,1-6-69 0,0-1-48 0,0-9-54 16,7-2 31-16,-7-6 75 0,0-5 85 0,0-7 104 16</inkml:trace>
  <inkml:trace contextRef="#ctx0" brushRef="#br0" timeOffset="62029.37">18561 12383 230 0,'0'-30'453'0,"-7"0"79"15,-6 1 74-15,1 4-15 0,5 3-68 0,-6 0-58 16,7 4-51-16,-1 2-49 0,0 9-37 0,7 4-51 0,7 3-53 16,6 3-52-16,-7 9-36 0,8 6-23 15,5 4-35-15,-13 4-25 0,8 6-19 0,-8 5-17 16,8 0-11-16,4-1-15 0,-4 4-30 0,5-3-35 16,1-4-49-16,-1 0-47 0,7-8-49 15,-6-2-41-15,0-9-27 0,-1-2-21 0,1-12-8 16,-2-5 0-16,9-5-2 0,-7-9-9 0,-1-6-7 15,0-4-6-15,8-4 10 0,-14-3 19 16,6 2 36-16,-13-6 52 0,8 3 64 0,-8 4 79 16,1 0 88-16,-7 4 90 0,-7 4 76 0,1-1 48 15,0 10 29-15,-8 2 2 0,2 3-22 0,-2 7-35 16,-5 4-29-16,-1 4-13 0,7 3 0 16,0 9 10-16,0-2 15 0,0 8 14 0,0-4 17 15,-1 4 21-15,2 4 20 0,6-5 19 0,-8 6 20 16,14-6 13-16,0-3 6 0,0 1-4 0,14-1-11 15,-8-3-19-15,6-1-34 0,8-2-38 0,0-4-43 16,-1-2-41-16,7-6-46 0,1 0-59 16,-7 0-71-16,6-4-99 0,-7-3-130 0,1-5-140 15,6 2-130-15,-14 0-121 0,2-6-131 0,-14 6-70 16,0-5 40-16,-14 0 92 0,8 4 112 16,0 0 134-16</inkml:trace>
  <inkml:trace contextRef="#ctx0" brushRef="#br0" timeOffset="62233.49">17226 11976 203 0,'13'7'424'0,"-7"-3"41"0,7 3 23 0,7 0-71 0,12 4-149 0,-5-7-128 0,5 3-106 0,-6 1-133 16,1 0-195-16,-8-6-103 0,-6 2-52 16,6 0-15-16,-5-4 22 0</inkml:trace>
  <inkml:trace contextRef="#ctx0" brushRef="#br0" timeOffset="64428.2">16862 13046 318 0,'45'-5'474'0,"7"-2"68"0,20 0 65 0,25-1-56 0,14 5-101 0,13-4-75 0,26 3-62 0,6-4-58 0,7 5-60 0,19-1-63 0,-6-3-60 16,13 3-57-16,-7-3-71 0,7 0-96 0,-13-5-126 16,-7 2-228-16,-6-5-134 0,-13 1-56 15,-7-1 11-15,-7 0 62 0,-12 0 112 0</inkml:trace>
  <inkml:trace contextRef="#ctx0" brushRef="#br0" timeOffset="65223.51">23543 11822 194 0,'-19'-8'436'0,"-7"2"67"0,-7 1 57 0,-6 2-24 0,-7 3-97 0,-6 8-69 0,-6-2-48 0,-1 9-41 0,1 3-40 0,-1 4-46 0,7 4-50 0,7 3-45 0,12 0-38 0,7 1-26 15,12 3-19-15,8-4-12 0,12 1-10 0,8-2-19 16,5-2-22-16,7-3-26 0,6-9-23 16,1 1-15-16,7-7-4 0,-1-6 9 0,-1-4 18 15,8-10 24-15,0-3 22 0,-8-3 15 0,2-4 10 16,-1-3 10-16,-13-1 14 0,-7-4 17 16,-5 1 20-16,-2 0 20 0,-12 4 19 0,0-1 13 15,-12 0 7-15,5 4-1 0,0 7-8 0,1 1-17 16,6 3-15-16,0 7-17 0,6 4-17 15,8 7-14-15,6 4-5 0,-1 7-3 0,7 4-4 16,0 8 0-16,0 0 1 0,0 6 4 0,7 4-3 16,-14 1 2-16,1-1 14 0,-8 7 25 15,-12-6 49-15,-6-1 64 0,-7 0 73 0,-7 0 73 0,-12-3 58 16,-7 0 33-16,-7-7 1 0,1-1-30 0,-1-7-53 16,-6-4-65-16,13-3-64 0,0-8-66 15,6-3-75-15,1-4-92 0,6-8-119 0,13 1-164 16,6-9-189-16,14-1-173 0,12-5-170 0,1-3-182 15,6-1-27-15,7-4 85 0,12 5 150 16,1-5 158-16,5 5 185 0</inkml:trace>
  <inkml:trace contextRef="#ctx0" brushRef="#br0" timeOffset="65541.45">23915 11976 141 0,'0'-11'414'0,"0"4"59"0,-7-1 45 0,-6 1-25 0,7 3-102 16,-1 0-95-16,-6 4-71 0,0 4-48 0,0 3-37 0,0 8-41 15,0 3-34-15,6 4-23 0,1 0-14 16,6 8-10-16,0-1-8 0,0 1-6 0,6-2-4 16,8-2-5-16,-2-1 0 0,1 0-2 0,1-5-5 15,5-2-9-15,0-7-2 0,1-4-5 0,-7-7-11 16,7-7-8-16,-1-4-4 0,1-4 1 16,0-8 0-16,-2-2 2 0,-4-4 8 0,5 0 10 15,-5-4 12-15,-8 4 17 0,0-3 29 16,-6 5 41-16,0-2 48 0,-6 7 51 0,0 4 44 15,-1 3 20-15,0 3-10 0,7 10-4 0,-6 2-15 16,6 7-35-16,0 4-34 0,6 3-28 0,1 8-13 16,0 0-37-16,-1 4-56 0,14 3-65 15,-8 1-81-15,1-5-90 0,1 1-82 0,-2-5-86 16,2-2-88-16,-2-1-102 0,2-11-52 0,-1-2 21 16,-1-5 50-16,8-7 70 0,0-9 103 15</inkml:trace>
  <inkml:trace contextRef="#ctx0" brushRef="#br0" timeOffset="65707.09">24358 11825 228 0,'0'-25'403'0,"6"-1"34"0,0 3 18 0,1 6-76 16,6 2-129-16,-7 4-85 0,14 4-48 15,-7 7-20-15,0 7-15 0,0 4-12 0,1 7-14 16,-8 9-10-16,7-2-9 0,0 4-10 0,-7 8-11 16,1-5-5-16,-1 9-6 0,0-4-7 0,2-5-19 15,-2 2-23-15,-6-1-32 0,6-11-45 16,-6 0-68-16,7-8-91 0,-1-7-108 15,-6-3-47-15,13-8-6 0,0-7 25 0,7-4 60 0</inkml:trace>
  <inkml:trace contextRef="#ctx0" brushRef="#br0" timeOffset="65906.36">24683 11748 181 0,'-19'-7'393'0,"5"0"48"16,-5 7 42-16,6 7-54 0,0 0-82 0,7 9-58 15,-8-2-26-15,14 4-6 0,0 4 0 0,0 0-8 16,14 4-12-16,-8-5-14 0,7 1-14 15,6 1-20-15,1-5-31 0,6 4-31 0,-6-4-29 16,6-3-29-16,0-1-42 0,0-2-60 0,-1-4-75 16,2-6-97-16,5-2-112 0,-6-2-155 15,7-6-189-15,-1-4-70 0,21-2 5 0,12-4 62 16,20-4 93-16,6-4 147 0</inkml:trace>
  <inkml:trace contextRef="#ctx0" brushRef="#br0" timeOffset="66218.62">25953 11521 191 0,'-20'-22'452'16,"8"4"59"-16,-14-1 54 0,6 4-19 0,1 5-109 0,5-1-95 16,2 7-71-16,-2 4-28 0,8 8-27 15,-1 3-31-15,7 4-38 0,0 2-22 0,0 9-8 16,0 3-33-16,7 5-26 0,-1-2-21 0,0 5-12 16,8 0-5-16,-8-1-17 0,8 5-2 0,-2-4-2 15,1-1-5-15,1-7-13 0,-2 0-20 16,8-7-35-16,-1-4-28 0,-5-6-27 0,6-5-22 15,-8-3-4-15,1-8 12 0,0-3 30 0,6-7 27 16,-11-5 32-16,4 0 31 0,-6-6 36 16,2-4 38-16,-2 0 43 0,-6-5 42 0,0 5 41 15,0 0 29-15,0 3 16 0,0 1-4 0,0 6-18 16,6 2-32-16,-6 4-37 0,7 10-36 0,-7-1-34 16,13 8-28-16,-6 7-33 0,-1 4-39 15,0 7-53-15,1 0-69 0,6 3-82 0,-7 1-83 16,7-4-76-16,1 4-79 0,6-11-85 0,-8-1-74 15,14-2 6-15,-7-6 45 0,7-2 65 0,1-8 99 16</inkml:trace>
  <inkml:trace contextRef="#ctx0" brushRef="#br0" timeOffset="66724.84">26416 11687 282 0,'0'-19'430'0,"-8"-3"64"0,8 0 38 16,-12 4-43-16,-1-1-73 0,0 4-49 16,0 5-36-16,-1 2-35 0,2 8-39 15,6 0-47-15,-1 8-54 0,7 2-63 0,0 5-36 16,7 4-24-16,-1 3-18 0,6 7-13 0,2-3-12 15,5-1-10-15,1 4-30 0,0-2-38 0,-1-6-36 16,1 2-39-16,-1-9-34 0,0 1-19 0,1-8-6 16,6-4 6-16,1-3 18 0,-2-7 31 0,-5 0 29 15,0-4 25-15,-8-3 33 0,2-5 26 0,-8 1 23 16,-6-5 19-16,7 5 27 0,-7-4 33 0,-7 4 28 16,1 3 32-16,-1 1 30 0,-6 3 27 15,-1 0 15-15,8 7-4 0,-7-3-18 0,7 7-26 16,-1 0-32-16,7 0-34 0,0 3-30 0,13 5-22 15,-6-1-22-15,5 0-25 0,8 1-24 16,-6-1-27-16,5 0-19 0,1-4-15 0,-1 2-2 16,1-1 8-16,-1-4 20 0,0-4 24 15,-5-1 22-15,5-1 19 0,-6-5 16 0,-6 0 18 16,-7-4 19-16,6 0 16 0,0-4 18 0,2 1 23 16,-2-3 25-16,-6-5 22 0,6 4 23 0,-6-3 16 15,7-2 7-15,-7 6-7 0,7 2-21 0,-1 5-23 16,0 6-22-16,7 5-12 0,1 10-7 15,5 4 0-15,-6 7 5 0,0 11-18 0,0 8 23 16,14 11 39-16,-2 3 7 0,15 4 24 0,-2 4 30 16,1 3 63-16,-6 4 18 0,-1 0 2 0,-6-4 35 15,-12 4 17-15,-8-7 18 0,-6 0 8 16,-6-4-4-16,-1-8-200 0,-6-4-151 0,1-1 0 16,-8-10 0-16,0-6 0 0,1-8 0 0,-1 0 0 15,0-7 0-15,-5-8 0 0,-1-3 0 0,-1-3 0 16,-5-11 0-16,6-5 0 0,6-2-730 15,-6-5-290-15,7-7-183 0,-1-7-60 0,13-4 71 16,1-4 165-16,12-7 204 0,7-7 205 0</inkml:trace>
  <inkml:trace contextRef="#ctx0" brushRef="#br0" timeOffset="66857.14">27171 11346 176 0,'13'-26'460'16,"-6"11"82"-16,-1 0 70 0,0 12-2 0,-6-1-115 0,8 11-113 0,-8-3-89 0,0 7-80 0,0-4-85 0,0 7-110 0,0-1-124 0,0 1-135 15,0-3-203-15,6 0-146 0,-6 0-63 16,6 0 9-16,7 0 56 0,13 0 103 0</inkml:trace>
  <inkml:trace contextRef="#ctx0" brushRef="#br0" timeOffset="67160.78">27698 11598 35 0,'-32'-4'403'0,"5"1"73"0,2 3 53 16,-7 3 13-16,-1 1-82 0,7 7-94 0,0 0-64 16,0 4-46-16,6 7-40 0,7-4-39 15,-1 8-43-15,14-1-40 0,0-3-38 0,0 4-32 0,8-4-31 16,-2-4-34-16,7 1-31 0,0-8-30 16,0 0-24-16,0-8-18 0,0-3-6 0,7-3 5 15,-1-8 11-15,-6-4 14 0,6-3 17 0,1-4 23 16,0-3 21-16,-7-5 21 0,7 0 24 15,-8 1 24-15,-5 0 24 0,0 0 20 0,-1-1 24 16,1 5 25-16,-7 3 13 0,0 7 4 0,0 0-9 16,0 4-15-16,0 8-24 0,12 0-27 15,2 6-38-15,-2 0-47 0,8 8-54 0,-1 4-56 16,1 0-78-16,0 3-99 0,-1 0-126 0,7-3-67 16,-6 3-4-16,0-3 27 0,5-4 61 15</inkml:trace>
  <inkml:trace contextRef="#ctx0" brushRef="#br0" timeOffset="67453.7">28063 11412 2 0,'0'-15'331'0,"6"0"47"15,2 8 30-15,-2 3-40 0,0 1-67 0,1 6-77 16,6 4-64-16,-7 4-35 0,7 8-22 0,1-1-20 16,-2 3-21-16,2 5-18 0,-2 0-13 15,1 0-8-15,-6 0-3 0,-7-5-2 0,7-2 5 16,-7-1 16-16,0-3 34 0,0-4 34 0,-7-3 33 15,0-5 33-15,1-3 26 0,-13-7 20 0,5-4-4 16,2-3-6-16,-2-9-5 0,1 1-3 16,7-7-3-16,-1 3-3 0,7-7-1 0,7 3-6 15,6-2-9-15,0-1-12 0,6 4-21 0,1-2-26 16,13 10-27-16,-1-1-25 0,1 7-24 16,5 4-22-16,-5 7-22 0,7 1-32 0,-8 6-66 15,1 9-113-15,-7-1-143 0,-1 7-173 0,-11 0-249 16,-8 9-118-16,0-6-16 0,8 1 69 0,5 4 122 15,1-4 164-15</inkml:trace>
  <inkml:trace contextRef="#ctx0" brushRef="#br0" timeOffset="68192.5">20580 12484 16 0,'-13'7'339'0,"7"2"58"15,-1-6 39-15,-6 1-19 0,0 0-43 0,6-1-59 0,1-3-27 0,6 4 7 0,0-4 30 0,6 4 55 0,8-4 54 16,-2 0 52-16,8 0 32 0,13 0 9 0,-1 0-24 16,13-4-53-16,8 0-71 0,12 1-83 0,7-5-76 15,6 5-69-15,7-6-52 0,6-1-41 0,0 3-42 16,0-3-57-16,0 2-88 0,-13-1-130 0,7 3-152 16,-20-2-160-16,0-3-130 0,-6 4-113 15,-27 0-109-15,1-4-20 0,-13 0 71 0,-20 0 121 16,0 4 122-16,-7-4 140 0</inkml:trace>
  <inkml:trace contextRef="#ctx0" brushRef="#br0" timeOffset="68422.45">20815 12236 98 0,'-20'3'394'0,"7"1"53"15,-1-4 38-15,14 0-27 0,0 4-91 16,8-4-81-16,4 0-48 0,8 0-29 0,13 0-19 16,6-4-26-16,6 0-32 0,13 1-34 0,-5-5-35 15,12 1-34-15,-6 0-40 0,-1 0-45 0,1-4-52 16,-7 4-59-16,0-1-74 0,-6-3-110 0,-14 3-136 16,1-2-47-16,-7-2 1 0,-7 1 31 15,7 4 64-15</inkml:trace>
  <inkml:trace contextRef="#ctx0" brushRef="#br0" timeOffset="68768.57">21192 11847 77 0,'0'0'377'0,"0"8"54"0,0-5 48 16,0 11-15-16,-6 5-67 0,6 11-57 15,-7 7-20-15,0 13-12 0,1 6 12 0,-13 13 6 0,5 5-17 16,-12 6-34-16,1 1-47 0,-1-2-36 0,-7-1-72 16,7-5-102-16,0-3-136 0,13-7-157 15,-7-5-226-15,7-7-203 0,6-10-96 0,14-8-7 16,13-8 67-16,0-6 121 0,12-5 203 0</inkml:trace>
  <inkml:trace contextRef="#ctx0" brushRef="#br0" timeOffset="81152.23">8519 8432 61 0,'-40'5'382'0,"1"-1"53"0,0-1 36 0,13 0-14 0,-6 1-110 0,12-4-95 0,7 0-66 0,7 4-47 0,6-4-30 0,12 0-29 16,21 0-28-16,6-4-20 0,19 4-14 16,7-4-8-16,27 1-5 0,12 0-5 0,20-1-8 15,12 4-35-15,8-5-72 0,-8 2-177 0,8 0-137 16,0-1-70-16,-14-3-32 0,0 3 11 0,-7-3 63 16</inkml:trace>
  <inkml:trace contextRef="#ctx0" brushRef="#br0" timeOffset="81756.25">11436 12262 353 0,'-33'7'575'0,"14"-4"97"0,6 5 82 0,6-5-10 0,27 1-68 0,19-4-72 0,20-4-69 0,32 1-52 0,13-5-55 0,26 1-75 15,20-4-96-15,26 4-87 0,19-1-63 16,14 2-45-16,6-2-29 0,-1 4-19 0,-5-1-22 15,-8 3-44-15,-12 4-87 0,-6-2-124 16,-14 5-154-16,-19-1-155 0,-13-4-174 0,-20 0-172 16,-26 3-31-16,-12-3 63 0,-14-3 123 0,-20-1 140 15,-12-3 177-15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2-12T12:57:38.58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5816 6096 46 0,'12'0'380'0,"8"0"56"0,-7 0 42 0,13-4 1 0,0 4-91 0,7-4-85 0,-1 1-56 0,7 3-39 0,7-4-24 0,-1 4-26 0,8-3-28 0,5 3-27 0,1 0-18 0,6-5-14 0,-6 5-15 0,12 0-13 0,1 0-14 0,0-3-8 0,-1 3-5 0,0-3-4 0,8 3-4 0,0 0-2 0,-2-4-2 0,2 0-4 0,-8 4-21 0,-6-3-42 0,0-1-68 16,-6 0-87-16,-7 0-134 0,-7 1-174 0,-12-2-74 15,-7 3-6-15,-6 2 40 0,-1-4 72 16</inkml:trace>
  <inkml:trace contextRef="#ctx0" brushRef="#br0" timeOffset="716">16698 6194 383 0,'6'0'491'0,"2"-3"63"0,-2 3 46 0,0-5-77 0,14 5-102 0,-1-2-63 0,7 2-37 0,13 0-29 0,14-4-26 16,5 1-32-16,14 3-39 0,13-8-39 0,6 5-41 16,13-2-30-16,7 5-28 0,6-2-22 15,7 2-16-15,6-5-10 0,-6 5-8 0,-1 0-32 16,-12 0-65-16,0 0-99 0,-20 0-118 0,0 0-148 16,-26-4-214-16,-6 1-89 0,-13-1-1 0,-27-3 67 15,1 3 100-15,-14 1 138 0</inkml:trace>
  <inkml:trace contextRef="#ctx0" brushRef="#br0" timeOffset="1227.83">13507 7711 291 0,'39'4'443'0,"0"-1"48"0,7-3 49 0,6 0-66 0,6 4-97 0,15-4-68 0,-2 0-47 0,0 4-36 0,14-4-40 0,0 0-52 15,6 3-47-15,-7-3-31 0,7 0-28 16,1 4-24-16,-7-4-41 0,-7 0-62 0,-6 3-81 0,-7-3-117 16,-13-3-158-16,-7 3-119 0,-6-4-36 15,1 1 22-15,-14-5 60 0,6 5 99 0</inkml:trace>
  <inkml:trace contextRef="#ctx0" brushRef="#br0" timeOffset="2533.17">3855 9781 131 0,'-6'0'396'0,"6"4"62"0,-7-4 51 0,7 3-31 0,-6 2-82 0,6-5-79 0,-7 3-63 15,7-3-50-15,0 0-47 0,7 4-46 0,12-1-45 16,20 1-29-16,13 0-9 0,19-1-25 15,21 1-5-15,12 3-30 0,26-3-59 0,20-4-107 16,7 3-196-16,-1-6-118 0,0-1-71 0,-6 4-10 16,6-4 40-16,-6 1 94 0</inkml:trace>
  <inkml:trace contextRef="#ctx0" brushRef="#br0" timeOffset="3064.99">10492 9869 263 0,'26'0'436'0,"7"0"50"0,-8 5 39 0,7-5-75 0,8 0-111 0,12 0-82 0,6 0-59 0,1-5-43 0,13 5-33 0,6 0-34 0,7 0-33 0,6 5-24 0,0-5-21 0,7 2-34 16,-1 2-52-16,-5 0-70 0,5-4-116 0,-12 3-183 15,-6 1-89-15,-8-4-27 0,-12-4 21 0,6 1 54 16</inkml:trace>
  <inkml:trace contextRef="#ctx0" brushRef="#br0" timeOffset="4571.46">11774 11287 118 0,'0'-4'314'0,"8"0"44"0,-8 4-20 0,6 0-49 0,-6 0-61 0,0 0-62 0,0 4-56 0,6 0-33 0,1 3-20 0,6 0-7 0,-7 8-2 0,13 0-6 0,-5 3-7 0,6 1-7 0,-1 2-6 15,1 2-7-15,6 6-7 0,-1-3-1 0,-5 3-3 16,6 0-2-16,0 0-2 0,1 0-2 0,-2 2 0 15,-5-2 0-15,6 0-4 0,0-4-3 16,-7-3-6-16,7-4-7 0,-12 1-12 0,5-4-13 16,-12-1-19-16,-1-6-24 0,-6-1-23 0,0 1-26 15,0-8-33-15,0-5-40 0,-6-2-40 0,-1 0-39 16,0-4-4-16,-5 0 16 0,6-8 32 16</inkml:trace>
  <inkml:trace contextRef="#ctx0" brushRef="#br0" timeOffset="4896.87">12524 11276 311 0,'13'3'373'0,"-7"8"28"0,-6-4-42 16,0 1-70-16,0 3-78 0,-6-1-70 0,-14 6-32 15,7-1-15-15,-13-1-3 0,0 1 1 16,-1 3 5-16,-5-3 9 0,-7 7 13 0,7-4 14 16,-7 1 10-16,0 2 6 0,7-2 6 0,-2-1 3 15,9-3 0-15,5-1-1 0,0 1-8 0,7-4-8 16,0-1-12-16,13-2-12 0,0 0-7 0,7-1-31 16,6-3-3-16,7-1-8 0,12 1-10 15,1-4-12-15,5 0-20 0,9-4 6 0,-2 4-25 16,1-3-36-16,5 3-47 0,-5-4-58 0,-1 0-71 15,-6 4-78-15,-5 0-76 0,-9-3-87 16,-5 3-121-16,0-3-60 0,-8 3 8 0,-12 0 44 16,7-5 69-16,-7 5 104 0</inkml:trace>
  <inkml:trace contextRef="#ctx0" brushRef="#br0" timeOffset="21983.6">4467 13177 19 0,'33'-33'341'0,"-1"4"40"0,7 0 28 15,1 7-40-15,-1-1-84 0,-1 5-97 16,2 4-64-16,-1 2-33 0,-6 5-21 16,-1 4-15-16,1 3-13 0,-7 3-9 0,-7 9-9 15,-6 2-5-15,-6 4-5 0,-14 8-3 16,7 3-4-16,-6 4-3 0,-1 0-1 15,7 1-2-15,0-2-1 0,0 1-1 0,7-4-3 16,-7 2 1-16,6-11-1 0,-6 3 1 16,7-9-1-16,-7 1 4 0,0-8 2 15,0-3 0-15,6 0 0 0,0-4 7 16,-6 0-5-16,0-4-7 0,-12 0-10 0,5-3-12 16,7-1-16-16,-6 5-42 0,6-8-75 15,-7 8-131-15,-6-5-85 0,7 1-38 16,-8 2-9-16,14 3 23 0</inkml:trace>
  <inkml:trace contextRef="#ctx0" brushRef="#br0" timeOffset="22859.37">4591 12914 93 0,'0'-23'382'0,"-6"-2"50"0,6 3 39 0,-7 4-28 0,7 0-88 0,-7 3-80 0,7 0-48 0,-6 8-27 0,6 0-19 16,-7 2-17-16,14 10-18 0,-1 5-18 0,8 9-12 15,6 6-12-15,-2 4-11 0,9 13-16 16,-1 5-16-16,0 7-15 0,7 9-13 15,-1 3-13-15,1 4-9 0,5 2-3 0,-5 1 1 16,6-3-2-16,-7 0 2 0,8-4 0 16,-14-8 1-16,7-6 0 0,-7-5-3 0,-1-3-1 15,1-11-3-15,-6 1 0 0,-1-13-1 0,-5 2 3 16,-8-13 3-16,0 1 1 0,-6-7 3 0,-6-8 2 16,-7-3 0-16,-6-4-2 0,-1-7 2 15,-6-8 2-15,0-7 6 0,-6-6 4 16,-1-6 10-16,7-10 6 0,0 0 3 0,0-4 2 15,13 0 2-15,6 5-3 0,7-1-5 16,0 3-9-16,13 8-6 0,6 4-6 0,1 3-5 16,6 8-5-16,-6 7-3 0,13 8-2 15,-1-2 2-15,1 10-2 0,6 2 1 0,-7 4-1 16,7 4 2-16,-7 7 1 0,-12 0-9 0,6 3 2 16,-6 8-2-16,-1-4 2 0,-12 5-4 0,0-1 0 15,-1 0 5-15,-6 3-3 0,-6 1-2 16,-1-1-1-16,-12 0 2 0,5-2-2 0,-5 3-2 15,-7-4 2-15,-7 0 0 0,7-4 2 0,-6 1-10 16,-1-5 17-16,1 1 22 0,-1-4 17 16,7 0 14-16,0-5 12 0,6 6 26 0,7-5-14 15,7 4-16-15,-8-4-17 0,8-3 3 16,0-4-33-16,6 0-46 0,-6-4-46 16,6 1-61-16,0-1-78 0,0 0-115 15,6-3-89-15,0-4-125 0,-6 11-137 0,0-8-35 16,0 2 27-16,6-2 68 0,8 2 97 15</inkml:trace>
  <inkml:trace contextRef="#ctx0" brushRef="#br0" timeOffset="23279.97">5568 13233 253 0,'0'-8'403'0,"6"-3"47"0,-6 4 7 0,0-1-52 0,0 5-78 0,0-4-59 15,0 2-29-15,0 2-12 0,0-1-13 0,-6 4-7 0,6 4-9 16,0-1-3-16,0 4-10 0,0 5-12 0,6 6-5 16,7 1-13-16,-6 6-23 0,6 1-28 0,-7 6-26 15,1-2-24-15,6 7-18 0,0-5-14 0,-6 5-8 16,6 0-16-16,7-5-31 0,-8 2-40 0,14-5-61 15,-7-4-75-15,1-2-82 0,-14-4-73 0,2-5-72 16,-2-7-98-16,0-3-80 0,-6-4-1 0,0-11 41 16,0 0 63-16,0-11 88 0</inkml:trace>
  <inkml:trace contextRef="#ctx0" brushRef="#br0" timeOffset="23416.34">5639 12914 265 0,'0'-25'417'0,"7"5"48"0,0 9 4 0,-7 0-75 15,6 4-113-15,-6 3-94 0,0 8-70 0,0 0-47 16,0 4-38-16,0-2-42 0,0 5-49 0,0 1-92 16,0-2-151-16,-6 2-110 0,6-1-49 15,-7 3-9-15,7-3 24 0,7 3 75 0</inkml:trace>
  <inkml:trace contextRef="#ctx0" brushRef="#br0" timeOffset="23867.1">5978 13184 46 0,'14'-11'358'0,"-8"4"54"0,7-4 42 16,-7 3-32-16,1 1-63 0,0 4-75 0,-1-1-49 15,0 4-27-15,-6 0-16 0,6 0-11 0,2 4-12 16,-2 3-10-16,0 4-14 0,8 7-12 0,-1 5-13 16,-7 2-18-16,7 1-17 0,0 7-23 15,0 3-14-15,0 1-16 0,0 3-11 0,7-3-9 0,-14 4-8 16,8-4-14-16,5-1-30 0,-6-3-51 16,0-1-54-16,-1-2-62 0,2-8-67 0,-1-4-88 15,0 0-102-15,-6-7-83 0,-1-3-15 0,0-2 24 16,8-6 50-16,-8-3 89 0</inkml:trace>
  <inkml:trace contextRef="#ctx0" brushRef="#br0" timeOffset="24245.28">6525 13302 270 0,'0'-8'408'0,"0"5"39"0,-6-5 6 15,-1 8-54-15,1-3-81 0,-1 3-74 16,-5 3-50-16,-2 1-24 0,1 3-25 0,-6 4-21 15,0 7-23-15,5-2-15 0,1 6-10 0,0 3-13 16,7 1-11-16,-7-1-13 0,13 4-10 0,-7-4-7 16,14 6-7-16,-7-2-3 0,13-8-2 0,-7 5-1 15,7-3-4-15,6-9-2 0,1 1-2 0,0-4-2 16,-1-4-4-16,7-3-7 0,0-4-6 0,1-7-9 16,-8-5-4-16,7-2-1 0,-6-4 1 0,-8-1 5 15,14-3 9-15,-6-4 13 0,-7 5 14 0,1-9 17 16,-14 1 16-16,0-1 16 0,0 1 15 0,0 4 14 15,-8-4 9-15,2 7 6 0,-7 3 5 0,0 1 8 16,6 7 6-16,1 0 1 0,0 8-7 16,-8-2-13-16,8 5-17 0,0 8-22 0,6-1-24 15,-7 8-20-15,7 3-12 0,7 3-6 0,-7 2-2 16,6 3-1-16,0-1-6 0,8 4-14 0,-2 1-30 16,2-4-42-16,5-1-55 0,1-3-63 0,-1-4-57 15,-6 1-51-15,6-8-40 0,1-4-43 0,0-3-41 16,-7-4-48-16,0-4-25 0,0 0 16 0,0-7 45 15,-6-4 71-15</inkml:trace>
  <inkml:trace contextRef="#ctx0" brushRef="#br0" timeOffset="24575.49">6870 13401 161 0,'-6'-23'367'0,"0"2"53"15,-1 3 3-15,0 2-43 0,1-2-62 0,0 7-74 16,-1 4-55-16,0 0-38 0,7 4-25 0,0 3-18 16,0 3-20-16,7 4-18 0,0 3-3 0,-1 7-14 15,7 0-7-15,-6 2-3 0,12 2-6 0,-12 5-1 16,6-1-11-16,-7 1 4 0,8 0 1 0,-2 3-1 15,-6-7-2-15,1-3-5 0,6-1-5 0,-6-8-5 16,-7 2 2-16,6-5 9 0,-6 0 6 0,0-7 7 16,-6 0 1-16,-1 0 3 0,1-7 0 15,-1-4-6-15,0 0-2 0,1-4 0 0,0-3 8 16,0-4 5-16,-2-3 3 0,2 0 0 0,6-5-5 16,0 0-5-16,0-3-7 0,14 1-8 0,-8-2-8 15,0 9-3-15,7-1-3 0,7 5 1 0,-8 2 6 16,8 4 12-16,0 7 14 0,-1 1 12 0,-5 7 11 15,4 5 6-15,-4 5-1 0,-1 5-8 0,0 4-14 16,-6 2-12-16,-1 5-14 0,-6 3-10 0,6 1-14 16,1 2-30-16,0-2-47 0,-1 3-62 0,7-8-73 15,-6 5-68-15,6-8-68 0,-1 0-63 0,8-8-64 16,0-3-66-16,-1-4-13 0,1-3 23 16,12-4 51-16,1-7 77 0</inkml:trace>
  <inkml:trace contextRef="#ctx0" brushRef="#br0" timeOffset="24986.27">7580 13408 282 0,'14'-15'437'0,"-8"0"65"0,-12 5 39 0,-8 3-23 16,2-1-52-16,-15 5-47 0,-5 3-37 0,-1 0-19 16,-6 7-17-16,6 7-49 0,1 1-11 0,-1 3-43 15,7 0-37-15,7 8-37 0,-1-3-44 0,14 2-21 16,0-3-57-16,6 0-16 0,6-4-13 0,0-4-8 16,14 1-8-16,-7-7-2 0,13-1-5 0,0-3-3 15,7-4-24-15,-1-4 6 0,1-7 5 0,5-3 2 16,2-5 3-16,-1 1 2 0,-7-8 27 0,1 3-3 15,-7-4 6-15,0 0 7 0,-7 2 13 16,1-1 13-16,-7-3 18 0,-6 3 18 0,-1 0 9 16,1 1 11-16,-7 6 1 0,0 1-2 0,0 8-13 15,0-2-33-15,-7 9-9 0,7 3-9 0,0 7-13 16,7 8-8-16,-1 3-7 0,8 7 11 0,-2 6-9 16,-5 5-8-16,6 7-4 0,6 5 14 0,-5 2-7 15,-2 10-16-15,2-5 7 0,-2 4 8 0,2 3 0 16,-1 0-10-16,-7 7 6 0,0-3 30 0,-6 0 9 15,0-4 18-15,0-3 22 0,-6-4 23 0,-7-7 31 16,-7-4 25-16,-6-8 19 0,0-3 21 0,-6-7 14 16,-7-7 4-16,-6-5-212 0,-8-7-8 15,1-7 0-15,-7-3 0 0,0-12 0 0,-6-3 0 16,14-4 0-16,-8-8 0 0,13-6 0 0,7-5 0 16,7 2 0-16,12-3 0 0,7 3-29 0,13-1-436 15,7 3-155-15,5 0-139 0,14 4-123 0,1 0-134 16,-1 4-50-16,0 3 70 0,7 5 136 0,-1-2 150 15,13 9 168-15</inkml:trace>
  <inkml:trace contextRef="#ctx0" brushRef="#br0" timeOffset="25450.93">8349 13386 34 0,'0'-11'372'0,"0"4"64"0,-6-4 50 0,-1 4-14 0,0-2-54 0,-6 2-68 0,1 0-41 0,-2 3-17 0,2 1-3 0,-8-1-5 0,1 4-24 0,-1 4-34 0,-6-1-40 0,6 5-41 0,1 2-43 0,-1 2-39 0,7 3-25 0,0 3-15 16,6 0-11-16,-5 0-9 0,12 4 0 0,0 5 0 15,6-2-2-15,0 1-1 0,7-4-4 0,1-1-14 16,5 1-31-16,0-3-32 0,8-4-35 0,-8-4-40 16,8 0-30-16,-2-8-17 0,1-3-1 0,-6-3 7 15,6-5 17-15,-7-6 28 0,1-1 32 0,-7-7 33 16,0 0 34-16,-6 0 37 0,-1-4 37 0,-6 1 37 16,0-5 36-16,0 5 33 0,-13 3 29 15,7-4 19-15,-8 1 11 0,8 5 4 0,0 2-1 0,-1 9-10 16,0-3-14-16,7 7-16 0,-6 2-13 15,6 6-22-15,0 5-24 0,6 3-23 0,-6 4-18 16,7 4-18-16,0 2-18 0,5 5-28 0,-5-1-41 16,6-3-54-16,0 5-75 0,0-2-79 0,6-3-77 15,-12 0-74-15,6-4-84 0,0-7-96 0,0 4-39 16,0-8 22-16,1-7 49 0,-2 0 76 0,8-7 110 16</inkml:trace>
  <inkml:trace contextRef="#ctx0" brushRef="#br0" timeOffset="25750.58">8655 13309 98 0,'0'-22'395'0,"-6"4"59"0,6 3 51 16,-7 1-32-16,7 7-76 0,-7 2-91 0,1 2-67 16,6 6-39-16,6 5-31 0,1 3-25 0,0 7-23 15,-1 0-22-15,0 4-14 0,8 7-12 0,-2-2-5 16,-5 5-2-16,6-3 3 0,-6 4 9 0,5-3 8 16,-4-1 7-16,-2-3 2 0,-6-4-2 0,6 0 5 15,-6-8 2-15,0-3 9 0,0 1 8 0,-6-5 3 16,6-3-1-16,-6-4-20 0,-8-4-16 0,1-3-21 15,7-8-22-15,-1-4-17 0,0 1-7 0,7-7 1 16,0 3 8-16,0-9 1 16,7 4 4-16,6-3 8 0,-6 0 6 0,5 4 4 0,-4 1-4 0,-2 3 3 15,7 5-1-15,6-3-1 0,-6 6 3 16,7 3 10-16,0 7 8 0,5 0 5 0,1 8 2 16,-6 3-6-16,6 4-9 0,1 3-17 0,-9 5-14 15,2 4-15-15,-1 2-29 0,-11 1-53 0,-2 3-91 16,6-4-115-16,-12 5-136 0,8-8-141 0,-8 4-167 15,-8-4-132-15,-4-1-12 0,6 1 65 0,-2-7 107 16,22-1 130-16</inkml:trace>
  <inkml:trace contextRef="#ctx0" brushRef="#br0" timeOffset="26282.31">10231 13383 49 0,'-6'-15'373'0,"-7"0"70"0,-1 1 56 0,2-2-3 0,-8 7-48 0,0-3-62 0,1 4-22 0,-7 1-18 0,0 3-13 0,-1 4-23 15,1 0-37-15,1 8-42 0,-1 3-46 0,0 1-41 16,-1 1-38-16,1 6-32 0,0 3-23 16,13 3-42-16,1 4 13 0,-2 1-12 0,14-1-2 15,14 1-5-15,-2-1 0 0,1-7 15 0,13 0-39 16,0-4-21-16,7-4-27 0,-7-2-26 0,7-5-32 15,-1-3-27-15,7-8-22 0,-7-3-9 0,1-7 2 16,-7-5 12-16,7-4 27 0,-1-2 32 0,-6-4 35 16,-6 0 41-16,-7-1 39 0,1-2 37 0,-8 2 32 15,-6 4 31-15,0 1 32 0,0 2 18 16,0 5 20-16,0 7 9 0,0 4-5 0,0 0-12 16,6 7-23-16,-6 0-24 0,0 11-32 0,0 0-29 15,6 10-16-15,2 2-22 0,4 2-22 16,-5 5-33-16,6-1-51 0,6 5-67 0,-5-2-89 15,-2 0-83-15,2 2-85 0,5-9-97 16,1 2-122-16,6-9-45 0,0-4 22 0,-1-7 59 16,2 1 81-16,-1-8 118 0</inkml:trace>
  <inkml:trace contextRef="#ctx0" brushRef="#br0" timeOffset="26679.8">10981 13305 199 0,'-8'-14'423'0,"2"-5"65"0,0 5 61 0,-1-1-32 15,-13 5-61-15,8-2-49 0,-8 5-34 0,7 0-18 16,-13 3-16-16,6 4-26 0,0 0-37 0,-5 0-36 16,5 4-43-16,0 3-24 0,-6 4-27 15,7 0-29-15,6 3-24 0,6 1-20 0,7 7-9 16,0-4-25-16,7 4-19 0,6 4-12 0,6-1-6 16,1 1-5-16,-6 0-11 0,5-1-8 15,-6 5-11-15,6-4-11 0,7 3-15 0,-6-4-11 16,-1 1-4-16,-5-3 1 0,-2 2 9 0,-5-6 9 15,-7-2 18-15,-7-2 17 0,1-3 17 0,0-2 15 16,-1-3 17-16,-6-4 22 0,0 2 19 16,0-5 9-16,-6-5 4 0,5 2-1 0,-5-8-10 15,6 0-17-15,6-3-22 0,1-4-13 0,0-1-7 16,6-3-7-16,6 0-5 0,7 0-4 0,0-4-1 16,6 8-2-16,7-4 3 0,-6 4 0 15,13 3 3-15,-7 0 3 0,-1 4 4 0,1 4 1 16,-6 0 5-16,0 3 1 0,-1 4 2 0,1 0 2 15,-8 0 3-15,8 4-6 0,-13-1-24 0,-1 1-52 16,1 3-89-16,0-3-136 0,-1 1-156 16,-6-3-201-16,0-2-187 0,0 5-58 0,-6-2 26 15,-1-3 101-15,20 0 139 0,0-3 194 0</inkml:trace>
  <inkml:trace contextRef="#ctx0" brushRef="#br0" timeOffset="27293.78">11032 13404 317 0,'6'-7'381'0,"2"-4"30"0,-2 3-20 0,0-2-47 0,-6-1-56 0,0 4-50 0,0-2-24 0,0 2-7 16,0 0 0-16,0 3 0 0,0 1-3 0,0-1-9 15,0 2-9-15,0 4-13 0,0 2-12 0,0 3-18 16,0 7-12-16,6 2-13 0,-6 2-15 0,14 4-18 16,-8 0-11-16,7 3-8 0,7 2-27 0,-7-2-6 15,6 1-6-15,1 3-3 0,-7-8-7 16,1 5-6-16,-2-8 8 0,8 1-10 0,-7-8-2 16,-1 1-2-16,2-5-2 0,-2-4-3 0,8 1 2 15,-13 3 1-15,6-7 0 0,-6 0-4 16,5-4-4-16,-6 1-2 0,2-4-16 0,-2 3-24 15,0 1-35-15,1-2-42 0,6 2-53 16,-6-1-62-16,-1 1-56 0,0-5-48 0,0 5-53 16,14-8-59-16,-6 4-65 0,-1-5-37 0,-7 5 17 15,7-4 43-15,-6-1 71 0</inkml:trace>
  <inkml:trace contextRef="#ctx0" brushRef="#br0" timeOffset="27496.57">11462 13401 282 0,'-6'-15'394'16,"-1"4"53"-16,1-3-17 0,-1 6-44 0,0-4-55 15,1 5-60-15,6 4-38 0,-6-5-22 0,6 8 1 16,0 0 3-16,6 0 5 0,0 4 6 0,8 3 7 16,-1 5 4-16,-1 3-6 0,8 2-7 15,-7 2-11-15,0 6-4 0,6 5-6 0,-5-1-8 16,-2 1-16-16,8-1-25 0,-7-4-29 0,0 1-31 16,0-1-33-16,1-2-46 0,-2-4-70 15,-5-2-107-15,0-6-106 0,-7 0-119 0,6-6-117 16,-6-10-119-16,0 2-117 0,-6-8-50 0,-1-4 24 15,0-3 76-15,1-4 96 0,6-8 123 16</inkml:trace>
  <inkml:trace contextRef="#ctx0" brushRef="#br0" timeOffset="27622.01">11514 13199 50 0,'-6'-26'414'0,"6"0"73"0,-7 9 57 0,7 2 5 16,-7 3-94-16,7 6-125 0,0 2-90 0,7 4-69 15,-7 0-65-15,0 4-78 0,7 2-91 0,-1-1-120 16,1 2-190-16,-7 0-137 0,6 1-60 0,-6-1-5 15,6 3 38-15,8-2 91 0</inkml:trace>
  <inkml:trace contextRef="#ctx0" brushRef="#br0" timeOffset="28128.06">12608 13614 219 0,'0'2'483'0,"0"-2"99"0,0 5 96 0,0-5 8 0,0 0-67 0,7-5-59 0,6 5-52 0,-1-2-46 0,15 2-50 0,-1 0-55 16,-6-5-57-16,12 5-54 0,1 0-47 0,-1-3-44 15,7 3-37-15,0 0-32 0,1-4-25 0,-2 4-20 16,1-4-17-16,1 4-11 0,-1-3-13 0,0 3-24 16,-13 0-39-16,0 0-54 0,-7 0-72 15,1 0-88-15,-6 0-91 0,-2 0-86 0,-6 0-65 16,-6 0-53-16,-6-4-51 0,0 4-66 15,-8-4-18-15,2 4 42 0,-8-3 68 0,1-1 91 16,5 1 114-16</inkml:trace>
  <inkml:trace contextRef="#ctx0" brushRef="#br0" timeOffset="28381.04">12778 13408 72 0,'0'0'402'0,"0"0"64"0,0 0 49 16,0 0 0-16,6 0-72 0,14 0-81 15,-7 0-50-15,0 0-20 0,12 0-8 0,2 0-11 16,-1 4-20-16,0-4-23 0,6 0-24 16,1 3-27-16,-7-3-32 0,7 4-36 0,-7-1-34 15,6-3-40-15,-12 5-62 0,6-2-98 0,-7 1-122 16,8-4-133-16,-15 0-178 0,2-4-173 0,-8 1-57 15,7-2 30-15,13-5 87 0,6 2 113 16</inkml:trace>
  <inkml:trace contextRef="#ctx0" brushRef="#br0" timeOffset="29406.25">14757 12496 194 0,'0'-15'412'0,"0"0"60"0,-6 5 45 0,0-5-33 0,-1 4-70 0,-6 0-49 0,0 0-30 0,6 7-17 0,1 1-19 0,-1-1-36 0,1 8-46 0,0 3-47 15,6 12-40-15,12 6-35 0,-5 7-27 0,6 12-14 16,6 5-7-16,1 6-5 0,0 7 0 0,5 3-4 16,1 2-4-16,7 2-8 0,-1-6-22 15,-5 2-2-15,5-2-3 0,1-9 0 0,-1 2 1 16,2-9 0-16,-9-7 14 0,1-3-3 0,-6-7 2 16,-7-2 22-16,0-9 32 0,-7-4 28 15,-6-8 15-15,-6-4 17 0,-7-6 6 0,-14-4-12 16,8-8-18-16,-13-4-10 0,-1-6 1 0,7 3-2 15,-6-4-1-15,12 1-8 0,7-1-15 16,0 0-14-16,13 8-15 0,0-1-17 0,13 1-15 16,0 4-15-16,7-1-6 0,12 4-39 0,1 4-32 15,6 3-35-15,-1 4-30 0,2 4-25 0,-1 3-27 16,-7 4 15-16,-5 4 17 0,-8 3 26 16,-12 4 26-16,-1 4 34 0,-12 3 29 0,-14-3 23 15,0 3 21-15,-5 1 13 0,-15-1 12 0,1 0 3 16,0-4 2-16,1-6-4 0,4-1-7 0,2-3-22 15,6 0-49-15,6-8-77 0,1-3-92 16,6-4-100-16,13-4-131 0,0-7-167 0,13-3-77 16,6-5 9-16,14-3 60 0,12-4 82 0,8 0 125 15</inkml:trace>
  <inkml:trace contextRef="#ctx0" brushRef="#br0" timeOffset="29603.51">15605 13030 335 0,'0'-3'457'0,"-8"3"60"0,8-4 22 0,-6 8-69 16,6-1-100-16,-6 6-67 0,6 5-37 0,6 4-20 16,-6 4-14-16,6 0-13 0,2 7-19 0,-2 0-32 15,6 1-37-15,-4 3-38 0,4 0-30 0,1-5-32 16,1 6-41-16,-2-8-64 0,2 3-78 0,-8-7-91 16,0-3-101-16,1-5-138 0,-7-3-149 15,-7-4-39-15,7-7 25 0,-6-4 61 0,6-3 85 16</inkml:trace>
  <inkml:trace contextRef="#ctx0" brushRef="#br0" timeOffset="29725.96">15617 12968 5 0,'0'-36'422'0,"-6"3"86"0,6 3 64 0,-14 5 28 16,2 3-102-16,-1 8-137 0,6-1-116 0,7 4-100 16,0 3-105-16,0 5-99 0,7 3-100 0,6 0-131 15,-13 3-178-15,0 5-78 0,0-1-10 0,6 7 24 16,0 1 59-16</inkml:trace>
  <inkml:trace contextRef="#ctx0" brushRef="#br0" timeOffset="30096.58">16002 13060 176 0,'0'-7'420'0,"0"0"66"0,0 2 61 16,0 3-34-16,0 2-74 0,0 0-66 15,-7 0-50-15,0 2-31 0,1 3-26 0,0 5-23 16,6 0-28-16,0 7-23 0,6 0-21 0,0 2-23 16,8 2-24-16,-14 5-29 0,13 4-28 0,-7-1-24 15,7 0-16-15,6 4-21 0,-5-6-40 0,-1 0-59 16,0 0-77-16,0-2-86 0,7-6-89 0,-8-1-92 16,-5-7-94-16,6-4-113 0,-7-3-19 15,1-4 35-15,-1-8 63 0,0 1 86 0</inkml:trace>
  <inkml:trace contextRef="#ctx0" brushRef="#br0" timeOffset="30464.98">16341 13130 293 0,'-8'-11'415'0,"2"0"56"16,0 3 8-16,-7 1-41 0,13 0-59 16,-7 4-47-16,-6 3-27 0,7 3-14 0,-14 4-7 15,7 3-11-15,-7 2-26 0,8 6-25 0,-2 1-31 16,2 2-28-16,4 2-39 0,8 2-35 15,0 1-30-15,14-1-25 0,-8-3-10 0,14 4-9 16,-1-5-8-16,7-1-3 0,0-6-4 0,1 1-11 16,5-8-16-16,-6 0-11 0,1-7-11 0,5-3-8 15,-13-5 0-15,7-2 5 0,0-5 11 0,-13-3 11 16,-6-5 12-16,0 1 19 0,-7 0 19 16,0-3 22-16,-7 3 21 0,-6-4 20 0,6 5 22 15,-5 2 18-15,-2-4 11 0,8 9 3 0,0 3-3 16,-8 4-12-16,14 0-22 0,-6 7-16 15,6 0-16-15,0 7-12 0,6 0-11 0,-6 4-8 16,14 8 3-16,-8-1-9 0,0 3-17 0,1 2-28 16,6-1-42-16,0 3-60 0,0-3-77 0,6 0-91 15,-5-4-91-15,-2 0-83 0,2-2-72 16,-1-5-61-16,-1-1-65 0,2-5-35 0,-2-5 32 16,-4 0 68-16,11-5 88 0,-6-5 110 0</inkml:trace>
  <inkml:trace contextRef="#ctx0" brushRef="#br0" timeOffset="30760.3">16751 13166 158 0,'0'-14'406'0,"0"-1"65"16,0 4 51-16,0 4-34 0,-7-1-71 0,0 0-78 16,7 8-45-16,0 0-29 0,0 8-30 0,0 3-31 15,7 0-33-15,0 3-28 0,-1 5-35 16,7-1-32-16,0 1-26 0,-7-1-20 0,1 1-12 16,6-1-6-16,-6-4-5 0,5 1-2 0,-5-5 0 15,0-2-1-15,-1 1 6 0,0-7 4 16,-6-2 2-16,0-2 0 0,0-7 1 0,0 1 3 15,0-6-8-15,8 0 4 0,-8-5 3 0,6 2 11 16,-6-6 14-16,6 2 22 0,-6-2 25 0,7 1 26 16,-7 0 25-16,6 0 31 0,1 8-2 0,-7-1-9 15,6 4-13-15,-6 4-3 0,7 0-14 16,-1 7-26-16,0 0-5 0,2 7-8 0,-2 4-9 16,7 3-36-16,-7 1-30 0,8 7-53 0,-2 0-66 15,2 3-84-15,5-3-104 0,1 4-105 0,-1 0-92 16,-6-4-60-16,13-3-54 0,-6-2-48 15,13-6-35-15,-8 0 19 0,7-4 59 0,8-7 72 16,-7 0 97-16</inkml:trace>
  <inkml:trace contextRef="#ctx0" brushRef="#br0" timeOffset="31156.81">17448 13240 122 0,'6'-15'395'0,"0"4"74"0,-6 0 59 0,-6 4-12 0,-7 0-43 0,-6 2-64 0,5 5-45 16,-12 0-37-16,7 7-35 0,-7 5-40 15,-1-1-44-15,8 8-43 0,0-2-38 0,5 2-33 0,8-1-23 16,6 0-23-16,6-3-18 0,1-1-14 15,6 2-7-15,7-9-6 0,-8 0-9 0,15-3-5 16,-1-8-6-16,0 1-6 0,-1-5-2 0,9-6-3 16,-9-2 2-16,1-2 6 0,0 0 8 15,-6 0 16-15,-7-4 12 0,1 3 19 0,-2-2 23 16,-6 3 27-16,-6-1 29 0,7 1 31 0,-7 3 25 16,0 4 19-16,7 4 9 0,-7 3-7 15,6 8-12-15,-6-1-33 0,7 12-31 0,5 3-30 16,-4 8-28-16,4 3-22 0,8 4-19 0,-1 11-10 15,13 0-5-15,1 8-1 0,0 2 1 16,0 5 5-16,-8-1 4 0,1 2 16 0,-12-2 33 16,5 0 45-16,-19-3 51 0,0 0 52 0,-6-6 66 15,-7-5 51-15,-7-5 34 0,-12-2-285 16,-7-5-73-16,-1-5 0 0,-11-9 0 0,-8-4 0 16,6-6 0-16,-12-8 0 0,0-11 0 0,0 0 0 15,0-11 0-15,0-3 0 0,7-5 0 0,5-3 0 16,8 0 0-16,19 0 0 0,6-4 0 0,0 4 0 15,8 1 0-15,12-2-409 0,12 5-743 16,-5 3-187-16,12 1-25 0,8-1 92 0,11 8 196 0,21-4 247 16,6 0 258-16</inkml:trace>
  <inkml:trace contextRef="#ctx0" brushRef="#br0" timeOffset="31587.6">18326 13144 159 0,'7'-7'410'0,"-1"0"64"0,-6-1 49 0,-6 1-19 0,-1 0-42 0,1 2-46 0,-14 2-27 0,8 0-13 0,-15 3-20 0,8-4-22 0,-8 4-40 0,-5 4-43 0,7 2-43 16,5-1-37-16,-6 6-25 0,-1 0-38 0,8 3-22 15,0 1-23-15,6 3-19 0,6 4-18 0,0 0-14 16,7-3-10-16,7 2-12 0,6 1-23 0,0-3-33 16,7-1-38-16,-1-4-39 0,1-2-42 15,6-1-35-15,-6-7-20 0,5-1-6 0,1-6 7 16,0-5 14-16,0 1 24 0,-6-8 35 0,-1-2 35 16,1-3 34-16,-7-2 36 0,0 0 34 15,-6-3 34-15,-7-1 28 0,6 4 24 0,-6 0 25 16,-6 0 26-16,6 4 26 0,0 0 22 0,-7 7 30 15,0 3-2-15,7 1-11 0,-6 7-15 0,6 4-20 16,-7 4-28-16,7 6-43 0,0 4-18 16,7 4-12-16,-1 0-21 0,8 3-34 0,-8 1-50 15,8 0-63-15,-2-4-76 0,8 0-86 0,-7 0-83 16,7-4-90-16,-8-7-89 0,8-1-90 0,-1-5-3 16,1-10 45-16,0 3 68 0,5-14 99 15</inkml:trace>
  <inkml:trace contextRef="#ctx0" brushRef="#br0" timeOffset="31905.23">18620 13115 141 0,'-7'-18'401'0,"0"-1"63"16,1 1 45-16,0 4-31 0,0 2-74 16,-2 5-80-16,2 3-54 0,6 4-29 0,0 4-21 15,6 3-24-15,2 5-21 0,-2 6-23 0,0 1-22 16,0 1-25-16,8 3-25 0,-1 3-15 16,-7 3-12-16,8-3-10 0,-8 3-3 0,6 0-7 15,-5-3 3-15,0-3 1 0,-1-3 1 0,1-1 12 16,-1-8 18-16,-6 0 18 0,0-3 4 15,-6-8 1-15,-7-5-6 0,-1-2-10 0,2-3-19 0,-2-5-16 16,2-4-12-16,-8-3-3 0,7 0 4 0,7-7 4 16,0 3 5-16,-8-3 0 0,14 0 4 15,0-1 1-15,6 5-1 0,8-1-7 0,-2 3-1 16,2 3-2-16,5 4 8 0,1 2 13 16,6 7 15-16,7 3 19 0,-7 4 19 0,-1 7 21 15,7 4 2-15,-5 5-5 0,-7 5-14 0,-1 2-20 16,-6 2-32-16,-7 4-54 0,1 0-84 0,0 1-126 15,-14-1-169-15,7-4-186 0,-7 2-240 16,-5-7-157-16,5 3-34 0,-6-9 61 0,19 2 135 16,14-9 168-16</inkml:trace>
  <inkml:trace contextRef="#ctx0" brushRef="#br0" timeOffset="32928.86">20215 12932 54 0,'-6'-16'396'0,"-1"3"74"0,-5 1 65 0,4 2 11 0,-4 6-54 0,5-1-71 0,0 5-49 0,1 9-28 0,6 1-25 0,0 8-33 0,0 1-45 15,13 6-44-15,-6 5-42 0,5 3-41 16,8 0-39-16,6 4-29 0,1-4-23 0,5-5-9 15,-6 2-9-15,13-4-8 0,-6-1-4 16,6-10-5-16,-1-4-2 0,2-4-4 0,-7-7-2 0,-1-7 0 16,1-4 2-16,-7-4 2 0,0-10 7 0,-7-1 12 15,-5-4 21-15,-2-2 18 0,-6 0 42 16,-6-5 40-16,-6 0 39 0,-6 0 39 0,4 4 28 16,-4 3 31-16,-1 5 1 0,6 7-8 15,-6 4-17-15,7 2-29 0,0 8-37 0,-2 8-38 16,8 11-35-16,0 2-28 0,8 10-19 0,-2 6-9 15,0 7-12-15,7 4-9 0,0 6-5 0,0 6-2 16,1 6 0-16,-2 1 4 0,-6 4 16 16,8-3 21-16,-8-1 20 0,1 4 23 0,-7-10 29 15,-7 2-65-15,-6-4-62 0,0-12 0 0,-7 1 0 16,-5-7 0-16,-7-7 0 0,5-8 0 0,-12-4 0 16,0-7 0-16,0-6 0 0,0-10 0 0,-1-6 0 15,2-4 0-15,-8-3 0 0,7-7 0 16,6-1 0-16,1-7 0 0,5 4 0 0,8-4 0 15,0 0 0-15,6 0 0 0,13 0 0 0,0 3 0 16,6 5 0-16,7-1 0 0,0 3 0 16,6 6-623-16,1-2-374 0,13 5-125 0,-1 0-99 15,7 2 44-15,7 1 140 0,7 0 187 0,4 4 188 16,9-4 207-16</inkml:trace>
  <inkml:trace contextRef="#ctx0" brushRef="#br0" timeOffset="33288.25">21310 13103 108 0,'-7'-14'447'0,"1"8"101"0,-14-6 98 0,6 7 47 0,-11 3-30 0,5-2-46 0,-12 8-48 0,-1-2-46 0,1 7-57 0,-7 2-76 16,5 3-80-16,2 5-80 0,7 2-65 0,5 1-50 16,7 5-41-16,0-2-29 0,13 1-25 15,0 3-14-15,6-4-18 0,8 4-27 0,-2-6-43 0,8 2-47 16,6-6-56-16,-7-1-53 0,14-7-35 15,-1-8-18-15,1-3 2 0,-1 0 14 0,-6-10 33 16,1-1 42-16,-1-7 38 0,-6-4 42 0,6 0 42 16,-13-3 45-16,6-2 37 0,-12-2 26 15,-1-1 39-15,0-2 34 0,-6 6 39 0,0-4 39 16,0 9 41-16,0-1 39 0,0 3 22 0,0 7 7 16,-6 6-1-16,6 2-12 0,0 4-24 0,0 8-32 15,0 3-38-15,0 3-37 0,6 8-39 16,-6 0-44-16,14 4-53 0,-8 4-72 0,1-1-94 15,-1 0-96-15,14 1-135 0,-8-2-146 0,2-2-118 16,5-7-114-16,-6 2-116 0,6-9-18 16,1-2 75-16,-7-2 122 0,7-5 128 0,6-6 153 15</inkml:trace>
  <inkml:trace contextRef="#ctx0" brushRef="#br0" timeOffset="33595.75">21616 13166 143 0,'-14'-26'416'0,"1"1"70"0,-6 3 56 0,6 4-29 16,0-1-79-16,0 9-89 0,6 3-63 0,7 2-43 15,0 5-35-15,0 7-36 0,7 1-33 16,6 9-27-16,0 3-25 0,7-3-19 0,-1 10-20 0,-6-2-18 16,0 4-12-16,7-3-5 0,-14 4-2 15,7-5-2-15,0 1-2 0,-6-3 2 0,-1-6 2 16,-6 2 5-16,0-8 6 0,0-1 4 0,0-6 3 16,-6-8 4-16,-1-3 5 0,1-4 4 15,-8-3 3-15,8-5 9 0,0-4 14 0,0 3 16 16,6-10 20-16,-8 1 15 0,2 0 12 0,6-1 3 15,0 1-8-15,14 2-14 0,-8 2-23 16,6 3-20-16,2 5-19 0,5 1-11 0,1 9 7 16,-1 0 18-16,1 7 15 0,0 7 5 0,-1 0 6 15,-6 9-8-15,0 1-18 0,0 5-40 0,0 3-70 16,-7 2-91-16,8 2-127 0,-2 1-127 0,2-5-132 16,-1 1-143-16,-1-5-147 0,8-2-21 15,0-2 61-15,-1-5 98 0,7-5 117 0</inkml:trace>
  <inkml:trace contextRef="#ctx0" brushRef="#br0" timeOffset="33980.71">22254 13133 18 0,'-7'-25'406'0,"1"3"94"0,-7 2 83 0,-7 3 43 15,-6 7-30-15,0 1-62 0,-7 6-48 0,8 3-35 16,-9 12-22-16,2-2-32 0,13 12-38 16,-7 0-35-16,6 4-28 0,7 2-29 0,0 2-34 15,6 3-33-15,1-3-36 0,6-5-34 0,13 1-39 16,0-8-30-16,0-4-25 0,13-6-23 0,-6-5-16 15,6-6-25-15,7-8-21 0,-7-7-21 0,6-4-17 16,1-4-5-16,-8-3 4 0,9-5 15 16,-9 5 21-16,-5-3 27 0,0 2 25 0,-1 5 25 15,-6 3 22-15,0 3 24 0,-7 4 16 0,-6 8 19 16,7 7 6-16,-7 4 9 0,7 7-3 0,-1 8-16 16,0 1-19-16,8 11-23 0,-1 2-18 15,6 3-24-15,0 5-18 0,1 6-2 0,0 4 0 16,-1 1 11-16,1 3 22 0,-7-1 37 0,0 2 48 15,-7-9 54-15,1 5 6 16,-7-8-176-16,0-4 0 0,-13-4 0 0,0-3 0 0,-6-7 0 16,-1-4 0-16,-6-4 0 0,-7-11 0 0,-6 1 0 15,-7-11 0-15,1-2 0 0,-1-9 0 0,1-4 0 16,-1-1 0-16,1-6 0 0,6-5 0 16,-1 1 0-16,7 3 0 0,15-2 0 0,-2 5-319 15,0 2-1338-15,7-2-8 0,7 4 103 0,6 1 230 16,26 4 352-16,7 7 444 0</inkml:trace>
  <inkml:trace contextRef="#ctx0" brushRef="#br0" timeOffset="35792.93">24605 11979 261 0,'6'-14'506'16,"-6"-1"82"-16,-6 4 67 0,6 4-21 0,-14-1-110 0,8 5-85 0,6 3-45 0,0 3-16 0,14 8-8 0,-2 4-11 0,2 11-9 15,5 3-20-15,1 11-22 0,-1 8-24 16,7 6-19-16,0 9-12 0,-6 7-14 0,6 7-11 16,-7 3-14-16,7 1-23 0,0 7-30 0,1-4-29 15,5 4-31-15,-6 0-74 0,7-8-27 0,-1-7 0 16,1-3 0-16,-1-4 0 0,1-11 0 16,-7 0 0-16,0-11 0 0,-7-7 0 0,1-5 0 15,-14-6 0-15,1-8 0 0,-7-3 0 0,0-11 0 16,-7-4 0-16,-5-7 0 0,-2-8 0 0,2-3 0 15,-2-8 0-15,1 1 0 0,1-5 0 16,-2-3 0-16,2 0 0 0,5 0 0 0,7 1 0 16,7-2 0-16,5 1 0 0,2 4 0 0,11 0 0 15,-5 4 0-15,12 5 0 0,1 3 0 0,-1 2 0 16,8 7 0-16,-7 8 0 0,-1 4 0 16,-6 3 0-16,-7 8 0 0,-5 7 0 0,-8 0 0 15,-6 7 0-15,-13 1 0 0,-6 2 0 0,-1 1 0 16,-6 1 0-16,-7-1 0 0,7-1 0 0,1-7 0 15,-9 1 0-15,9-3 0 0,5-5-256 0,0 1-254 16,8-12-168-16,5 0-138 0,7-11-121 16,0-3-139-16,0-1 18 0,13-9 117 0,7 2 157 15,6-8 158-15,7 2 168 0</inkml:trace>
  <inkml:trace contextRef="#ctx0" brushRef="#br0" timeOffset="36141.08">25706 12976 33 0,'13'-11'430'15,"-7"-1"97"-15,1 2 95 0,-7 3 60 0,0-1-39 16,0 5-75-16,-7-1-70 0,7 4-53 16,-6 4-52-16,-1 3-49 0,1 4-48 0,-1 7-38 15,0 4-31-15,1 4-32 0,12 4-20 0,1-3-49 16,6 4-45-16,0 2-31 0,0-1-24 0,6-3-19 16,-5-2-43-16,12-2-28 0,-1-7-38 15,2-2-39-15,5-6-37 0,1-3-25 0,-1-10-10 16,2-1 15-16,-2-6 32 0,-7-9 33 0,9 1 37 15,-15-4 39-15,-6-5 43 0,0-2 46 0,-7-3 42 16,-6-1 45-16,0 2 46 0,0 6 44 0,-6 0 27 16,-7-1 23-16,0 4 9 0,6 7-8 15,1 1-26-15,0 3-38 0,-2 4-36 0,2 7-44 16,0 4-40-16,6 3-31 0,0 7-19 0,6 5-12 16,0 3-9-16,2 3-16 0,4 4-44 15,-5 1-81-15,-1-1-113 0,1 1-130 0,6-5-153 16,-7 1-133-16,20-4-114 0,-6-4-100 0,-1-6-36 15,-5-2 52-15,12-6 112 0,-7-4 123 16,7-4 145-16</inkml:trace>
  <inkml:trace contextRef="#ctx0" brushRef="#br0" timeOffset="36325.96">26376 12909 21 0,'-6'-32'388'16,"-7"2"70"-16,7 5 54 0,-2 6 7 0,8 1-69 15,-6 4-96-15,6 7-59 0,6 2-25 0,2 10-4 16,-2 2-4-16,7 4 1 0,-7 3 0 15,8 5 1-15,4 2-18 0,2 5-15 0,7 7-24 16,-15-3-28-16,8 3-30 0,-7 3-34 0,0 0-31 16,0-2-45-16,0-1-75 0,-6-4-96 0,5 0-118 15,-4-3-122-15,-2-4-119 0,7-4-127 0,-7-3-113 16,14-8-43-16,-8 0 43 0,15-7 84 16,5-7 101-16,8 0 128 0</inkml:trace>
  <inkml:trace contextRef="#ctx0" brushRef="#br0" timeOffset="36646.11">26988 12965 115 0,'-6'-22'434'0,"0"4"79"0,-8 2 69 0,-5 2 9 0,-1 3-67 16,-12 4-77-16,6 2-54 0,-1 5-34 0,-5 5-30 15,7 2-40-15,-2 4-47 0,8 3-50 16,-1 5-44-16,7-1-43 0,7 4-37 0,6 0-32 16,0 0-20-16,6 5-11 0,0-6-13 0,8 2-25 15,-1-6-33-15,0 2-34 0,6-5-41 0,1-3-50 16,-1 0-44-16,1-4-30 0,0-7-17 0,6-3 0 15,-1-4 13-15,1-5 30 0,0-2 43 16,-6-4 49-16,7-4 51 0,-15 0 53 0,1-3 53 16,0-2 54-16,-6-2 56 0,-1 4 54 0,-6-1 53 15,0 3 45-15,0 3 41 0,6 0 29 16,-6 6 8-16,0 3-14 0,0 3-34 0,0 8-30 16,0 4-44-16,0 3-48 0,0 8-45 0,0 7-31 15,0 0-27-15,8 8-33 0,-2-1-60 0,0 0-94 16,8 0-101-16,-2 1-134 0,1 0-127 15,1-10-120-15,5 3-106 0,0-5-99 0,1-3-13 16,-7-8 76-16,7-3 94 0,12-4 112 16</inkml:trace>
  <inkml:trace contextRef="#ctx0" brushRef="#br0" timeOffset="36847.53">27582 12785 231 0,'0'-37'465'15,"-8"4"83"-15,2 1 83 0,-7 10-13 0,7 0-80 16,-1 7-75-16,1 7-48 0,6 6-22 0,-7 2-22 0,7 7-28 15,7 7-20-15,-7 4-11 0,6 7-12 16,-6 5-22-16,7 3-28 0,-7 4-25 0,6 3-23 16,-6 0-23-16,7 1-28 0,5 3-32 15,-4 0-27-15,-2-4-29 0,0-1-25 0,7-2-20 16,1 0-38-16,-8-4-56 0,6-3-92 0,2-5-118 16,-8-6-145-16,8-5-151 0,-1-3-130 0,-1-6-139 15,-5-5-107-15,6-8 17 0,-7-3 90 16,8-4 128-16,-8-7 140 0</inkml:trace>
  <inkml:trace contextRef="#ctx0" brushRef="#br0" timeOffset="36962.68">27497 13005 223 0,'19'0'282'0,"14"4"-15"16,6-1-112-16,-6-3-180 0,5-3-128 0,8-1-77 15,-7 4-34-15</inkml:trace>
  <inkml:trace contextRef="#ctx0" brushRef="#br0" timeOffset="38170.71">18496 14474 349 0,'-7'-15'495'0,"1"1"71"0,6 6 40 0,-7 1-71 0,14 4-102 0,-1-2-76 0,1 10-48 0,12 5-29 0,1 5-20 16,6 4-11-16,7 6-14 0,-7 8-11 0,7 4-11 15,-1 6-5-15,1 6 8 0,-1 1 3 0,-13 6-3 16,7 2-7-16,-6 1-16 0,0 7-23 0,-1-4-28 16,-6 0-32-16,6 4-26 0,1-4-27 15,0-7-18-15,5 0-14 0,-5-6-11 0,0-9-7 16,-1-4-7-16,1-8-9 0,-7-8-13 0,0-6-14 15,-6-2-10-15,-1-12-9 0,0-4-10 0,1-7-4 16,-7-8 6-16,-7 1 9 0,-5-8 9 0,-8 1 13 16,-7-5 9-16,2 1 6 0,-7 4 4 0,-8-1 4 15,1 0 0-15,-6 8-1 0,5 3 4 0,-5 1 4 16,-1 3 2-16,1 7-1 0,6 1-2 16,-7 6 5-16,7 4 0 0,13 1 4 0,-7 6 6 15,7 1 3-15,6-1 3 0,1 1-2 0,13 3-5 16,-1 5-5-16,7-1-12 0,0-4-28 0,7 0-53 15,6 1-81-15,-1-1-102 0,15-7-110 0,-1-1-109 16,0-2-99-16,6-5-110 0,1-3-97 0,6-3 8 16,1-5 60-16,11-2 89 0,8-5 111 15</inkml:trace>
  <inkml:trace contextRef="#ctx0" brushRef="#br0" timeOffset="38483.36">19375 15027 373 0,'-13'-4'482'0,"-7"4"72"0,-6 4 46 0,0 3-44 0,-6 5-91 16,-1 6-63-16,1 1-57 0,13 2-46 16,-8 5-58-16,14-1-63 0,7 5-52 0,-7-1-47 15,13-3-28-15,6 3-25 0,1 0-14 0,5-6-12 16,2-6-20-16,6 3-25 0,-1-10-33 0,7-3-32 16,0-3-30-16,-6-8-14 0,12 1 0 0,-6-8 14 15,6-4 28-15,-12-4 28 0,6 1 37 16,-6-4 29-16,-1 0 34 0,-5 0 32 0,-2-3 41 15,-5 3 38-15,0 0 42 0,-7 0 39 0,-7 3 34 16,0 1 32-16,7 4 15 0,-6 3 5 16,6 4-14-16,-6 3-21 0,6 4-37 0,-8 7-45 0,8 0-45 15,-6 4-40-15,6 7-31 0,0 1-28 0,6 2-26 16,-6 5-44-16,8 0-67 0,4 3-99 16,2-3-120-16,-2 0-139 0,1 0-133 0,13-9-127 15,-6 6-141-15,-7-9-12 0,13-3 63 0,-6-4 109 16,12-2 127-16,7-5 154 0</inkml:trace>
  <inkml:trace contextRef="#ctx0" brushRef="#br0" timeOffset="38796.67">19837 15068 363 0,'-6'-19'437'0,"-8"8"47"0,2 0-5 0,12 7-59 0,0 8-89 16,0 0-56-16,6 11-32 0,8-1-8 15,-8 5 4-15,0 6-21 0,8 4-12 0,-1 0-23 16,-7 5-18-16,8-1-18 0,-2 3-25 0,1-3-4 15,0-4-2-15,0 2-1 0,1-6 3 16,-8-7 0-16,-6 0 7 0,6-7 18 0,-6-4 19 16,0 1 2-16,0-8-9 0,0-4-8 0,-6-7-17 15,0 0-24-15,6-7-22 0,-7-4-10 0,7 1 2 16,0-10 7-16,0-1 9 0,0-1 10 0,7 0 12 16,5 0 20-16,14-4 16 0,-6 5 11 0,13 6 2 15,-1 0-1-15,1 5-4 0,6 5-10 16,-1 1-15-16,2 8-40 0,5 7-93 0,-6 4 0 15,1 7 0-15,-8 7 0 0,-5 1 0 0,-2 10 0 16,-12 1 0-16,0 2 0 0,-13 8-107 0,-6-3-323 16,-1 0-223-16,1 2-218 0,-7-2-246 0,6-3-83 15,1-1 37-15,0-4 137 0,12-3 206 0,7-4 224 16</inkml:trace>
  <inkml:trace contextRef="#ctx0" brushRef="#br0" timeOffset="39625.44">14830 15774 240 0,'0'-11'429'0,"0"4"59"0,0 0 31 0,0 4-52 0,-8 6-86 0,8 0-64 0,0 8-41 0,0 7-19 0,8 5-5 0,-2 6 0 0,7 5-4 16,0 3-9-16,0 6-14 0,7 1-12 0,-1 7-21 15,7 0-25-15,-6 1-23 0,6 2-24 16,6-2-22-16,1-1-21 0,-1-4-16 0,-5-3-19 15,5-3-15-15,1-4-11 0,-1-4-6 0,1-8-4 0,-7 1 2 16,-7-8 18-16,1-7 40 0,-8 1 50 0,-4-6 48 16,-8-2 44-16,-8-8 48 0,-11 1 25 0,-1-4 7 15,-6-5-7-15,0-2-9 0,1-4-13 16,-9-1-56-16,9-4-203 0,5 3 0 0,-6-7 0 16,13 2 0-16,7-1 0 0,-1 1 0 0,20-2 0 0,0 6 0 15,7-5 0-15,6 9 0 0,-1-2 0 16,9 4 0-16,-9 8 0 0,15 4 0 0,-1 3 0 0,6 3 0 15,1 8 0-15,-7 3 0 0,-1 8 0 0,-11 1 0 16,5 5-51-16,-12 2-7 0,0 3 12 0,-7 0 11 16,-13 3 12-16,0-2 10 0,-7-1 5 15,-6-1 4-15,0 1 3 0,-7-7 3 0,1-4 2 16,-13 0 0-16,-1-7-3 0,1-1-14 0,6-6-27 16,-7-5-45-16,-7-3-64 0,8-3-90 0,-1-5-112 15,1 1-119-15,6 0-107 0,-1-4-86 0,15 4-74 16,-8-8-77-16,7 4-50 0,1 0 43 0,4-3 87 15,8 2 105-15,20 1 122 0</inkml:trace>
  <inkml:trace contextRef="#ctx0" brushRef="#br0" timeOffset="39824.94">15715 16273 237 0,'6'-18'515'0,"1"3"116"0,-14 4 112 15,7 0 22-15,0 4-80 0,0 2-78 0,0 5-72 16,7 8-63-16,0 0-70 0,5 10-66 0,2 0-63 15,5 4-54-15,-6 7-52 0,6 1-45 0,1 3-44 16,-6 0-32-16,-2-1-39 0,1 2-61 0,0 1-93 16,0-4-115-16,-7-2-135 0,8-3-146 0,-1-5-139 15,-7-5-144-15,1-6-70 0,-1-2 27 16,7-8 94-16,1-4 121 0,-2-3 145 0</inkml:trace>
  <inkml:trace contextRef="#ctx0" brushRef="#br0" timeOffset="39926.96">15982 16046 135 0,'-13'-34'425'0,"6"9"58"0,-12 6 37 0,12 2-49 0,-6 6-134 16,1 0-142-16,4 6-126 0,2 2-126 0,0 6-153 15,-1 2-164-15,1-3-81 0,6 7-25 0,0 2 12 16,13-1 56-16</inkml:trace>
  <inkml:trace contextRef="#ctx0" brushRef="#br0" timeOffset="40247.93">16249 16196 402 0,'-13'-8'536'0,"-6"1"99"0,-1 3 86 0,0 1-32 16,7 0-77-16,7-1-78 0,-7 4-77 0,13-5-71 0,-7 10-75 16,7-1-73-16,7 2-59 0,-7 5-41 0,13 5-18 15,-7-2-15-15,7 4-7 0,7 4-16 0,-7 4-13 16,6-1-12-16,1 5-14 0,-7-1-16 16,13 1-33-16,-13-1-44 0,0 0-68 0,6 1-91 0,1-5-106 15,0-3-104-15,5 0-95 0,-11-4-63 0,-14-4-51 16,0 1-51-16,6-7-21 0,-6-1 42 15,20-3 74-15,-7-1 83 0,7-6 108 0</inkml:trace>
  <inkml:trace contextRef="#ctx0" brushRef="#br0" timeOffset="40595.96">16763 16309 165 0,'0'-17'449'0,"0"-2"85"0,-6 4 85 0,-7 5 12 15,0-2-50-15,-6 5-55 0,5 7-37 0,2-4-26 16,-2 8-28-16,-5 3-42 0,-1 0-47 0,0 5-46 15,1 6-47-15,-1 1-43 0,2 1-45 16,-2 7-40-16,6-5-37 0,8 3-27 0,-1 1-20 0,7-1-18 16,7 1-11-16,-1-3-8 0,8-3-9 0,6 3-21 15,-8-4-30-15,14-5-30 0,-7-3-34 0,7-4-26 16,7-3-23-16,-7-4-7 0,7-4 8 16,-1-3 26-16,-6-4 27 0,7-3 25 0,-13-5 30 15,6 1 29-15,-13-7 26 0,6 2 28 0,-12-3 31 16,-1-3 31-16,-6 0 31 0,-6 4 38 0,-1 0 36 15,7-2 27-15,-6 5 15 0,-7 7 20 0,6 1 10 16,1 3-6-16,-8 7-22 0,8-3-32 0,0 11-39 16,-1-1-43-16,0 9-40 0,7-2-47 0,0 8-33 15,7 4 0-15,0-3-18 0,5 3-84 0,2 4-79 16,-1-1-95-16,6-3-121 0,-6 3-128 0,13-3-107 16,-6-2-75-16,-1-3-55 0,-5-2-47 0,12-3-40 15,-13-2 47-15,13-6 91 0,-7-4 101 16,1 0 116-16</inkml:trace>
  <inkml:trace contextRef="#ctx0" brushRef="#br0" timeOffset="40936.25">17207 16361 3 0,'0'-26'388'0,"0"-3"89"0,-8 3 71 0,-11 4 34 0,6 4-29 0,0 0-61 15,1 2-50-15,-2 6-40 0,1 6-38 0,13 0-46 16,-6 8-53-16,12 3-51 0,-6 5-43 0,7 6-35 16,-1 1-27-16,8 6-23 0,-2 0-20 0,8 1-18 15,-7-1-11-15,7 5-1 0,-1-4 1 0,0-1 3 16,-6 1 2-16,1-8 4 0,-2 1-1 15,2-6-3-15,-2-1 0 0,-12-1-1 0,7-7-6 16,0-4-2-16,-7 0-6 0,0-7-6 0,6-4-8 16,-6 0-4-16,0-7-3 0,0-1-4 0,0-6 3 15,0-1-1-15,7-4 4 0,-7-2 2 0,6-1 9 16,8-1 11-16,-8 5 14 0,6 0 11 0,-5 4 10 16,6 2 4-16,0 4 1 0,-7 5 0 0,2 3 6 15,4 4 10-15,-5 7 6 0,0 0 3 0,-1 11-2 16,0 3-9-16,7 8-20 0,-13 5-26 0,7-2-54 15,-7 8-43-15,0 0-66 0,0 1-87 0,7-2-109 16,-1 0-119-16,7-6-86 0,-6 4-77 0,5-8-50 16,8-4-26-16,-1-1-12 0,7-5 1 15,1-7 43-15,5-2 67 0,1-6 86 0,5-9 100 16</inkml:trace>
  <inkml:trace contextRef="#ctx0" brushRef="#br0" timeOffset="41283.65">17870 16430 122 0,'20'-18'383'0,"-7"-1"86"0,-13 2 67 15,0-3 26-15,-6 10-1 0,-7-1 4 0,-1 0-11 16,2 8-3-16,-8 3-1 0,1 8-19 0,-7 2-45 15,0 0-78-15,6 9-61 0,-7-1-65 0,15 4-64 16,-1 0-68-16,6 4-59 0,14-3-45 0,0-2-40 16,5-3-38-16,2 1-39 0,11-5-35 0,1-3-28 15,0-4-24-15,1-7-9 0,5 0 4 0,-6-7 21 16,7 0 27-16,-1-8 24 0,1-2 27 0,-7-2 27 16,-20 1 23-16,1-9 25 0,0 5 21 15,-7-3 25-15,-7-1 18 0,0 1 18 0,-5 3 18 16,12 0 9-16,-8 3 0 0,2 1-4 0,6 7-7 15,-6 7-11-15,6 1-11 0,0 6-17 0,6 8-18 16,8 0-14-16,5 11-12 0,1 4-15 0,12 7-16 16,1 4-17-16,-1 7-12 0,1 3-12 0,-1 5-12 15,-12-1-3-15,6 8-2 0,0 0 8 0,-13 3 20 16,-7-4 9-16,1 4 23 0,-7-3 31 16,-7 0 46-16,-5-4 51 0,-8-1 45 0,-6-10 51 15,-7-8 20-15,1-9-1 0,-14-9-90 16,0-11-150-16,-5-7 0 0,5-7 0 0,-7-8 0 15,2 1 0-15,11-4 0 0,1-5 0 0,1-2-206 16,11 3-294-16,1-4-180 0,14 4-156 0,-2-3-160 16,8 6-112-16,6-3 27 0,6 0 121 0,14 0 167 15,12 0 174-15</inkml:trace>
  <inkml:trace contextRef="#ctx0" brushRef="#br0" timeOffset="41651.65">18653 16295 25 0,'-8'-15'401'0,"-4"8"91"0,-1-4 82 0,-1 7 29 0,-4-3-56 16,-2 7-85-16,0 0-71 0,1 0-54 0,-1 7-52 0,0 4-48 0,1 4-40 0,-1 3-38 0,8 1-27 0,-2 3-31 0,1 0-28 0,0 3-20 15,7 1-31-15,-1 0-6 0,14-1-11 0,-1-3-15 0,1-5-27 16,6 3-41-16,-1-6-29 0,8-3-46 15,0-3-41-15,6-8-35 0,0 0-12 0,0-8 2 16,0-3 15-16,6-3 30 0,-5-1 32 0,-7-7 51 16,5-4 50-16,-12 5 58 0,7-5 54 0,-13 0 53 15,-1 4 51-15,0 0 51 0,0 0 42 0,-6 7 41 16,0 1 31-16,-6 6 4 0,6-3 13 0,-6 8-13 16,0 3-32-16,6 7-43 0,-7 0-55 0,7 8-39 15,0 4-55-15,0-1-46 0,7 8-47 0,-1-5-64 16,0 5-77-16,8-4-90 0,-2 3-100 0,1-3-97 15,1 1-81-15,-2-4-61 0,2-2-58 0,-2-2-65 16,-5-4-22-16,0 0 40 0,-1-4 68 0,1-7 88 16,5-4 117-16</inkml:trace>
  <inkml:trace contextRef="#ctx0" brushRef="#br0" timeOffset="41968.41">18959 16243 179 0,'-8'-21'385'0,"8"5"52"0,0 6 16 16,0 2-56-16,0 1-78 0,8 11-80 0,-2 3-60 15,0 5-40-15,1 2-27 0,6 8-23 0,-6 0-17 16,5 3-15-16,2 5-6 0,-8-1-1 16,7-3 5-16,0 3 10 0,-6 0 14 0,-1-3 13 0,0-1 14 15,-6-2 10-15,7-4 6 0,-7-5 12 0,7-3 7 16,-7 0 0-16,0-8-10 0,-7-3-15 0,0 0-16 16,-5-7-28-16,5-5-22 0,-6-2-15 0,0-4-6 15,7-7 3-15,-2 2 4 0,2-3 8 16,6-3 8-16,0 0 10 0,0-1 12 0,6 2 17 15,2-1 21-15,4 2 19 0,2 5 15 0,-1 4 11 16,6-1 6-16,0 9 2 0,8-1 6 0,-1 3 7 16,6 8 10-16,1 4 8 0,-7 3 0 0,0 4-11 15,0 8-22-15,0-1-35 0,-13 4-36 0,6 4-31 16,-12-1-37-16,-7 5-63 0,7-4-107 0,-7-1-159 16,-7 1-200-16,0-5-220 0,-12 1-254 0,6-7-123 15,0-3 7-15,19-2 105 0,20-6 174 0,13-4 205 16</inkml:trace>
  <inkml:trace contextRef="#ctx0" brushRef="#br0" timeOffset="42728.74">21687 15763 73 0,'0'-11'410'0,"0"5"74"0,-6 1 53 0,6 5-7 0,0 0-75 0,6 5-93 0,0 1-68 0,2 5-50 0,4 7-33 16,1 1-31-16,0 7-30 0,7 3-20 0,-1 3-16 16,1 5-6-16,-1 0-6 0,7 7-1 0,0 0-2 15,-6 0-7-15,7 4-5 0,-9-8-10 0,2 4-10 16,-1-4-11-16,1 1-11 0,-6-8-13 15,-2 0-12-15,1-4-5 0,-6-7-5 0,0-3-4 0,-1-5-4 16,0-7-2-16,-6 1 4 0,-12-5-3 16,5-3 1-16,0-3 5 0,-12-5 7 0,5-6 17 15,-4-1 13-15,-9-7 17 0,1-4 19 0,6-4 18 16,-5-2 13-16,-1-5 1 0,0 1 18 0,6-4-8 16,1 0-12-16,-1-1-18 0,0-3-11 0,7 4-16 15,0-1-26-15,6 9-7 0,7-5-6 0,0 7-6 16,0 1-5-16,7 4-4 0,6 6-4 0,0 1-3 15,1 3 0-15,5 4-4 0,0 3 0 0,1 6-8 16,-1 2-12-16,7 2-13 0,-6 6-14 0,-1 3-16 16,1 4-4-16,-7 3 0 0,0 4 8 0,-6 0 7 15,-7 5 13-15,0-2 17 0,0 0 8 16,-7 4 3-16,1-3 5 0,-1-1-8 0,-6 2-39 16,7-7-57-16,0 0-95 0,-2-3-110 0,8-1-115 15,0-5-123-15,0-4-131 0,0 0-95 0,0-4 13 16,8-3 68-16,4 0 93 0,14-3 122 0</inkml:trace>
  <inkml:trace contextRef="#ctx0" brushRef="#br0" timeOffset="43054.48">22547 15910 370 0,'-20'-4'523'16,"1"4"104"-16,-7 4 83 0,0 0-20 0,-7 6-55 0,7 2-49 0,0 3-41 0,0 2-41 0,7 2-41 0,-1 3-53 0,7 3-64 0,-1 2-59 16,14 2-57-16,0-1-55 0,8-1-50 0,4 2-43 15,1-4-31-15,7 1-28 0,0-3-31 0,6-6-35 16,-1-2-36-16,1-3-31 0,1-9-32 0,5-3-33 16,-6-3-16-16,7-9 1 0,-7 1 16 0,6-7 21 15,-12-4 29-15,-1-1 36 0,-5-2 40 0,-14-1 30 16,0-2 24-16,-6-1 14 0,-2-1 10 15,-11 4 1-15,6 1-1 0,0-1-6 0,-7 3-16 16,1 6-28-16,-1 2-48 0,7 3-57 0,0 2-74 16,13 6-85-16,-6 4-95 0,0 0-81 0,6 8-86 15,6 3-104-15,0 0-69 0,-6 0 11 0,13-1 59 16,0 6 83-16,14-2 116 0</inkml:trace>
  <inkml:trace contextRef="#ctx0" brushRef="#br0" timeOffset="43498.94">23185 15887 166 0,'0'-14'417'0,"0"0"72"0,0-1 59 0,-13 1-8 15,0 2-40-15,-7 5-40 0,1-4-7 0,-1 4 14 16,-6 0 9-16,7 2-11 0,-7 5-26 0,0 0-39 16,0 0-52-16,-1 5-51 0,1 2-46 0,1 4-37 15,5 0-30-15,7 4-26 0,0-1-16 0,7 1-35 16,6-1-32-16,6 5-28 0,0-5-24 0,8 4-19 15,-2 1-34-15,8-1-20 0,-1 1-40 16,7-1-38-16,7 4-42 0,-7-4-41 0,0 5-11 16,1-3-36-16,-1 0-13 0,-7-3-4 0,1 2 12 15,-1-1 27-15,-6 1 16 0,0-1 51 0,-6 1 49 16,-1-5 50-16,-6 1 48 0,-6 0 40 0,-1-5 33 16,-6-2 21-16,0-1 19 0,0-3 8 15,0-4 0-15,0-4-10 0,0-3-15 0,-1-1-12 0,8-2-16 16,-6-5-12-16,5-3-10 0,-6 0-5 0,13-5 7 15,0 1 9-15,0 0 15 0,13-3 14 0,-13 3 13 16,13 0 7-16,-1 0-1 0,8 3-1 0,-6 4-6 16,5 1-5-16,1 3 5 0,6 4 7 15,-7 0 12-15,1 7 6 0,0 0-22 0,5 4 13 16,-5 2-4-16,0 5-11 0,-1 4-15 0,1 3-22 16,-8 1-4-16,-5-1-64 0,6 4-85 0,-7-4-114 15,1-4-142-15,-7 2-151 0,7-5-141 0,-1-1-143 16,-6-3-126-16,0-2 3 0,0-5 83 0,7-5 124 15,5-5 141-15</inkml:trace>
  <inkml:trace contextRef="#ctx0" brushRef="#br0" timeOffset="43626.51">23453 15779 314 0,'-14'-19'498'0,"-6"0"77"0,8 8 52 0,-8 4-81 0,1 0-137 0,5 3-124 0,2 1-124 0,-2 3-121 0,8 3-122 0,-7 1-135 0,13 0-165 0,-6 3-141 0,-2 0-52 0,8 5 5 15,0-6 46-15,14 5 91 0</inkml:trace>
  <inkml:trace contextRef="#ctx0" brushRef="#br0" timeOffset="44263.68">23609 15774 299 0,'0'-8'476'0,"-7"5"80"0,-6-4 63 16,7 3-50-16,-1 1-101 0,7 3-91 0,0 3-72 15,0 1-67-15,7 3-67 0,-1 9-52 16,7-2-40-16,0 4-29 0,0 1-22 0,7 3-13 0,-1 7-5 15,0-4-9-15,-5 5-16 0,5-1-1 16,-5 4-4-16,5-4-5 0,-6 0-4 0,-7 1-1 16,1-1 7-16,-7-3-1 0,6 0 1 0,0-5 4 15,-6-5 7-15,0-2 6 0,0-3 6 0,0-4 7 16,-6-3 5-16,0-1 11 0,-1-6 10 0,1-4 11 16,-1-1 14-16,-6-3 14 0,1-4 16 0,4-3 13 15,-4-1 13-15,5 2 9 0,1-10 13 0,-1 7 15 16,0-6 12-16,7 0 16 0,-6 0 0 15,6 0-1-15,0 0-17 0,0 5-25 0,0-5-25 16,6 9-38-16,1-3-20 0,6 6-23 0,0-1-12 0,7 4-9 16,-1 0-8-16,1 8 1 0,6-4 0 0,0 7 2 15,0 7 3-15,0-4 10 0,0 8 16 16,0 0 17-16,-6 7 15 0,-1 1 16 0,1 3 11 0,-8 0 2 16,2 3-10-16,-2 1-20 0,-4-1-43 15,-8 5-74-15,0-8-110 0,6 4-136 0,-6-8-148 16,0-3-149-16,6-1-147 0,1-3-148 0,-7-7-37 15,0-4 54-15,6-4 102 0,1-3 134 0,6-4 160 16</inkml:trace>
  <inkml:trace contextRef="#ctx0" brushRef="#br0" timeOffset="44387.91">24084 15555 95 0,'-6'-18'399'0,"-8"7"55"0,-5 0 32 0,13 0-54 16,-8 11-108-16,14 0-125 0,-6 0-116 0,6 7-114 15,0-3-130-15,0 7-169 0,0-4-87 16,0 3-40-16,6 2 2 0,0-1 45 0</inkml:trace>
  <inkml:trace contextRef="#ctx0" brushRef="#br0" timeOffset="44760.14">24534 15705 60 0,'-8'-12'409'0,"-4"2"83"16,-1 0 77-16,-7-7 16 0,0 8-54 0,-6-2-70 0,1 4-58 16,-1-1-44-16,6 0-49 0,0 5-51 0,1-1-55 15,-1 4-51-15,8 4-44 0,-2-1-33 0,8 5-26 16,6 2-12-16,-7 2-6 0,7 1 0 0,7 4 5 15,-1 0 3-15,8 5 7 0,-2-4 10 0,2 4 11 16,5 5 7-16,1-2 11 0,6 1 16 16,-7 3 14-16,1 4 16 0,6-4 14 15,-6 4 14-15,-1 4 14 0,-6-1 6 0,0 1 3 0,-1 3-6 16,2 1-17-16,-8-1-20 0,1 0-29 0,-1 0-28 16,1-3-29-16,-1 0-28 0,1-8-32 0,-1 1-47 15,8-5-62-15,-14-3-86 0,6-8-106 0,0-2-119 16,1-4-113-16,6-8-92 0,-7 0-79 0,1-5-84 15,-7 2-51-15,-7-9 40 0,1 5 86 0,6-8 104 16,0 1 127-16</inkml:trace>
  <inkml:trace contextRef="#ctx0" brushRef="#br0" timeOffset="44928.78">24390 16049 140 0,'6'-7'409'0,"8"-1"59"0,5 5 43 15,1-1-47-15,12-3-97 0,1 7-101 0,-1-3-79 16,1 3-54-16,6-5-44 0,-7 5-48 0,8 0-56 16,-8 0-55-16,7 0-70 0,-6-3-100 15,-7 3-143-15,6-4-89 0,1 1-24 0,-1-1 11 0,1 0 46 16</inkml:trace>
  <inkml:trace contextRef="#ctx0" brushRef="#br0" timeOffset="47480.14">9951 14166 187 0,'-6'4'354'0,"-1"-1"40"0,7-3-5 0,-7 4-42 0,7 0-53 0,-6-4-61 0,-1 3-42 0,7-3-22 0,-6 0-11 0,6 0-6 0,-6 0-13 0,6 0-23 0,0 0-24 0,0 0-26 16,6 0-24-16,0 0-17 0,1 0-9 0,-1 0 0 15,14 5 6-15,-6-5 11 0,11 0 21 0,1 2 21 16,14-2 23-16,-1 5 20 0,19-5 16 16,1 0 2-16,12-5-3 0,7 3-14 0,13-3-21 15,8 2-21-15,5-5-4 0,7 1-28 0,5 0-26 16,8-5-27-16,-7 6-42 0,7-2-65 16,-13 1-93-16,-1 3-70 0,-19 1-102 15,-12-1-159-15,-14 4-98 0,-26 4-13 0,-13-1 37 0,-20 1 60 16,-12 0 101-16</inkml:trace>
  <inkml:trace contextRef="#ctx0" brushRef="#br1" timeOffset="54827.87">4897 14254 54 0,'-12'8'276'0,"-8"-1"46"15,7-4 9-15,-1 2-17 0,-6 1-28 0,14-2-33 0,-6 0-42 0,5-1-38 0,0-3-21 0,7 4-2 0,-6-4-4 16,6 4-7-16,0-4-10 0,6 3-10 0,-6-3-9 16,7 0-11-16,-7 0-2 0,7 0 7 15,-1 0 9-15,0 0 8 0,0 4 12 16,8-4 3-16,-8 5 5 0,8-5 4 0,-1 0 9 16,13 0 18-16,6 2 22 0,7-2 32 15,7 0 21-15,13-2 13 0,-8-3 8 0,2 1-2 16,5 4-7-16,1-3-10 0,-7-1-10 0,6 4-1 15,7-4-19-15,1 4-16 0,-1 0-18 0,-6 0-16 16,6 0-15-16,-6 0-13 0,6 0-47 0,-14-3-94 16,8 3 0-16,0 0 0 0,-1 3 0 15,-5-3 0-15,5 0 0 0,1 0 0 0,-1-3 0 16,-6 3 0-16,1 0 0 0,-1-4 0 0,0 4 0 16,-6 0 0-16,5 0 0 0,1 0 0 0,1 0 0 15,6 0 0-15,-1 0 0 0,1 0 0 0,-8 4 0 0,8-4 0 16,0 0 0-16,0 0 0 0,-7 0 0 0,7 0 0 15,-2 3 0-15,2-3 0 0,-6 0 0 16,5 0 0-16,1-3 0 0,0 3 0 0,-8-4 0 16,8 4 0-16,-7-4 0 0,1 1 0 0,-2 3 0 15,1-3 0-15,-5 3 0 0,-2 0 0 0,-7 0 0 16,9 0 0-16,-2 0 0 0,-6 0 0 0,7 3 0 16,-8-3 0-16,9 0 0 0,-2 3 0 0,1-3 0 15,-1 0 0-15,1 4 0 0,-1-4 0 0,1 0 0 16,6 0 0-16,-6 0 0 0,6 0 0 0,-7 0 0 15,8 0 0-15,-8-4 0 0,7 4 0 0,-7-3 0 16,1 3 0-16,-1-3 0 0,2-2 0 0,-9 2 0 16,1-1 0-16,1 1 0 0,-1-1 0 0,-7 0 0 15,1 1 0-15,-1-1 0 0,1 0 0 0,-7 4 0 16,7-3 0-16,-1 3 0 0,1-4 0 0,-1 4 0 16,1 0 0-16,5 0 0 0,2-3 0 0,-1 3 0 15,6 0 0-15,1-5 0 0,-1 5 0 0,1-3 0 0,0-1 0 16,6 4 0-16,0-3 0 0,-7-1 0 15,8 0 0-15,-1 1 0 0,-7-1 0 0,14 0 0 16,-13 1 0-16,6-2 0 0,-6 3 0 0,-1-3 0 16,1 5 0-16,-7-3 0 0,0-1 0 0,-1 4 0 0,2 0 0 15,-1-4 0-15,0 4 0 0,1 0 0 0,-2-3 0 16,1 3 0-16,0 0 0 0,1 0 0 0,-1 0 0 16,-1 0 0-16,1 0 0 0,1 0 0 0,-1-4 0 15,0 4 0-15,1 0 0 0,-2-2 0 16,1 2 0-16,-13 0 0 0,7-5 0 0,-1 5 0 15,1 0 0-15,-7-4 0 0,7 4 0 0,-14 0 0 16,7-3 0-16,-6 3 0 0,-1-5 0 0,-6 5 0 16,1 0 0-16,-2 0 0 0,-5 0 0 0,6 0 0 15,-7 0 0-15,7 0 0 0,-7 0 0 0,8 0 0 16,-1 0 0-16,-6 0 0 0,6 0 0 0,-7 0 0 16,7 5 0-16,0-5 0 0,-7 0 0 0,8 3 0 15,-1-3 0-15,-7 4 0 0,0-4 0 0,1 0 0 16,0 5 0-16,-1-5 0 0,-6 0 0 0,0 0 0 15,0 0 0-15,0 0 0 0,0 0 0 0,-6 0 0 16,-1 0 0-16,7 0 0 0,-7 0 0 0,1 0 0 16,0 0 0-16,-1 0 0 0,-13 0 0 0,1 0 0 15,0 0-275-15,6 0-1035 0,-7 0-118 16,6-5 27-16,8 5 137 0,-7-4 223 0,13 1 248 16,7-5 255-16</inkml:trace>
  <inkml:trace contextRef="#ctx0" brushRef="#br1" timeOffset="57338.35">16647 12262 91 0,'-20'0'349'0,"-6"0"46"0,-1 0 8 0,9 0-38 0,-16 0-67 0,9-4-83 0,-1 4-51 0,-1 0-28 0,7-4-12 0,2 4-10 0,4-4-7 0,1 4-9 15,7 0-12-15,-1-3-14 0,7 3-14 0,0 0-12 16,0 0-10-16,0 0-7 0,0 0-3 0,7 0 5 15,-1-4 15-15,7 4 20 0,1 0 24 16,12 0 24-16,-1 0 25 0,8 0 22 0,6 0 24 16,6 0 22-16,8 0 18 0,12 0 10 0,6-4 12 15,14 1 14-15,6 0 7 0,13-5 10 0,7-1 15 16,19 0 23-16,20 1 14 0,6-2 3 0,14-2-5 16,19-3-12-16,0 5-20 15,12-5-82-15,8 0-214 0,-7 1 0 0,13-5 0 0,0 5 0 16,6-5 0-16,7 4 0 0,-6 0 0 0,-1 1 0 15,7-1 0-15,-7 1 0 0,-6-1 0 0,0 5 0 16,-6-2 0-16,-1 1 0 0,1 4 0 16,-8-5 0-16,2 5 0 0,-8 1 0 0,7-2 0 15,-7 0 0-15,0 2 0 0,1 1 0 0,-7-2 0 16,0 0 0-16,-7 0 0 0,-6 3 0 0,-7 0 0 16,-7-3 0-16,-5 4 0 0,-7-5 0 15,-7 1 0-15,-6 3 0 0,-6-3 0 0,-15 4 0 16,-5-5 0-16,-7 4 0 0,-13 1 0 0,-6 3 0 15,-20-4 0-15,-6 0 0 0,-7 4 0 0,-13-3 0 16,-6 3 0-16,-7-4 0 0,-6 4 0 16,-8 4 0-16,-5-4 0 0,-7 0 0 0,-7 0 0 15,-13 3 0-15,-5-3 0 0,-15 4 0 0,-11-4 0 16,-1 4-362-16,-13-4-890 0,0 0-151 0,-8-4-4 16,8 0 106-16,0 1 225 0,0-1 274 15,6-3 307-15</inkml:trace>
  <inkml:trace contextRef="#ctx0" brushRef="#br1" timeOffset="57856.73">20255 10287 143 0,'0'-15'395'0,"-8"0"51"0,8 4 38 0,-6 4-45 0,0-4-100 0,6 4-89 0,0 4-61 0,0-2-45 0,0 1-34 0,0 8-35 0,6 4-21 16,0 3-9-16,2 7-5 0,4 8 0 0,-5 3-1 16,12 4 3-16,-6 7-10 0,7 4-9 15,-7 4-7-15,7 3-9 0,-8 0 0 0,2 5-1 16,-2-6-3-16,2-2-1 0,-1 0-1 0,6-4-10 16,-6-4-36-16,1-7-54 0,-2 0-77 0,1-7-117 15,-6-4-163-15,-7-7-75 0,0-5-11 16,-7-2 29-16,7-5 63 0</inkml:trace>
  <inkml:trace contextRef="#ctx0" brushRef="#br1" timeOffset="58151.41">20124 10371 179 0,'0'-22'355'16,"7"4"33"-16,-1 3-11 0,1 0-70 0,12 1-87 0,0-1-84 15,8 5-50-15,-1-2-28 0,6 8-16 16,7-3-7-16,-6 3-6 0,6 1-6 0,0 3-3 16,0 0 2-16,0 7 1 0,1 0 8 0,-2 1 9 15,-5 6 13-15,-7 0 15 0,-13 9 14 16,7-4 13-16,-20 6 6 0,0 1 7 0,-20-1 6 16,1 1 5-16,-7 4 0 0,-13-5-4 0,-1 1-10 15,-5-1-15-15,6 0-19 0,-1-2-22 16,2-4-19-16,11-6-16 0,1 3-24 0,7-10-36 15,6 3-48-15,6-2-60 0,7 0-68 0,7-7-104 16,6 0-145-16,0 0-66 0,7 0-6 16,-1-4 28-16,7 1 56 0</inkml:trace>
  <inkml:trace contextRef="#ctx0" brushRef="#br1" timeOffset="58937.11">21003 10701 154 0,'0'0'394'0,"-6"-4"45"15,0 4 25-15,-2 0-64 0,-4 0-105 0,6 0-99 16,-14 0-68-16,-7 0-44 0,15 4-27 0,-8-1-21 16,14 0-16-16,-1 5-12 0,-6 1-4 15,0 0-2-15,7-1-1 0,-8 2-1 0,2 3 0 16,-2-7 0-16,1 5 0 0,1-3 0 0,4-4 0 16,2 3 0-16,6-4 2 0,-6 1-7 0,6 0 6 15,0-1 2-15,0-3 2 0,0-7 1 16,6 0 0-16,0 0 6 0,8-1-5 0,-1-7-2 15,0 1-3-15,0 2 0 0,1-2 0 0,-2-1 0 16,8-3 5-16,-14 8 7 0,1-6 11 0,-1 5 12 16,8 1 9-16,-14-2 5 0,6 5 2 15,-6 0-4-15,6 3-11 0,-6 1-11 0,6-2-8 16,-6 5-8-16,7 0-4 0,0 0-5 0,-1 5-1 16,1-2 2-16,-1 5 13 0,1 2 11 15,6 2 8-15,-1 6 10 0,-4-4 7 0,4 8 4 16,-5 0-5-16,6 1-2 0,0-2 0 0,-7 2 4 15,8-2 3-15,-2 5 1 0,-5-4 1 0,6 0-4 16,-6-5-8-16,-1 3-10 0,0-2-10 16,1-4-8-16,0-3-9 0,-1 0-1 0,0 1 4 15,-6-5 13-15,7 0 11 0,-7 0 13 0,0 1 13 16,0 0 12-16,0-8 10 0,0 7 4 0,0-7 4 16,-7 3 5-16,7-3-4 0,-6 3-9 15,0-3-11-15,-1 0-17 0,-6 0-14 0,7 0-16 16,-14 0-10-16,7 0-6 0,-7 0-5 0,8 0 0 15,-15 0 4-15,7 0 6 0,2 0 11 16,-2 5 9-16,-7-5 20 0,9 0 15 0,-2 0 10 16,7 0 9-16,6 0-19 0,-6 0 6 0,7 0-12 15,6 0-12-15,-6 0-10 0,6 0-12 0,0 0 12 16,0-5-10-16,0 5-5 0,0 0 1 0,6 0 11 16,0 0 24-16,14-3 30 0,-7 3 32 15,13 0 29-15,-7 3 26 0,14-3 10 0,6 0-11 16,0 5-21-16,0-5-30 0,7 0-28 0,-1 0-31 15,1 0-24-15,-1 0-20 0,1 3-14 16,-1-3-7-16,-6 0-8 0,-5 3-30 0,-2-3-70 16,-7 5-101-16,-5-5-130 0,-7 3-150 0,0 0-150 15,-13-3-161-15,-13 9-156 0,0-6-14 0,-7 4 68 16,1 0 119-16,0 1 135 0,0 2 181 16</inkml:trace>
  <inkml:trace contextRef="#ctx0" brushRef="#br1" timeOffset="61575.13">14940 13815 68 0,'-7'0'320'0,"1"0"45"0,-1 0 1 0,1 0-45 0,-1 0-56 0,7 0-64 0,-6 0-52 0,6 0-29 0,0-4-10 0,0 4 1 0,0-3 1 16,0 6 5-16,0-3 3 0,0 0 8 0,-6 4 13 15,6-4 14-15,0 0 20 0,0 0 14 16,0 0 12-16,0 0 5 0,0 0-6 0,0 0-12 16,0 0-17-16,0 0-20 0,0 0-18 0,0 0-11 15,6 0 11-15,7 0 20 0,6 0 29 0,-6 0 31 16,13 0 28-16,1-4 20 0,5 4 9 0,7-3-2 15,1-2-6-15,5 5 2 0,7-3 1 16,0-1 3-16,0 4 3 0,7-3-36 0,-1-1-235 16,7 4 0-16,0-4 0 0,0 4 0 0,8-3 0 15,-8 3 0-15,0 0 0 0,6-4 0 0,-6 4 0 16,0 0 0-16,7-4 0 0,0 4 0 16,-1 0 0-16,1-3 0 0,0 3 0 0,-1 0 0 15,1-5 0-15,0 5 0 0,6 0 0 0,-6-2 0 16,5 2 0-16,2-5 0 0,6 2 0 0,-8-1 0 15,8 0 0-15,0 1 0 0,-7-1 0 0,7 2 0 16,-7-7 0-16,6 6 0 16,-5-2 0-16,6 2 0 0,-1 0 0 0,-6-1 0 0,7 0 0 0,-7 1 0 15,0 0 0-15,-6-2 0 0,6 2 0 16,-6 3 0-16,13-4 0 0,-8 4 0 0,2 0 0 16,-8 0 0-16,8 0 0 0,-8 0 0 0,0 0 0 15,8 0 0-15,6 0 0 0,-7 4 0 0,-7-4 0 0,1 0 0 16,6 3 0-16,-6-3 0 0,6 0 0 15,-7 5 0-15,1-5 0 0,0 0 0 0,-1 3 0 0,1 0 0 16,0 1 0-16,-1 0 0 0,1-1 0 0,0-3 0 16,-7 3 0-16,0-3 0 0,7 5 0 15,-1-2 0-15,1-3 0 0,0 0 0 0,5 0 0 16,-5 4 0-16,6-8 0 0,-6 4 0 0,0 0 0 16,-1-3 0-16,8 6 0 0,5-3 0 0,-12 0 0 15,6 0 0-15,-7 0 0 0,8-3 0 0,-8 3 0 16,1-5 0-16,0 5 0 0,-1 0 0 0,8 0 0 0,-8 0 0 15,-6 0 0-15,7 0 0 0,0 0 0 16,-1 0 0-16,1 0 0 0,0 0 0 0,-1 0 0 16,1 0 0-16,-1 0 0 0,7 0 0 0,1 0 0 15,6 0 0-15,6-3 0 0,0 3 0 0,0-3 0 16,13-1 0-16,-6 0 0 0,6-2 0 0,0 1 0 16,0-2 0-16,-6 0 0 0,0 3 0 0,0-3 0 15,-7 3 0-15,0 1 0 0,-7 3 0 0,1-4 0 16,-6 4 0-16,5-3 0 0,-6 3 0 0,1 0 0 15,5-5 0-15,-6 5 0 0,7 0 0 16,-1-3 0-16,7 3 0 0,-6-4 0 0,0 1 0 0,6-1 0 16,1-3 0-16,-1 3 0 0,0 0 0 0,-7 1 0 15,1-2 0-15,0 3 0 0,-8-3 0 0,2 5 0 16,-8-3 0-16,2 3 0 0,-2 0 0 0,0 0 0 16,-6 0 0-16,1 0 0 0,-1 0 0 0,0-4 0 15,0 4 0-15,7 0 0 0,-7-4 0 16,0 4 0-16,7-3 0 0,-7-1 0 0,6 0 0 15,-6 1 0-15,0-1 0 0,1 1 0 0,-8-2 0 16,1 2 0-16,-7-1 0 0,1 4 0 0,-8-3 0 16,-7-1 0-16,2 4 0 0,-1-4 0 0,-6 4 0 15,-7 0 0-15,6 0 0 0,1 0 0 0,-7-3 0 16,7 3 0-16,-1 0 0 0,-6-4 0 0,0 4 0 16,-7 0 0-16,1 0 0 0,-7 0 0 0,0 0 0 15,0 0 0-15,-7 0 0 0,-6 0 0 0,8 0 0 16,-8 0 0-16,0 0 0 0,0 4 0 0,-8-4 0 15,2 0 0-15,0 3 0 0,-14-3 0 0,7 0 0 16,-7 4 0-16,1-4 0 0,0 4 0 0,-1-4 0 16,-6 3 0-16,7-3 0 0,-1 0 0 0,7 0 0 15,-1 0 0-15,2-3 0 0,-8-1 0 16,1-3 0-16,5 0-231 0,-11 3-1385 0,5-8 1 0,-6 6 114 16,-6-5 218-16,-7 3 297 0,-1-4 317 15</inkml:trace>
  <inkml:trace contextRef="#ctx0" brushRef="#br1" timeOffset="62540.78">22222 10796 286 0,'-8'0'439'0,"-4"4"63"0,-2-4 32 0,8 0-60 0,0 0-99 0,6 0-91 0,0 0-72 0,0 0-52 0,6 0-35 16,7 0-11-16,0 0 6 0,7 0 16 0,6-4 20 15,-7 4 21-15,14 0 4 0,-7-3-12 0,0 3-23 16,7 0-26-16,-1-4-32 0,1 4-27 15,-1-4-29-15,1 0-26 0,-1 1-53 0,-6-1-85 16,0 0-106-16,-13 1-120 0,1-5-148 0,-8 0-171 16,-12 1-56-16,-8 0 27 0,1 3 78 0,1-3 104 15</inkml:trace>
  <inkml:trace contextRef="#ctx0" brushRef="#br1" timeOffset="62752.54">22111 10591 294 0,'0'0'456'0,"-7"0"60"15,1 0 45-15,6 0-48 0,6 0-84 0,7-4-59 16,7 4-37-16,-1 0-27 0,7-4-34 16,6 4-43-16,1 0-56 0,-7-3-50 0,7-1-46 15,-1 0-32-15,8 1-32 0,5-1-50 0,-6 1-67 16,1-2-86-16,-2-2-89 0,8 4-101 0,-7-5-122 15,-6 1-131-15,-1-4-25 0,-5 3 34 0,-9-2 63 16,15 0 89-16</inkml:trace>
  <inkml:trace contextRef="#ctx0" brushRef="#br1" timeOffset="63166.88">22879 10155 45 0,'-13'-15'382'16,"6"0"66"-16,1 5 49 0,-7 2-17 0,6 5-73 15,1 3-94-15,-1 0-64 0,1 3-37 16,6 5-20-16,0 2-18 0,6 5-17 0,7 7-15 16,1 0-15-16,-2 3-11 0,14 5-12 15,-6 3-7-15,7 0-2 0,-2 4 0 0,1 3-5 16,-6 0-6-16,6 4-4 0,0-3-6 0,-7-1-5 16,1-4 0-16,0 1 7 0,-14-4-1 0,7-4 23 15,-7-4 27-15,1-6 29 0,0-1 34 0,-1-6 35 16,-6-4 25-16,0-5-16 0,-6-6-21 0,-1-5-32 15,0-4-40-15,-5-6-47 0,5-1-35 16,1-1-17-16,6-7-15 0,0 1-11 0,0-2-9 16,6 5-6-16,7-3-2 0,0 5-5 15,6 3-3-15,1-1 0 0,-7 8 0 0,7-1 1 0,-8 6 1 16,8 6 0-16,-13 0 2 0,6 6 1 16,-13 2 2-16,0 7 2 0,-7 4 2 0,-6-5 1 15,-7 8 1-15,1 0 1 0,0 1-2 0,-8 2-12 16,8-6-25-16,0 2-45 0,-1-7-70 15,7 1-89-15,-1-4-105 0,8 0-102 0,6-2-85 16,0-3-61-16,6-3-55 0,2 1-61 0,4-4-25 16,2 0 43-16,-1 0 73 0,-1 0 87 15,2-4 115-15</inkml:trace>
  <inkml:trace contextRef="#ctx0" brushRef="#br1" timeOffset="63731.07">23348 10724 129 0,'20'-9'417'0,"-1"9"68"0,1-8 55 16,-8 2-26-16,2-2-80 0,-2-3-88 15,2 0-69-15,5 0-50 0,1 1-44 0,6-6-41 16,-7 2-39-16,7-5-30 0,-6 1-11 0,0 4 6 16,-1-5 22-16,-6 5 38 0,-6-1 57 0,-7 1 41 15,0 0 61-15,0 2 36 0,-14 5 25 16,1-5 1-16,-6 9-17 0,0-5-21 0,-1 6-39 16,0 4-39-16,1 3-42 0,-7-2-44 0,6 8-42 15,1 0-26-15,5 4-34 0,2 2-21 16,12 6-13-16,0-2-5 0,0 2-4 0,12 3-3 15,2-1-5-15,-1 1-13 0,13-5-37 0,-6 2-50 16,5-5-69-16,1 0-85 0,0-6-89 16,7-5-83-16,6-4-55 0,7-6-31 0,-7-4 3 15,-1-5 37-15,-4-6 57 0,5 0 77 0,-13-1 81 0,0-6 75 16,-7 2 67-16,-5-2 53 16,-8-1 43-16,-6 0 36 0,-6 5 34 0,-2-5 34 0,-4 4 36 15,-1 4 35-15,-1 4 33 0,2-2 18 0,-2 9 1 16,2 0-16-16,-2 3-29 0,8 4-25 15,6 7-31-15,-7 1-29 0,7 4-15 0,7 5-8 16,-7 1-4-16,6 1-11 0,1 3-10 0,0 0-9 16,5 0-8-16,2-4-3 0,-8 1-4 15,7-1 1-15,-6-4 13 0,-7 1 17 0,0-4 24 16,0-4 29-16,0-3 18 0,0-1 8 0,0-3-9 16,-7-3-15-16,0-1-18 0,1-7-31 0,0 1-15 15,-1-6-4-15,0-1 4 0,7-1 6 16,7-1 0-16,-7-4 9 0,7 5 7 0,5-3 11 15,2 2 11-15,-8 1 13 0,7 3 15 16,1 0 6-16,-8 4-2 0,0 4-8 0,7 3-4 0,0 1 0 16,-6 3-5-16,-1 3-5 0,0 5 0 15,8 4-7-15,-8-2-14 0,0 5-20 0,2-1-20 16,-2 1-44-16,7 3-81 0,-7-3-104 0,8-1-117 16,12 1-117-16,-7-4-102 0,13-4-72 0,1-3-40 15,-1-4-24-15,8 0-13 0,-1-4 31 16,0-3 63-16,0-4 83 0,0 0 101 0</inkml:trace>
  <inkml:trace contextRef="#ctx0" brushRef="#br1" timeOffset="64345.08">24526 10499 67 0,'14'-15'355'0,"-8"1"99"0,1 0 82 0,-14-2 36 0,-5 2-3 15,-8 3-32-15,0-4-17 0,-5 8-8 0,-2 0-11 0,8-1-29 0,-8 5-54 0,8 6-66 16,0 1-79-16,-1 3-67 0,1 8-69 16,5 0-48-16,-5 3-36 0,6 4-24 0,6 0-12 0,7 0-10 15,0 0 3-15,7 0-6 0,-1 0-4 16,14-4-3-16,-8-6-4 0,8-2 1 0,7-2-2 15,-8-5 0-15,0-3 2 0,1-8 2 16,-1 2 2-16,7-9 3 0,1 0-3 0,-8-4 2 0,0-2-2 16,-5-2 1-16,-8 3 2 0,-6-3 2 15,7 2 5-15,-7-2 2 0,0 1 21 0,-7 4 31 16,7 7 36-16,-6-1 29 0,6 5 23 0,-6 0 11 16,6 7-9-16,0 4-22 0,0 3-32 15,0 8-28-15,0-1-23 0,0 4-13 0,6 4-12 16,0 0-10-16,1 3-8 0,-1-2-11 0,7 3-33 15,-6-4-52-15,5-4-71 0,2 0-83 16,-8-2-99-16,8-6-88 0,-2-7-61 0,1 2-33 16,1-10 0-16,5-1 31 0,1-9 60 0,-1-4 72 15,-6-3 80-15,7-3 78 0,-7-1 68 0,0 1 62 16,0-5 58-16,-7 1 48 0,-6 0 48 0,6-1 50 16,-6 5 54-16,0 6 51 0,-6 1 43 15,6 3 33-15,0 4 16 0,6 8 2 16,2 3-10-16,-2 3-17 0,-6 8-27 0,0 4-39 0,6 7-40 15,1 0-40-15,-7 3-38 0,7 1-40 0,-1 4-33 16,0 0-19-16,1-5-13 0,-1 0 4 16,1 1-7-16,0-4-5 0,-1-4 0 0,-6-3-2 15,6-8 3-15,-6 0-9 0,-6-2 3 0,0-10 4 16,-8 2 4-16,8-8 5 0,-7-4 15 16,7 0 24-16,-14-7 30 0,6 1 31 0,2-2 25 15,-1-2 29-15,0-1 16 0,0 0 7 0,-1 1 2 16,8-1-11-16,6 1-7 0,6 2-105 15,2 5-67-15,4 0 0 0,1 3 0 0,13 4 0 16,0-3 0-16,7 7 0 0,6 3 0 0,7 1 0 16,6 3 0-16,13 0 0 0,-6 0 0 0,6 0 0 15,-6 3 0-15,-1 1-294 0,-6 3-266 0,6-4-199 16,-12 1-193-16,-13 3-177 0,-1-3-26 0,-5 3 79 16,-2 1 156-16,7-5 191 0,-5 5 220 15</inkml:trace>
  <inkml:trace contextRef="#ctx0" brushRef="#br1" timeOffset="65784.56">14634 17185 89 0,'6'7'278'0,"-6"-3"40"0,7-1 3 0,0-3-14 0,-1 5-31 0,-6-5-34 0,6 2-36 0,-6-2-33 16,6 5-12-16,-6-5 2 0,8 4 19 16,-8-4 24-16,0 3 26 0,0-3 33 0,0 0 32 15,0 4 24-15,0-4 10 0,12 0-8 16,-5 0-16-16,-1 3-21 0,8-3-20 16,-2 4-16-16,8 0-13 0,6-4 0 0,0 3 7 15,20 1 9-15,0-4 11 0,12 0 20 16,7 0 25-16,13 0 25 0,7 0-105 15,6 0-229-15,7-4 0 0,5 4 0 0,9-3 0 16,5-1 0-16,7 4 0 0,12-7 0 16,1 7 0-16,6-7 0 0,7 3 0 0,-13-3 0 15,6 2 0-15,-6-2 0 0,13 3 0 0,0-3 0 16,-1 5 0-16,7-7 0 0,-6 1 0 0,0 5 0 16,0-4 0-16,-6 0 0 0,-8 3 0 0,-6 0 0 0,1 1 0 15,-7-1 0-15,0 0 0 0,-8 4 0 0,1-3 0 16,-5 3 0-16,-2 0 0 0,7 0 0 0,-6 0 0 15,7 0 0-15,-8 0 0 0,1 0 0 0,-1 0 0 16,1 0 0-16,0 0 0 0,-1 0 0 0,8 0 0 16,-7-4 0-16,5 4 0 0,-5-4 0 0,7 1 0 15,-8-1 0-15,1 0 0 0,0 1 0 0,-1 0 0 16,-5-2 0-16,5-2 0 0,1 4 0 0,7-1 0 16,-8-3 0-16,7-1 0 0,1 5 0 0,-1-4 0 0,7 2 0 15,0-2 0-15,-1 0 0 0,1-1 0 0,0 1 0 16,-8-1 0-16,2 1 0 0,-1 4 0 0,-6-1 0 15,-1 0 0-15,2 1 0 0,-15-1 0 0,1 1 0 16,-7-1 0-16,0 4 0 0,-6 0 0 0,-7-4 0 16,-6 4 0-16,-1 0 0 0,-6 0 0 0,0-3 0 15,0 3 0-15,-12 0 0 0,-1 0 0 0,-7 0 0 16,1-5 0-16,-7 5 0 0,-6 0 0 0,-7-3 0 16,0 6 0-16,-7-3 0 0,7 0 0 0,-6 0 0 0,-7 0 0 15,-6 0 0-15,-1 0 0 0,-6 0 0 0,-6 0 0 16,6-3 0-16,-7 0 0 0,-6 3 0 0,-7-8 0 15,-6 8 0-15,-19-3 0 0,0 3-835 0,-1 0-928 16,-19 0 85-16,0 3 189 0,-8 1 318 0,-4 0 363 16,5 7 378-16</inkml:trace>
  <inkml:trace contextRef="#ctx0" brushRef="#br1" timeOffset="66490.86">20170 17500 68 0,'-7'-14'399'0,"-6"-1"76"0,7 0 71 0,-1 1 26 0,1 2-24 0,-8 1-29 0,2 4-4 0,-2 0 5 0,2 0-11 16,5 7-38-16,1 0-61 0,6 7-65 15,6 4-62-15,1 10-53 0,12 2-37 16,-6 9-25-16,13 2-21 0,-7 6-23 16,1 7-27-16,0 5-26 0,6 3-22 15,-7 0-20-15,1 3-15 0,6-3-14 0,-7 0-14 16,7-3-36-16,1-1-63 0,-8-7-93 16,8-4-119-16,-8-7-135 0,0-11-123 0,-6-3-84 15,1-12-65-15,5-4-44 0,-13-6-26 16,-12-8 60-16,-1-4 92 0,-5-7 96 15,-2-8 114-15</inkml:trace>
  <inkml:trace contextRef="#ctx0" brushRef="#br1" timeOffset="66753.57">20111 17610 314 0,'-20'-37'418'0,"8"4"50"0,-1 4 10 16,6-1-49-16,7 5-77 0,7 3-66 15,-1 4-38-15,13 0-27 0,7 7-37 16,7 0-34-16,7 3-33 0,5 5-31 0,7 6-24 15,0 1-23-15,0 7-14 16,0 4-6-16,-6 3-7 0,-7 8 0 0,-13-1-1 0,-7 5 0 16,-12-1-2-16,-14 4 4 0,1 0 4 15,-14-1 3-15,-6-2-1 0,0-1 2 16,1-3-7-16,-2-4-13 0,8-8-39 16,0 1-59-16,5-4-68 0,8-3-71 0,6-1-99 15,0 0-136-15,0-7-97 0,6 8-11 16,8 3 28-16,-2 0 50 0,14-1 91 15</inkml:trace>
  <inkml:trace contextRef="#ctx0" brushRef="#br1" timeOffset="67154.92">20795 18027 263 0,'0'-15'432'0,"0"-2"55"0,6 6 38 16,-6 0-75-16,7 0-121 0,0 3-95 16,-1 2-64-16,8 1-48 0,-8 5-43 0,13 5-29 15,-6 1-19-15,0 2-9 0,13 6-8 16,-6 1-8-16,-1 3-1 0,1 0-4 0,6 1 1 16,-7 7-1-16,1-5-1 0,-14 5 4 15,8 0 8-15,-14-4 13 0,0 3 19 16,-14-6 23-16,2 3 28 0,-8-4 32 0,1-3 21 15,-7-4 16-15,-7-1 10 0,1 2 11 16,-1-5 10-16,7-3 7 0,-7-1 7 16,13 1 3-16,0 0-2 0,14-4-17 15,0 0-27-15,6 0-22 0,6-4-14 0,8 0-13 16,11 1-9-16,1-5-7 0,14 5-8 16,-1 3-12-16,0 0-22 0,-1 0-21 0,-5 0-16 15,7 3-13-15,-14-3-6 16,6 0-33-16,-6 4-73 0,-6-4-95 0,-1-4-126 15,0 1-141-15,1-4-148 0,-13-1-170 16,-1 1-96-16,1-4 6 0,-7 3 80 16,6-2 116-16,7 2 136 0</inkml:trace>
  <inkml:trace contextRef="#ctx0" brushRef="#br1" timeOffset="67865.19">22644 17781 223 0,'-19'0'413'0,"6"0"59"16,-6 0 34-16,5 0-53 0,2 0-85 0,5 0-71 0,7 0-39 0,7 0-9 0,-1-2 3 0,7-2 8 16,0 4 18-16,6-4 20 0,1 0 11 15,0 1-11-15,6-1-33 0,-13 4-44 0,13-4-50 16,-7 4-49-16,7-2-54 0,0 2-68 16,-6-9-98-16,6 9-128 0,0-7-139 15,0 0-152-15,-6-1-168 0,-8 5-137 16,2-5-13-16,-8 5 71 0,0-4 108 15,1-1 135-15</inkml:trace>
  <inkml:trace contextRef="#ctx0" brushRef="#br1" timeOffset="68090.73">22567 17587 318 0,'0'-3'464'0,"-7"0"68"0,7 3 42 15,0-4-64-15,0 4-103 0,0 0-73 16,7-4-46-16,5 4-39 0,-5 0-40 16,12 0-37-16,-6-3-35 0,13 3-39 15,-6 0-38-15,13-4-28 0,-1 0-37 0,1 4-39 16,-1-3-68-16,7-1-87 0,1-3-104 16,-1 3-147-16,-1-3-149 0,1-1-60 15,1 2 14-15,-1-3 60 0,7-1 92 16</inkml:trace>
  <inkml:trace contextRef="#ctx0" brushRef="#br1" timeOffset="68539.78">23524 17119 134 0,'0'-11'415'16,"0"4"68"-16,0 4 53 0,0-5-35 0,0 4-82 15,0 4-82-15,0 0-57 0,0 0-33 0,6 7-17 16,1 1-14-16,6 6-11 0,0 5-12 0,7 3-12 15,-1 7-14-15,-6 4-13 0,0 4-9 16,0 3-12-16,-6 4-17 0,5 0-39 0,-5 3-9 16,0 2-11-16,-1-5-16 0,0-1-14 15,-6-3-10-15,7 1 22 0,-7-12-3 16,7 0 3-16,6-3 12 0,-7-8 21 16,0-3 42-16,2-4 48 0,-2-7 42 15,-6-2 30-15,0-4 14 0,-6-6-4 0,6-3-29 16,-8-4-47-16,8-7-48 0,0 4-42 15,0-7-29-15,8 3-21 0,-2 0-14 0,7 3-9 16,0 1-5-16,0 3-3 0,7 4-2 16,-8 4-1-16,-5 3 1 0,12 4 3 15,-12 4 0-15,6 0 2 0,-6 7 3 16,-1 3 2-16,0 1-3 0,-6 4-2 0,-6 2 2 16,0 2-1-16,-8-2 1 0,-5 2-2 15,-1-2 2-15,0-3-1 0,1-3-8 0,0 0-20 16,0 0-41-16,5-4-56 0,-5-5-87 15,5 2-112-15,2-4-137 0,5-4-123 16,7 0-96-16,7-4-88 0,-1 4-82 0,-6 0-11 16,6 0 76-16,8-3 108 0,5 3 116 15,7-5 134-15</inkml:trace>
  <inkml:trace contextRef="#ctx0" brushRef="#br1" timeOffset="69131.45">23986 17793 161 0,'13'0'459'0,"7"-4"90"0,-8 1 78 0,2-2 2 0,-1 3-86 0,7-6-100 0,6-3-78 0,-7-4-63 0,13 4-65 0,-6-3-63 0,1-4-51 0,-1 3-36 16,-6-4-23-16,-1 5-14 0,1-4 6 15,-8-1 15-15,2 4 26 0,-8 0 27 0,-6 1 21 16,-6 7 51-16,-8 0 6 0,2 7 4 16,-15 0-3-16,1 7-9 0,6 4-7 15,-5-1-50-15,-1 9-19 0,12-1-22 0,2 5-27 16,12-2-22-16,0 5-18 0,0 0-15 15,6-4-10-15,7 3-8 0,13-3-15 16,0-3-47-16,0-1-74 0,7-7-93 16,5-4-90-16,9-3-93 0,-2-8-80 0,1-3-40 15,-1-7 9-15,1-1 47 0,-7-12 63 16,0 6 78-16,-7-8 88 0,-12 0 85 0,0 0 72 16,-7-1 59-16,0 0 50 0,-13 1 42 15,0 0 43-15,-13 3 29 0,6 5 34 16,-6 2 31-16,0 4 20 0,0 1 7 15,6 6-11-15,7 5-17 0,-6 6-23 0,6 5-27 16,0 3-17-16,0 7-14 0,0 4 1 16,0 4 10-16,6-1 13 0,1 0 11 15,6 5 7-15,0 0 6 0,-6-4 1 16,-1-1-4-16,1-6-16 0,-7-2-20 0,6-2-7 16,1-4-3-16,-7-7-6 0,0-1-7 15,0-10-10-15,-7 1-4 0,7-10-3 16,0 1-13-16,0-6-3 0,7-5 1 0,-1 0 6 15,1-3 6-15,5 3 0 0,8 1 2 16,0-1 4-16,-1 5 3 0,-5 6 8 16,-2-1 10-16,8 3 15 0,-7 8 17 0,0 2 6 15,0 6-3-15,0 4-12 0,6 4-90 16,-12 8-38-16,6-1 0 0,0 1 0 0,-7 3 0 16,8 0 0-16,-8-1-102 0,7 2-249 15,0-5-179-15,0 1-166 0,7-9-137 16,-8 1-113-16,15-3-84 0,-1-1 31 15,0-7 113-15,7 0 147 0,-1-7 146 16,7-1 165-16</inkml:trace>
  <inkml:trace contextRef="#ctx0" brushRef="#br1" timeOffset="69449.02">25439 17548 201 0,'12'-25'463'0,"-5"2"93"0,-7 2 94 0,-7-2 14 0,-12 9-38 0,6-1-42 0,-13 4-29 0,7 3-25 0,-8 8-39 0,-5 4-69 0,-1 3-86 0,7 4-77 0,0 4-68 16,0 3-60-16,7 8-47 0,-1-4-27 15,14 4-16-15,6-1-13 0,6 0-21 16,0-6-3-16,14-1-9 0,0 1-1 0,5-8-1 16,9-4 0-16,-2-7 5 0,7-7-1 15,0 0 0-15,0-11 2 0,0-1 2 16,-6-4 4-16,-7 2 11 0,-7-5 19 16,1 0 29-16,-7 1 32 0,-13 3 29 0,0 0 34 15,0 4 25-15,-7 3 10 0,1 4-8 16,-8 8-19-16,8-2-54 0,0 10-113 0,-7 5 0 15,13 1 0-15,0 7 0 0,6 1 0 16,7 4 0-16,-7 2-38 0,14 0-244 16,-7 1-146-16,13-4-157 0,-6 0-132 0,6-4-91 15,0-6-66-15,0 2-38 0,7-10 7 16,-8-1 94-16,2-6 122 0,5-8 126 16,-6-4 133-16</inkml:trace>
  <inkml:trace contextRef="#ctx0" brushRef="#br1" timeOffset="69749.75">25914 17486 180 0,'7'-34'372'0,"-1"1"64"0,-6 1 22 0,-6 1-29 15,6 6-61-15,-7 3-81 0,0 5-57 16,7 2-38-16,0 4-22 0,7 7-15 0,0 4-9 16,-1 11 1-16,7 3-2 0,0 5-5 0,-6 6-10 15,5 5-12-15,8-1-15 0,0 0-20 16,-1 4-16-16,1-4-4 0,0 1-3 16,-8-4-4-16,-5-8 5 0,6 0 13 15,-6-4 26-15,-7-2 20 0,0-9 20 16,0 1 22-16,-14-11 23 0,-5 0 15 0,-1-8 7 15,-6 0 8-15,-7-3 10 0,-5-8 20 16,11 5 21-16,1-9 19 0,-13 5 16 0,13-5 3 16,0 5-9-16,7-1-28 15,25 0-263-15,1 4-4 0,13 4 0 0,6 0 0 0,6 7 0 16,13 0 0-16,2 4 0 0,10 2 0 16,-4 2 0-16,-1 3 0 0,-7-4-418 15,-5 4-368-15,-1 0-246 0,-7 0-188 0,-5 4-33 16,-1 4 95-16,-1-5 191 0,-25-3 213 15,0 0 252-15</inkml:trace>
  <inkml:trace contextRef="#ctx0" brushRef="#br1" timeOffset="74433.45">20886 14705 191 0,'0'0'346'0,"0"-3"43"0,-6 3-18 0,6 0-43 0,-7-5-52 0,7 5-58 0,0 0-43 16,-6-4-26-16,6 4-13 0,-7-3-7 0,7 3-5 16,-7-3-5-16,1 3-3 0,6-4 1 0,-6 4 4 15,6-4 5-15,-6 1 10 0,6-1 14 0,-8 4 15 16,8 0 11-16,-6-4 11 0,0 1 14 0,-1 3 6 15,0-4 7-15,1 1 4 0,-1-5 10 16,7 4 4-16,-6 1 2 0,0-1 1 0,6 0-3 16,-8-2-4-16,2 1-5 0,0 2-5 0,0-9-8 15,-8 5-12-15,8 0-8 0,-7-1-11 16,-1 5-13-16,-4-9-13 0,4 9-11 0,-5-4-104 16,5-4-38-16,-4 3 0 0,-2 1 0 0,0-4 0 15,1 4 0-15,-1-3 0 0,0 1 0 0,1 3 0 16,-1-2 0-16,0-3 0 0,1 3 0 15,-7-2 0-15,6 2 0 0,-6 1 0 0,-6-4 0 16,6 3 0-16,0 1 0 0,-6-4 0 0,12 4 0 16,0 0 0-16,-5 0 0 0,5-1 0 0,0 1 0 15,1 0 0-15,-7-1 0 0,6 1 0 16,-6 0 0-16,-1-1 0 0,-5-3 0 0,7 5 0 16,-1-3 0-16,-7-2 0 0,7 4 0 0,-7 0 0 15,7-1 0-15,0 1 0 0,-7-4 0 0,7 8 0 16,-6-5 0-16,-1 1 0 0,1 4 0 15,-1-5 0-15,1 4 0 0,-1 1 0 0,1-1 0 0,5 0 0 16,-5 1 0-16,6 3 0 0,0-4 0 16,-7 0 0-16,7 1 0 0,-7 3 0 0,1-5 0 15,-1 5 0-15,1-2 0 0,-1 2 0 0,1 0 0 16,-1 0 0-16,1 2 0 0,-7 3 0 16,5-5 0-16,-4 3 0 0,5 1 0 0,1 0 0 0,-1-1 0 15,1 1 0-15,-1 0 0 0,1-1 0 16,-1 1 0-16,1-1 0 0,-1 2 0 0,1-2 0 15,-1 1 0-15,7 3 0 0,-7 0 0 0,1 1 0 16,-1-5 0-16,1 4 0 0,6 1 0 0,-7 3 0 16,1-4 0-16,-2 4 0 0,2 0 0 15,-1-4 0-15,1 5 0 0,-1 2 0 0,1-6 0 0,5 3 0 16,-5 0 0-16,13-4 0 0,-7 4 0 0,0 0 0 16,6-1 0-16,1-2 0 0,-7 3 0 0,6 0 0 15,7 1 0-15,-7-5 0 0,1 4 0 0,6 0 0 16,-14-1 0-16,8 5 0 0,0-4 0 0,-1 3 0 15,1 1 0-15,-7-1 0 0,6 1 0 16,1 0 0-16,5-1 0 0,-5 2 0 0,-1-2 0 0,8 1 0 16,-2 0 0-16,2-1 0 0,4-2 0 15,-4 2 0-15,5 0 0 0,7-3 0 0,-6 4 0 16,6 0 0-16,0 0 0 0,-7-4 0 0,7 3 0 16,0 1 0-16,0-1 0 0,0 1 0 0,7 0 0 15,-7-1 0-15,0 1 0 0,6 4 0 0,-6-1 0 16,0 0 0-16,7-4 0 0,-14 5 0 0,7-4 0 15,0-1 0-15,0 4 0 0,7-3 0 0,5 4 0 16,-4-4 0-16,-2 3 0 0,0-4 0 0,0 1 0 16,2 3 0-16,-2-4 0 0,-6 1 0 0,6-1 0 15,1 2 0-15,-1-1 0 0,8-1 0 0,-8-2 0 16,0 2 0-16,0 1 0 0,8 3 0 0,-1-4 0 16,0 4 0-16,0-2 0 0,0-1 0 0,6-1 0 15,-5 0 0-15,5 1 0 0,-6 0 0 0,6-1 0 16,1 1 0-16,0 2 0 0,-7-5 0 0,7 3 0 0,-1 0 0 15,1-4 0-15,-2 0 0 0,2 0 0 16,7-5 0-16,-8 6 0 0,0-1 0 0,1-4 0 16,6 0 0-16,-7 4 0 0,1 0 0 0,0 0 0 0,-1 0 0 15,1-4 0-15,0 1 0 0,-1 0 0 0,7 1 0 16,-6 0 0-16,-1 2 0 0,1-4 0 0,6 0 0 16,-7 1 0-16,1-1 0 0,6 0 0 0,-6 1 0 15,5-5 0-15,1 4 0 0,7-3 0 0,-13-1 0 16,12 6 0-16,-6-6 0 0,1 0 0 0,5 1 0 15,1 0 0-15,-1-1 0 0,1 0 0 0,-1 2 0 16,1-2 0-16,-1 2 0 0,1-3 0 0,-1 3 0 0,1-2 0 16,-1 1 0-16,-6-4 0 0,1 4 0 0,5-4 0 15,-6 3 0-15,0 1 0 0,7 0 0 0,6-1 0 16,-7-3 0-16,7 4 0 0,-6-4 0 0,-1 0 0 16,-6 0 0-16,7-4 0 0,-1 4 0 0,2 0 0 15,-2 4 0-15,7-4 0 0,-6 3 0 0,-1-3 0 0,1 0 0 16,5 0 0-16,-5 0 0 0,7 0 0 15,-8 0 0-15,7 0 0 0,-13 0 0 0,1 0 0 0,5 0 0 16,-6 0 0-16,13 0 0 0,-6 0 0 0,5 0 0 16,-11 0 0-16,5 0 0 0,7 0 0 0,-7-3 0 15,8 3 0-15,-7-4 0 0,-1 4 0 0,1-7 0 16,6 3 0-16,-7 1 0 0,1-1 0 0,5 0 0 16,-5 1 0-16,0-2 0 0,0 5 0 0,-1-2 0 0,1-3 0 15,-7 5 0-15,7-3 0 0,-8-2 0 16,1 2 0-16,0 3 0 0,0-3 0 0,1-1 0 0,5-3 0 15,1 4 0-15,-1-2 0 0,1-2 0 0,-7 0 0 16,6 0 0-16,-5-1 0 0,5-2 0 0,1 1 0 16,-7-1 0-16,6 0 0 0,1-2 0 0,-1 1 0 15,-6 0 0-15,1-4 0 0,-1 4 0 0,-7 0 0 16,7-4 0-16,0 1 0 0,0-4 0 0,-7 3 0 0,1-3 0 16,0 0 0-16,-7-1 0 0,-1 0 0 0,2-2 0 15,-8 3 0-15,1-4 0 0,-1 0 0 0,1-3 0 16,-1 2 0-16,-6-3 0 0,0 1 0 0,0-1 0 15,0 1 0-15,-6-1 0 0,-1 0 0 16,1-3 0-16,-7-1 0 0,7 1 0 0,-14 0 0 0,7-1 0 16,0 1 0-16,0 0 0 0,-1 0 0 15,-5 3 0-15,0 1 0 0,-1-1 0 0,1 3 0 16,-7 2 0-16,-1-1 0 0,1 7 0 0,-6-3 0 16,-7 3 0-16,-7 4 0 0,1 0 0 0,-2 0 0 0,-4 0 0 15,5 4 0-15,-5 4 0 0,-8-6 0 16,6 6 0-16,1 0 0 0,7 3 0 0,-1-4 0 15,7 0 0-15,6 4 0 0,7-3 0 0,0 3 0 16,7-4 0-16,6 4 0 0,0 0 0 16,7 4 0-16,-2-4-6 0,8 0-1586 0,8 3-31 0,4 5 88 15,1-2 193-15,0 6 301 0,14-5 329 0</inkml:trace>
  <inkml:trace contextRef="#ctx0" brushRef="#br1" timeOffset="75104">21570 15090 301 0,'0'0'420'0,"-7"0"68"0,7 0 10 0,-6 0-18 0,6 0-31 0,0 0-23 0,6 0-5 0,-6 0 8 0,7 0 7 0,-7 0-4 0,7-4-19 16,5 4-29-16,-5 0-36 0,6 0-37 16,0 0-37-16,7 0-30 0,-1 0-28 0,7 0-22 15,6 0-18-15,8 0-19 0,5-3-18 0,-6 3-15 16,7-4-11-16,6 4-13 0,-6 0-10 0,-1 0-6 16,1 0-40-16,-7 0-44 0,0 0 0 0,0 4 0 15,0-4 0-15,-6 3 0 0,-7 1 0 16,0-4 0-16,-7 0 0 0,1 3 0 0,0-3 0 15,5 4 0-15,-11-4 0 0,-2 0 0 0,2 0 0 16,-8 0 0-16,1 0-138 0,-7-4-83 16,0 1-59-16,-7 3-58 0,7-7-51 0,-6 3-46 15,-8-4-32-15,14 5-26 0,-6-5 1 0,0 5 11 16,-1 0 25-16,-12-5 30 0,6 0 28 0,-1 1 19 16,2 3 4-16,-2-3-2 0,-5-1-4 0,6 1-2 15,0-1 12-15,-7 5 31 0,8-4 56 16,-2 0 71-16</inkml:trace>
  <inkml:trace contextRef="#ctx0" brushRef="#br1" timeOffset="75329.7">22195 14961 22 0,'-7'-7'208'0,"1"0"86"16,0-1 60-16,-1 5 24 0,1-4 0 0,-1 2-17 0,0 2-28 16,7 3-43-16,-6-3-30 0,6 3-18 15,-6 0-9-15,6 0-11 0,0 0-19 0,0 0-24 16,6 0-23-16,0 0-18 0,1 3-21 0,0 0-21 16,12 2-16-16,-6-1-11 0,14 2-12 15,-8-2-16-15,7 3-15 0,0 4-8 0,-7 0-9 16,7 4-3-16,0-5-1 0,-6 2 8 0,-1 2 17 15,-5 1 23-15,-8 4 35 0,-6-1 36 0,0 0 31 16,-6 1 25-16,-8-1 10 0,2 0-8 16,-1-4-22-16,-7 1-35 0,7 4-35 0,0-8-44 15,-7 0-71-15,14-4-106 0,-1 1-139 16,1-5-144-16,12 1-148 0,-6-4-186 0,0 0-124 16,13 0-3-16,1-4 80 0,12-3 113 0,6 0 137 15</inkml:trace>
  <inkml:trace contextRef="#ctx0" brushRef="#br1" timeOffset="76616.2">23713 14862 109 0,'6'0'353'0,"-6"0"59"0,0 0 17 0,0 0-28 0,0-3-46 0,6 3-56 0,-6 0-43 0,0-4-23 0,0 4-8 0,0 0-1 16,-6 0 1-16,-7 0 0 0,0 0 4 0,-6-3 3 16,-1 3 10-16,-6 0 11 0,0 0 14 0,0 0 18 15,-7 0 13-15,-6 0 14 0,0 0 6 0,0 0-1 16,0-5-12-16,-6 2-21 0,6-1-23 0,-1-3-35 16,1-4-41-16,0 0-40 0,0 0-36 15,0-7-32-15,6 0-26 0,7-5-20 0,1 1-13 16,5-4-18-16,6 5 0 0,2-8 0 15,5 2 0-15,14 2 0 0,-1 0 0 0,8 2-1 0,-2 2-15 16,2 2-8-16,-2 5-4 0,8 2-3 16,-7 6-2-16,7-1 2 0,-8 9 5 0,2 6 6 15,-1 7 6-15,-1 4 7 0,2 6 3 0,-14 8 2 16,0-1 2-16,0 9 1 0,-14-1-1 0,2 4 0 16,-1 4 0-16,-1-1 0 0,2-3-1 15,-2 4-2-15,2-4 1 0,5-4-2 0,7-3-1 16,-7 0 0-16,7-8 1 0,-6-4 0 0,6-3 1 15,0-4 1-15,0-6 0 0,6-5 0 16,1-3 1-16,6-8 0 0,7-3 0 0,6-8 1 16,-1-3 0-16,8-8-6 0,6 1-9 0,0-5-17 15,0-3-25-15,0 3-36 0,1 1-49 0,-1 0-64 16,-7 0-89-16,-6 3-101 0,0 4-113 0,-7 4-106 16,1 3-103-16,-13 1-134 0,-7 3-60 15,0 4 36-15,-7 7 95 0,1 0 118 0,0 3 140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10-29T09:06:15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16086 3139 81 0,'-45'18'347'0,"-1"4"36"15,-6 1 27-15,0 6-51 0,-1 0-82 0,8 0-73 0,6 5-37 0,0-1-14 16,12 3-18-16,2-3-6 0,5 1-11 0,14-5-15 16,0 0-17-16,6 0-17 0,0-4-4 0,12-3-16 0,1-2-14 15,-6-6-8-15,12-3-5 0,7-4-3 16,13-7-5-16,7 0-2 0,-1-7-2 0,14-4-2 16,-7-7-1-16,7-4 0 0,0-5 0 0,0-1 9 15,-8-2 22-15,-5-3 40 0,-13 7 59 16,-7 1 75-16,-14-1 79 0,-18 11 48 0,-7 1 33 0,-20 3 16 15,-12 7 1-15,-26 12-18 16,-8 2-23-16,-19 9-13 0,7 6-24 0,-6 4-31 0,6 5-48 16,6-1-52-16,0 3-50 0,26-2-44 15,8 3-30-15,4-2-24 0,21-1-15 0,7-5-8 16,19 0-7-16,7-6-3 0,19-2-2 16,6-10-1-16,7 1-1 0,20-12 2 0,0-4 0 0,18-4 0 15,8-10 0-15,0 0 3 0,6-4-10 16,-13-8 7-16,7 0 6 0,-13 1 4 0,-14-3 4 15,-12 6 4-15,-20 0 40 0,-13 4 29 0,-13 7 18 16,-13 1-102-16,-7 3 0 0,-19 7 0 0,-13 4 0 16,-7 8 0-16,-12 3 0 0,0 7 0 15,6 0 0-15,-1 5 0 0,14-3 0 0,12 3 0 16,15-1 0-16,5 0 0 0,20-3 0 0,20-1 0 16,5-7 0-16,15-5 0 0,12-6 0 0,14-3 0 15,5-8 0-15,0-7 0 0,8 0-96 16,-1-8-107-16,-13 1 52 0,-7-4 51 0,-12-5 44 15,-19 8 30-15,-9-3 15 0,-18 4 10 0,-18 3 26 16,-9 7-11-16,-12 0-18 0,-7 4-53 0,-6 8-123 16,-7-2-195-16,8 5-258 0,-8 0-306 15,13 5-175-15,1-5-50 0,19 0 67 0,6 0 167 16,20 0 220-16</inkml:trace>
  <inkml:trace contextRef="#ctx0" brushRef="#br0" timeOffset="1455.23">15911 1384 162 0,'6'-3'339'0,"7"-1"45"0,0 1-18 15,-7-1-46-15,1-3-59 0,-1 2-59 16,1 2-47-16,0 0-26 0,-1-1-13 16,0 0-7-16,8-3-10 0,-14 3-11 0,6 1-13 0,1-1-11 15,-7 4-8-15,6-5-5 0,-6 5-2 0,0 0-4 16,0 0 4-16,0 0 0 0,0 5 3 0,0 2-2 15,-6-3-1-15,6 7 4 0,-7-4-5 0,1 4-6 16,-1 0-7-16,0 0-4 0,-5 8-6 0,5-5-8 16,-13 4-2-16,7 5-6 0,-12-2 0 0,5 1 1 15,-13 4-1-15,-6 4 4 0,7-2 2 0,-8 6 3 16,1-5 0-16,1 4 0 0,-1 1-3 16,-1-2-4-16,1 0-4 0,7-2-2 0,5-1-2 15,1 0-1-15,7-6 1 0,6-1-6 0,0-4-17 16,7-3-30-16,-2-1-41 0,8-3-49 15,8 0-65-15,-2-7-66 0,0-4-84 0,1 0-110 0,6-4-47 16,0-7 2-16,-7 4 38 0,8-8 58 0</inkml:trace>
  <inkml:trace contextRef="#ctx0" brushRef="#br0" timeOffset="2534.46">16106 1417 113 0,'0'-3'301'16,"0"3"45"-16,0-3-7 0,0-1-31 0,0-1-47 16,0 2-46-16,0-1-47 0,0-3-37 0,0 3-18 15,0-3-5-15,0 0 5 0,0 0 2 0,0 2 5 16,0-1 6-16,0-2 4 0,0 1 4 0,0 0 5 16,0-2 4-16,0 7 4 0,0-6-1 15,0 5-8-15,-7-1-11 0,7 4-27 0,-6 0-15 0,6 0-16 16,-7 7-11-16,-6 1-5 0,13 3 0 0,0 3 24 15,-6 5 8-15,6 2 8 0,0 9-4 0,-7 0 3 16,7 2-7-16,0 5-16 0,0-1-15 0,0 4-15 16,7 1-8-16,-1 3-12 0,1-4-6 15,-1 1-6-15,1 2-3 0,-7-2-4 0,6-4-3 0,-6 0-24 16,0-5-49-16,0 0-76 0,0-2-95 16,0-4-109-16,0-4-139 0,-6 0-183 0,-1-11-59 15,-6-4 15-15,7-3 64 0,6-4 98 0,0-7 131 16</inkml:trace>
  <inkml:trace contextRef="#ctx0" brushRef="#br0" timeOffset="3257.15">15493 1864 114 0,'-6'7'234'0,"0"-2"-9"15,6-2-73-15,-8 1-113 0,2 0-127 0,0-4-78 16,-7 0-44-16,6 0-18 0</inkml:trace>
  <inkml:trace contextRef="#ctx0" brushRef="#br0" timeOffset="4471.5">21016 1652 51 0,'-6'0'304'0,"6"4"52"16,0-1 3-16,0-3-41 0,0 0-56 0,0 0-61 15,0 0-60-15,0 0-45 0,0 0-27 0,0 0-20 16,0 0-11-16,0-3-11 0,0 3-6 0,0-4-10 16,0 4-4-16,0 0-4 0,0 0 1 0,0 0 4 15,0 0 3-15,0 0 8 0,-7 0 10 16,7 0 8-16,0 0 9 0,0 0 7 0,0 0-1 16,-6 0 1-16,6 0-3 0,-6 0-3 0,6 0-6 15,0 0-6-15,0 0 5 0,0-4-11 0,0 4-8 16,-8-3-7-16,8 3-6 0,0 0-14 0,-6 0-33 15,0 0-28-15,6 0-39 0,0 0-84 0,-6 0-144 16,-1-4-95-16,0-4-37 0,-6 5 2 16,0-4 25-16,6-1 75 0</inkml:trace>
  <inkml:trace contextRef="#ctx0" brushRef="#br0" timeOffset="5541.46">17897 1220 132 0,'0'3'302'0,"0"-3"41"0,0-3-11 0,0 3-42 0,0 0-49 16,0-4-52-16,0 4-54 0,0 0-45 0,0-3-25 0,0 3-10 16,0 0-7-16,0 0-1 0,0 0-1 15,0-5-2-15,0 2-2 0,0 3-1 0,0 0-3 16,0 0-3-16,0 0-2 0,0 0-1 0,0 0-2 16,0 0-2-16,0 0-5 0,0 0 1 0,0 0-2 15,0-4 2-15,0 4 4 0,0 0 3 0,0-3 10 16,0 3 5-16,0 0 6 0,0-4 5 0,0 4 5 15,0 0 1-15,0-4-1 0,0 4-2 16,0-3-4-16,0 3-3 0,0 0-6 0,0 0-5 16,0-4-8-16,0 4-6 0,0-3-7 0,0 3-6 15,6 0-7-15,1-4-3 0,0 4 1 0,-1 0-2 16,14-5-1-16,-8 5-1 0,15-2 5 0,-1 2-3 16,0-5-2-16,-1 2-1 0,8 0-1 0,-7-2-1 15,0 5 1-15,7-3 0 0,-7-1-2 16,0-3 0-16,-6 4 3 0,-1-1 2 0,-6-1 10 0,0 5 19 15,-7-3 27-15,-6 0 23 0,0 3 19 0,0-4 12 16,0 4-4-16,-6 0-18 0,6-4-22 16,-6 4-23-16,6 0-18 0,-7 0-13 0,7 0-8 15,0 0-3-15,0 0 0 0,0 0-4 0,0 0-1 16,0 0 1-16,0 0-2 0,7 0 0 0,-7 0 0 16,0 0 4-16,0 0 7 0,0 0 9 0,0 0 11 15,0-3 5-15,0 3 4 0,0 0-1 0,0 0-4 16,0 0-9-16,0 0-8 0,0 0-5 0,0 0-4 15,0 0-2-15,0 0 4 0,6 3 12 0,-6 1 9 16,6 0 7-16,-6 2 10 0,14 3 7 16,-8-1-1-16,0 1-3 0,7-1-9 0,1 2-5 0,-8 2-8 15,0-1-8-15,8 0-7 0,-8 4-6 0,7-8-5 16,0 4-3-16,0 0-25 0,7 0-59 0,-14 0-104 16,8 4-132-16,-14-1-200 0,6 1-185 15,0-9-76-15,-6-1 8 0,13-1 74 0,1-8 116 16</inkml:trace>
  <inkml:trace contextRef="#ctx0" brushRef="#br0" timeOffset="7596.39">16581 1941 29 0,'7'4'381'0,"-7"0"62"15,6-4 40-15,-6 3-12 0,7-3-88 0,-7 0-100 16,6 0-69-16,0 0-37 0,8 0-17 0,-8 0-7 16,0-3-4-16,2 3-2 0,-2 0 3 0,7 0 6 15,-7 0 6-15,1 3 10 0,6-3 10 0,-1 4 6 16,2 0-1-16,5 3 0 0,1 0-7 0,12 4-18 16,1 0-23-16,-1 0-48 0,8 1-14 0,5-5-20 15,0 4-20-15,2-4-16 0,11 0-12 0,-5 0 14 16,-8 1-29-16,7-4-42 0,-13 3-64 15,-7-7-72-15,-5 4-74 0,-7-4-75 0,-8 3-61 0,-12 1-44 16,0 0-39-16,-6-4-48 0,-8 0-66 16,-5 0-4-16,-1-4 32 0,1-3 57 0,-7-1 87 15</inkml:trace>
  <inkml:trace contextRef="#ctx0" brushRef="#br0" timeOffset="7850.85">17057 1952 192 0,'-14'-3'416'0,"2"-5"55"0,-1 1 34 0,-1 3-52 15,2-3-94-15,-2 0-85 0,8 4-63 0,0-2-46 0,-1 2-37 16,7 3-34-16,0 0-32 0,7 3-28 0,-1 2-16 16,0 5-8-16,0-3-5 0,14 4-3 0,0 0-2 0,-1 0-2 15,1 3-1-15,6 1 0 0,-13 0-7 16,0 4 15-16,6-5-4 0,-11 4-2 0,4 5-1 0,1-5 0 16,-13 0 9-16,-6 0-15 0,-7 1 3 15,7-2 5-15,-14 3 2 0,0-6 4 0,7 4 2 16,-7-3 5-16,1-4 2 0,6 0-1 0,0-4-2 15,0 4-6-15,6-3-19 0,1-5-37 16,0 4-52-16,6-2-68 0,6-10-103 0,0 3-151 0,1-3-91 16,0 2-23-16,-1-5 18 0,13 1 54 0,1 0 93 15</inkml:trace>
  <inkml:trace contextRef="#ctx0" brushRef="#br0" timeOffset="8315.04">18125 2092 9 0,'0'0'346'0,"-7"-4"58"16,1 4 39-16,-7 0-29 0,-7 0-63 0,0 0-79 15,-5 0-69-15,-1 0-48 0,0 4-31 0,-7-1-30 16,7 1-28-16,0 4-23 0,-1 2-18 0,8-3-12 16,0 8-6-16,6-4-5 0,6 4-2 0,7 0-2 15,0-1-2-15,7 0 1 0,6 5 0 0,6-8-1 16,0 3 0-16,8-6 1 0,5-1 0 0,1 1-2 16,-1-8-1-16,8-4-3 0,-1 0 0 0,0-3 1 15,-1-4 0-15,-5-4 9 0,-1 1 12 16,-5-4 22-16,-14 3 25 0,0-3 28 0,0-5 30 15,-13 9 28-15,0-5 24 0,0 5 21 0,-13-1 14 16,6 1 8-16,1 7 4 0,0-5-15 0,6 9-23 16,-7-1-35-16,7 4-31 0,-7 4-35 0,1 3-33 15,6 4-19-15,-6 0-14 0,6 4-8 16,6 3-8-16,0 0-4 0,8 0-13 0,-8 5-32 0,7-5-44 16,-13 0-58-16,6-3-63 0,1 3-74 15,0-4-59-15,5-2-48 0,2-1-50 0,-2-8-63 16,1 1-59-16,7-8 7 0,-6-3 37 0,5 0 61 15,0-5 86-15</inkml:trace>
  <inkml:trace contextRef="#ctx0" brushRef="#br0" timeOffset="8635.25">18529 2128 49 0,'0'-11'369'0,"0"-4"61"16,0 5 49-16,0-1-25 0,-7 0-72 0,7 4-76 0,-7-1-74 16,1 4-52-16,6 1-43 0,-6 3-37 0,-1 3-36 0,7 1-27 0,-7 7-19 0,7 4-9 15,0-1-5-15,0 1-3 0,0 3-3 16,0 0 0-16,0 1 0 0,0-4-1 0,0 3 1 15,0-3 2-15,0-1 0 0,0-3-1 0,0 0 0 16,7-3 2-16,-7-5 2 0,7 1-2 0,-1-8 2 16,-6 1 2-16,6-5-1 0,-6-3-2 15,7 0 1-15,0-8 3 0,-1 2 5 0,7-5 10 0,0-1 12 16,-6 1 19-16,5 0 19 0,2 1 26 0,-2-2 28 16,-5 5 23-16,6-1 18 0,0 5 9 0,-7 3-2 15,2 0-19-15,-2 8-23 0,0-2-8 0,0 2-11 16,1 6-6-16,0 9-5 0,-7-1 1 0,6 8-8 15,-6-1-19-15,0 3-20 0,0 5-20 16,0-3-16-16,-6 2-12 0,6 0-9 0,0-2-16 16,6 2-33-16,1-7-52 0,-1 1-66 0,1-4-77 15,0-1-71-15,5-3-60 0,2-4-41 0,5-2-32 16,7-5-38-16,0-8-41 0,0-3-22 0,0-4 19 16,7-3 44-16,0-4 70 0</inkml:trace>
  <inkml:trace contextRef="#ctx0" brushRef="#br0" timeOffset="8965.94">19140 2044 36 0,'20'-23'352'0,"-6"2"71"0,-8-2 45 15,0 6-19-15,-6-2-47 0,0 5-72 0,0 3-59 16,0 0-47-16,0 7-32 0,-6 1-25 0,6 3-25 16,-6 3-16-16,6 4-15 0,-8 4-6 15,2 4-3-15,0 0-6 0,6 7-10 0,-7-1-16 0,7 6-16 16,0-6-12-16,0 9-9 0,7-5-9 0,-7 1-8 16,6-1-2-16,8-2-3 0,-8-1-5 15,7-5-3-15,0-2-1 0,-7 0 0 0,7-8 5 16,-7 0 17-16,8-2 17 0,-8-5 15 0,1-5 11 15,0-2 12-15,-7 0 11 0,-7-4 1 0,-6 0 8 16,-7 3 13-16,1-2 13 0,-7 3 14 0,-7-1 7 16,1 5 14-16,-8-6 11 0,8 7 2 0,-1 2-7 15,-6 0-13-15,7 7-14 0,-1-3-17 0,7 7-19 16,6 0-17-16,1 0-8 0,13 3-9 0,-1 4-9 16,0-3-15-16,7 3-16 0,7 0-14 0,6 1-14 15,0-1-3-15,0-3-14 0,6 0-28 16,1-4-53-16,-7 0-76 0,13-8-93 0,-6 5-114 0,13-8-115 15,-1-4-89-15,1 0-82 0,-1-7-97 16,7-3-51-16,-7-1 41 0,1-7 82 0,-1 3 96 16,8 1 125-16</inkml:trace>
  <inkml:trace contextRef="#ctx0" brushRef="#br0" timeOffset="9822.84">18841 795 314 0,'-13'-15'423'0,"0"-7"49"15,-13 3 23-15,6-1-48 0,-5-3-64 16,-1 1-33-16,-1 0 13 0,-5 3 16 0,-1 5 8 0,1 3-4 15,6 4-18-15,-7 2-26 0,1 5-31 0,-1-2-33 16,1-3-33-16,-8 5-31 0,-5 0-33 0,6 5-29 0,-14-3-24 16,1 6-9-16,-7 3-1 0,-6 4 8 15,0 0 30-15,-6 7 19 0,6 3 12 0,0 8 3 16,-1 0-4-16,1 7 1 0,14 4-18 0,4 0-146 16,9 8-20-16,5-4 0 0,13 3 0 15,8 3 0-15,12-1 0 0,19-3 0 0,7-2 0 0,14-1 0 16,25-6 0-16,6-5 0 0,20-3 0 0,7-7 0 15,19-7 0-15,0-12 0 0,7-7 0 0,6-7 0 16,-6-5 0-16,0-9 0 0,-13-6-152 0,-7-2-36 16,-13-7 32-16,-14-5 35 0,-11-3 39 15,-14-3 38-15,-26-1 30 0,-6-7 23 0,-26 0 20 16,-14 0 16-16,-6 0-7 0,-13-3-3 0,-20 6-10 0,-6 5-12 16,-7 6-17-16,0 5-15 0,7 6-2 0,7 8-33 15,5 4-74-15,8 4-133 0,6 2-164 16,7 9-176-16,12 6-181 0,0 9-216 0,7 2-63 15,1 4 60-15,12-3 128 0,19 7 158 0,1 0 180 0</inkml:trace>
  <inkml:trace contextRef="#ctx0" brushRef="#br0" timeOffset="10372.93">19251 1161 98 0,'0'-3'353'0,"-6"-2"62"16,6 2 22-16,-6-1-17 0,-2-3-47 0,8 0-56 16,0 2-47-16,0-1-33 0,8-2-22 0,-2 5-21 15,7 0-19-15,0-2-24 0,13 2-21 0,0 3-20 16,6 0-23-16,2 0-25 0,4 0-21 0,15 3-18 16,-8 2-12-16,7-2-9 0,0 0-3 15,0 1-4-15,1 0-5 0,5 2-12 0,-6 3-17 0,0-6-28 16,-6 4-10-16,-7-3-11 0,-6 4-12 0,-7-5-10 15,0 0-2-15,-7 4 17 0,-6-2-12 0,0-1-13 16,-7-4-12-16,1 3-7 0,0 1-14 16,-7-4-45-16,0 0-53 0,0-4-70 0,-7 1-78 15,0-1-31-15,-5-3 5 0,-2-4 39 0,2 3 68 16</inkml:trace>
  <inkml:trace contextRef="#ctx0" brushRef="#br0" timeOffset="10613.33">20014 1033 197 0,'-7'-4'419'16,"0"-4"53"-16,1 6 34 0,-1-6-58 0,1 4-103 0,0-3-100 16,-2 3-72-16,8 4-50 0,0-4-36 0,14 8-32 15,-8-4-26-15,7 7-14 0,7-3-9 16,-8 3-2-16,8 5-3 0,-6-1-1 0,5 0-1 16,1 4 1-16,-8-1 0 0,2 4 1 0,-14-3 2 15,0 2 1-15,0 2 0 0,-14-1 3 0,8 5 0 16,-7-5 6-16,-6 0 3 0,-1 1 2 0,1-1 2 15,-1-4-1-15,0 6-1 0,7-6 2 0,-7-1-9 16,8-1-28-16,-1 3-8 0,0-5-26 0,6 2-48 16,1-5-77-16,6 4-108 0,0-4-137 0,6-7-80 15,-6 0-19-15,7-3 20 0,13-5 58 16</inkml:trace>
  <inkml:trace contextRef="#ctx0" brushRef="#br0" timeOffset="11156.81">21133 1088 210 0,'0'-4'380'0,"0"0"42"0,0 1-11 15,0 3-62-15,7-4-76 0,-7 4-78 0,7 4-47 16,-1-4-22-16,7 11-9 0,0-4-5 0,0 8-6 15,7-1-7-15,-1 6-3 0,1-3-5 0,-8 9-9 16,2 0-9-16,6-1-11 0,-7 4-13 0,-7 0-15 16,7 1-15-16,-6-1-8 0,-1-3-11 15,-6 0-27-15,6-1-41 0,-6 1-58 0,7-4-78 16,0 0-126-16,-7-8-147 0,0-6-59 0,6-5-3 16,1-6 33-16,5-5 67 0</inkml:trace>
  <inkml:trace contextRef="#ctx0" brushRef="#br0" timeOffset="11357.94">21596 1099 249 0,'-7'0'387'0,"1"0"47"0,0 0-12 0,-1 0-54 16,-6 3-67-16,-7-3-69 0,1 8-45 0,-1-5-31 15,-6 8-22-15,0 1-22 0,-7-2-24 16,7 5-24-16,-6 0-21 0,-1 3-16 0,1 4-10 0,-1-4-5 15,1 5-5-15,5-2-1 0,1 5-3 0,1-4-4 16,5 0-12-16,7 0-28 0,0 0-47 16,13 0-73-16,0-4-115 0,0 1-159 0,6-5-75 15,1-3-18-15,6-7 22 0,7-1 62 0</inkml:trace>
  <inkml:trace contextRef="#ctx0" brushRef="#br0" timeOffset="11796.44">21817 1267 178 0,'0'-4'351'0,"-6"4"48"16,-7-3-14-16,0 0-46 0,-6-2-62 0,5 5-65 16,-5-3-58-16,-1 3-34 0,0 3-24 15,1 2-14-15,-7 1-8 0,14 2-8 0,-15 7-3 16,14-5 0-16,-6 9 0 0,12-1-3 0,0 4-6 0,1 0-6 16,6 3-9-16,6-2-9 0,1-2-8 15,6 2-9-15,0-4-6 0,7-5-2 0,0 0-6 16,-2-6 0-16,9-1-6 0,5-3-9 0,1-8-10 15,-1-3-10-15,1-1-2 0,-1-6-7 0,1-5 5 16,-7 1 10-16,-6-3 11 0,-1-6 14 0,-6-2 14 16,-6 4 16-16,-14-1 14 0,1 0 14 0,-14 1 16 15,0 6 7-15,-5-3-2 0,-1 8-10 0,6-1-14 16,0 7-24-16,7 5-39 0,1 3-52 0,-2 3-67 16,8 9-99-16,6-1-148 0,0 0-120 15,0-1-45-15,0 1 4 0,13-3 39 0,0 3 89 0</inkml:trace>
  <inkml:trace contextRef="#ctx0" brushRef="#br0" timeOffset="12162.66">22247 1220 137 0,'-6'3'381'0,"-1"5"46"0,1-1 15 0,6 4-58 16,-6 3-86-16,6 1-99 0,-8 3-66 15,8 5-41-15,0-5-24 0,0 8-17 0,0-5-13 0,0 6-13 16,0-6-8-16,0 1-7 0,0-3-2 16,0-1-3-16,0 0-3 0,8-7 6 0,-8 0 12 0,6-4 21 15,-6-3 22-15,0-4 14 0,-6 0 12 0,6-7 5 16,-8-1 0-16,2 1-8 0,-7-8-8 16,0 4-5-16,7-7-1 0,-1 0 0 0,1-1-3 15,-1-3-2-15,0 0 6 0,1 1 12 0,6-5 12 16,0 4 7-16,0 0 3 0,6-4 8 0,8 8 6 15,-1-4 6-15,-1 4 12 0,8 3 19 0,0 8 20 16,-1 3 8-16,1 0-6 0,6 4-12 0,-7 0-21 16,7 0-32-16,0 4-29 0,1 0-31 0,-1 3-20 15,6-4-27-15,-12 5-57 0,5-1-87 0,-5 1-127 16,0-1-139-16,-1-3-160 0,-12 3-213 0,0-4-93 16,-1 2 8-16,-6-5 85 0,0 0 119 0,0 0 148 15</inkml:trace>
  <inkml:trace contextRef="#ctx0" brushRef="#br0" timeOffset="13019.05">20880 1465 349 0,'20'0'476'0,"-8"-3"67"0,-6 3 51 0,1-4-36 16,0 4-48-16,-1 0-15 0,-6 4 1 0,7 7 11 15,6 7-3-15,0 0-31 0,13 0-56 0,0 7-68 16,7-2-68-16,6 3-69 0,6-1-56 0,21 5-47 15,-1-4-38-15,12 2-28 0,15-2-18 0,-1-4-12 16,20 0-9-16,-1-7-6 0,21-4-19 0,-1-4-27 16,6-3-30-16,-6-4-38 0,8-4-31 0,-8-7-48 15,7-8-54-15,-13-2-10 0,-8-12 6 0,-5-4 24 16,-7-3 23-16,-19-8 46 0,-6 1 82 0,-21-5 30 16,-12 1 27-16,-27-4 20 0,-12 4 33 0,-14 3 39 15,-25 5 34-15,-20 2 52 0,-27 1 49 0,-25 3 43 16,-26 0 18-16,-20 12 8 0,-20-1 10 15,-12 12 0-15,-7 3-11 0,0 6-22 0,1 13-28 16,19 0-48-16,-1 6-43 0,20 4-45 0,20 8-50 16,13 0-38-16,25 11 0 0,21-1 0 0,12 8-114 15,27 0-202-15,19 4-238 0,20 6-259 0,25-2-295 16,7 0-126-16,26-2 13 0,6 1 134 0,20-7 213 16,8-3 246-16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5-02-12T12:59:56.64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5-02-12T12:59:58.807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8767 0,'70'0'407,"-17"0"-392,-17 0-15,-1 0 16,88 0-1,-34 0 17,-72 0-17,107 0 17,-107 0-17,36 0 1,71 0-1,-107 0 1,72 0 0,-1 0 15,-53 17-15,36 18-1,-54-35 1,18 18-1,18-18 1,-17 0-16,-19 0 16,54 0-1,-1 0 1,-34 18 31,-19-18-32,19 0 1,-1 17 0,-17 1-16,-1-18 15,18 0 1,18 0 15,-17 0 0,-1 18-15,-17-18 0,-1 0-1,1 0-15,-1 0 157,1 0-95,0 0-46,-1 0-16,19-36 31,-36-34-15,0 52-16,0-88 31,17 36-16,-17 34-15,0 1 16,0-71 0,0 71-16,0 17 0,0-34 15,0 34-15,0-70 16,0 52 0,0 19-16,0-18 15,18-1 1,0 1 31,-1-18-16,1-35 0,0 35 0,-18 18 1,0 17 77,-106-35-78,70 18-31,19 35 0,-142-18 32,124 18-32,-71 0 15,18 0 1,70 0-16,-17 0 0,-18 0 15,-106 0 1,106 0-16,0 0 0,18 0 16,-194 0-1,193 0-15,-52 0 16,53 0-16,17 0 0,-17 0 16,17 0-16,-17 0 15,-18 0 1,0 0-1,0 0 1,18 0 0,-18 0-1,18 18 126,35-1-125,0 107-1,0-106 1,0 17-16,0 0 0,-18-35 0,1 88 15,17-52-15,-18-19 16,18 54 0,0-18-1,0 35 1,0-53 0,0 71-1,0-53 1,0 35-1,0-70 1,0 17 0,0-17-16</inkml:trace>
  <inkml:trace contextRef="#ctx1" brushRef="#br0">6655 7591 276 0,'14'0'402'0,"5"0"30"0,-5-5 9 0,4 1-82 0,2 1-106 0,7 0-62 0,-1-1-29 0,6 0-4 0,1 4 5 0,-1-3 6 16,1-1 4-16,-1 4 3 0,7 0 7 0,-6-4 8 15,5 4 6-15,2 0 5 0,-1 0 9 16,0 0 10-16,7 0 11 0,5 0 6 0,8-3 9 16,6 3 4-16,1 0 1 0,5-4 3 0,14 4-5 15,-1 0-5-15,15-3-11 0,-2-2-9 0,7 5-8 16,14-3-13-16,-1 3-6 0,7-4-9 0,6 4-10 15,0 0-14-15,7-3-115 0,-1 3-50 0,2 0 0 16,4 0 0-16,2 0 0 0,-1 0 0 0,7 0 0 16,0 0 0-16,-1 0 0 0,-5 0 0 15,12 0 0-15,-6 0 0 0,6 0 0 0,-6 0 0 16,7-4 0-16,-7 4 0 0,-1-4 0 0,0 4 0 16,-5 0 0-16,0 4 0 0,-8-4 0 0,8 4 0 15,-14-4 0-15,6 0 0 0,1 3 0 0,0 1 0 16,-7-1 0-16,1 2 0 0,5-2 0 0,-6 1 0 15,1-4 0-15,-7 0 0 0,0 0 0 16,-8-4 0-16,-5 4 0 0,0-3 0 0,-7-2 0 16,-13 2 0-16,-6-1 0 0,-14 1 0 0,-5 3 0 15,-14-4 0-15,-7 0 0 0,-12 4 0 16,-7 0 0-16,-6-3 0 0,-1 3 0 0,-12 0 0 0,-14 0 0 16,-6 0 0-16,-7 0-663 0,-12-4-434 15,-7 4-203-15,0-4-39 0,0 1 89 0,7 3 200 16,-2 0 243-16,9 0 266 0</inkml:trace>
  <inkml:trace contextRef="#ctx1" brushRef="#br0" timeOffset="674.2">12257 7781 77 0,'6'-3'421'0,"0"-1"67"0,-6-4 41 0,0 5-19 0,0-1-105 0,0 0-114 16,0 4-79-16,0 4-40 0,0 3-10 0,0 1-3 0,0 3 0 0,8 7 2 0,-8 1-7 15,6-2-7-15,-6 9-9 0,0 3-10 0,0 1-6 16,0-1-7-16,0 4-8 0,0-3-13 0,0 3-15 15,6-4-19-15,-6 0-18 0,6 0-12 16,1-7-7-16,-7 0-6 0,7-3-8 0,-7-1 0 16,6-7 6-16,-6-1-2 0,7-1 0 0,-7-6 4 15,6 0 1-15,-6-6 2 0,0 0-6 0,-6-6-3 16,6-1-2-16,-7-8-3 0,1-1 1 0,6 2 2 16,-7-10 7-16,0-2 6 0,1-1 5 15,6 1 6-15,0-4 6 0,0 0-2 0,13 4-2 16,-6-4-4-16,-1 8-3 0,7-1-6 15,7 3-6-15,0 5-1 0,5 1-3 0,-5-2-4 0,12 4-4 16,-5 1-2-16,5 6-4 0,1 1-1 16,-1 0 1-16,1 7 1 0,-1 0 3 0,-6 7-3 15,-6 0 6-15,-7 5 0 0,-13 2-2 0,0 4 4 16,-6 0-2-16,-7 1 5 0,-13 3-2 16,-7 0 1-16,1 0 2 0,-8 0-2 0,1 3 2 15,0-3-9-15,-1-3-21 0,2 2-37 0,11-5-53 16,9-3-73-16,-2-5-87 0,13 3-83 15,1-3-68-15,6-8-74 0,6 3-95 0,1-3-75 0,6-3 6 16,0-1 47-16,7 0 68 0,5 1 96 16</inkml:trace>
  <inkml:trace contextRef="#ctx1" brushRef="#br0" timeOffset="1255.55">12778 8074 86 0,'6'-4'379'0,"0"1"52"0,2 3 29 0,-2-4-53 0,-6 0-88 0,0 4-94 0,6-3-64 0,1-2-34 0,-7 5-18 0,0 0-10 0,-13 5-18 0,-1-2-17 16,2-3-16-16,-8 4-15 0,7 3-11 0,-13-3-5 16,6 3-2-16,1 0 1 0,-1-2 1 0,0 2-2 15,8 0-1-15,6 0-3 0,-8-3-2 0,14 0-6 16,-6-1-4-16,6 1-2 0,6-4-1 15,8-4-2-15,-2 1-1 0,8-1 2 0,0-7 2 16,5 4 2-16,8-5 0 0,-7 2 4 0,0-5 6 16,7 1 6-16,-7 3 9 0,0-1 26 0,-7-3 13 15,1 5 19-15,-7 2 15 0,0 1 9 0,-7 3 2 16,-6 1-16-16,7 3-11 0,-7 0-12 16,0 3-7-16,0 1-5 0,0 3-1 0,-7 1 1 15,7 7 4-15,-6-1-7 0,6 0-6 0,-6 9-9 16,6-2-3-16,0-2-5 0,-7 6-6 15,0-3-2-15,7 0-5 0,0-3-5 0,0 3-3 16,0-4-5-16,0-3 0 0,0 3-2 0,0-7 3 16,0 0-4-16,0 0 2 0,0-4 4 15,0 1 6-15,0 0 8 0,-6-6 8 0,-7 3 11 16,0-2 8-16,-6-3 7 0,5 0 3 0,-5 0 5 16,-1 0 4-16,0 0 10 0,8 0 26 15,-8-3 8-15,7-2 15 0,0 5 16 0,0 0 18 16,7-2 9-16,-8 2-9 0,8 0 1 0,6 0-12 15,-6-5-19-15,6 5-29 0,0 0-30 16,0 0-26-16,6 0-21 0,0 0-11 0,8 0-11 16,5 0-21-16,1 0 13 0,6 0 5 0,0 5 1 15,0-5 1-15,7 0 0 0,-1 2 18 0,-6-2-19 16,0 0-9-16,0 5-28 0,0-5-63 0,-12 0-94 16,-2 3-122-16,1-3-130 0,-6 0-137 15,-7 0-176-15,-7-3-127 0,-12 3-10 0,-1-5 70 16,-6 3 108-16,0 2 126 0</inkml:trace>
  <inkml:trace contextRef="#ctx1" brushRef="#br0" timeOffset="1956.24">5092 8568 339 0,'-6'4'413'0,"6"0"32"0,6-1-22 0,8 1-67 0,5 0-91 0,7-4-59 0,6 4-13 0,14-1 17 0,13-3 30 0,13 5 30 0,12-3 23 0,8-2 22 0,25 4 15 0,7 0-1 15,18 0-12-15,15-1-28 0,6-3-32 0,12 4-44 16,1 0-48-16,7-2-48 0,-1 7-38 15,7-6-30-15,0 1-24 0,-7 3-16 0,1-3-23 0,-14 3-48 16,-6-4-72-16,-13 5-98 0,-20-4-109 16,-6-1-112-16,-7 1-111 0,-19-4-121 0,-21 0-97 15,-4 0 8-15,-22 0 64 0,-11 0 92 0,-8-4 112 16</inkml:trace>
  <inkml:trace contextRef="#ctx1" brushRef="#br0" timeOffset="2552.83">6793 9155 222 0,'0'3'393'0,"6"1"44"0,-6 3-8 16,0 5-57-16,0-1-85 0,6 3-82 0,-6 1-47 16,7 2-21-16,-7 10-6 0,6-2 0 15,-6 9 1-15,7-2-1 0,-7 1-6 0,0 4-8 16,-7 3-10-16,7 0-13 0,-6 1-16 0,6-1-16 15,0-1-14-15,0-2-12 0,0 0-13 0,0-4-10 16,0-3-6-16,0-5-3 0,-7-2-1 0,7-5 0 16,0-4 2-16,7-3 4 0,-1 0 5 0,1-7 5 15,0-4 2-15,-7-4 1 0,0-4 0 0,0-6 5 16,0-4-3-16,0 0-1 0,0-8 3 0,-14 1 4 16,8-9-2-16,-1 2 15 0,1-5 18 0,0 4 18 15,-8-4 23-15,8 4 18 0,0 1 26 0,-2-1-4 16,2-1-12-16,0 9-21 0,6-1-28 15,6 4-23-15,0 0-22 0,8 8-19 0,-1-2-11 16,6 6-6-16,8-1 2 0,-1 3-3 0,19 1-2 16,-6 4 0-16,13 3 2 0,-6 0 2 0,12 3 0 15,-12 4-3-15,6 4 3 0,-6 0 3 0,-8 4 0 16,-5 0-2-16,-7-1 3 0,-12 5 6 0,-2-1-3 16,-5 0 2-16,-20 4 3 0,0-3 0 0,-6-2-1 15,-8 3-2-15,-5-3-1 0,-1 2-3 16,1-4-2-16,-1-5-2 0,1 2-1 0,-1-1-13 0,7-4-31 15,12-4-46-15,2 1-76 0,6 1-87 16,6-3-92-16,6-2-86 0,6-2-93 0,8 2-120 0,7-5-41 16,-1 1 27-16,6 1 61 0,1-1 81 0,6 4 114 15</inkml:trace>
  <inkml:trace contextRef="#ctx1" brushRef="#br0" timeOffset="2920.61">7365 9744 117 0,'14'-7'399'0,"5"3"48"0,1-3 30 0,-8 0-56 0,8 0-106 0,0 2-98 0,-7-2-69 0,-1 4-38 16,2 3-19-16,-1-4-8 0,0 4-2 15,-7 4-10-15,7-1-5 0,1 1-4 0,-2 4-7 16,-12 2-9-16,0 1-9 0,0 5-9 0,0-2-8 15,0 4-6-15,-6 1-1 0,-8-1-2 0,-5 1 0 16,0-2 1-16,-8 3-4 0,2-7 10 0,-1 6 10 16,-7-4 8-16,1-5 8 0,6 2 13 0,-7-2 24 15,13-2 12-15,0-1 6 0,8-3 5 0,-8-1-1 16,14 1-10-16,6-1-14 0,0-3-14 0,0 5-10 16,6-5-5-16,14 3-4 0,6-3 0 0,0 4-3 15,7-1-8-15,6-3-7 0,6 4-7 0,7-1-8 16,0-3-12-16,7 4-6 0,-7 0-5 15,0-4-33-15,7 3-63 0,-13 1-84 0,-7-4-97 16,-1 0-146-16,-5-4-185 0,-13 1-70 0,-1-1 7 16,1-3 57-16,0 0 86 0</inkml:trace>
  <inkml:trace contextRef="#ctx0" brushRef="#br1" timeOffset="15428.24">19579 5680 0,'0'35'47,"0"53"-16,0-53-31,0 1 0,0 87 32,0-105-17,0 17 95,0 0-64,0 18-14</inkml:trace>
  <inkml:trace contextRef="#ctx0" brushRef="#br1" timeOffset="16749.89">19614 5592 0,'0'-18'78,"0"36"31,0 34-77,0 1-1,0 18-16,0-53 32,18-18 141,35-36-173,-35 36 1,17 0 0,0 0-1,0 0 17,-35 18 30,0 0-46,0 17-1,0 0 17,0-17-17,-52 52 1,16-70-16,1 18 0,-18 0 15,0-18 1,18 0-16,-18 0 31</inkml:trace>
  <inkml:trace contextRef="#ctx0" brushRef="#br1" timeOffset="17631.38">21431 5680 0,'0'0'0,"-35"-36"16,17 19-1,-52 17 32,-1 106-16,54-71-31,17-17 0,0 17 16,0 53 0,0-70-16,0 35 15,105-53 1,-69 0-16,-1 0 0,-17 0 16,17-36-16,35-70 15,-52-140 1,-18 210-16,0-17 15,0 0 1,-18 0 0,18 159 46,0 229-31,0-176 1,0-124-17,0-17 17</inkml:trace>
  <inkml:trace contextRef="#ctx0" brushRef="#br1" timeOffset="19882.43">4216 8837 0,'0'53'31,"0"406"0,0-389-31,0 389 32,0-159-1,0-265-16,0-70 48,-124-195-32,89 177 0,0 18-15,52 70 109,1 1-109,0-1-16,123 177 31,-88-195 0,17-52 0,-70-18-15,0 18-16,0 0 0,0 17 0,35-88 31,-35 88-15,36-35 0,-1 18-1</inkml:trace>
  <inkml:trace contextRef="#ctx1" brushRef="#br1" timeOffset="20829.54">20586 5747 30 0,'-6'0'337'0,"-7"0"49"0,7-3 32 0,-8 3-40 0,2 0-72 0,5 0-85 0,-6 0-57 0,0 0-38 0,6 0-23 0,-6 0-15 16,7-3-17-16,0 3-6 0,-2 0-6 16,2-5 2-16,0 5-2 0,-1-2 11 0,1 2 15 15,-1-5 16-15,1 5 23 0,-1-3 22 0,1-1 26 16,-8 0 10-16,2 4 10 0,-2-3 3 0,2-1-3 15,-8 0-9-15,7 4-17 0,0-3-14 0,-7-1-14 16,1 4-21-16,6-3-15 0,-1-2-15 16,2 2-13-16,-1-1-16 0,6-3-17 0,1 3-12 15,-1-3-9-15,-5 0-10 0,-2 0-5 0,8-4-4 16,-1 3-2-16,20-3 1 0,-7 4-1 16,2-4-4-16,4 0 0 0,1 1-3 0,-6 1 1 15,6 2-7-15,-1 0-13 0,-4 3-11 0,-2-3 1 16,0 4-21-16,1 3-11 0,-7 0-5 0,7 3 10 15,-7 4 13-15,-7 4 0 0,0 5 22 16,-5-2 14-16,-8 4 9 0,0 4 2 0,-5 0 4 16,-2 3 2-16,8 1 2 0,-8 4 1 0,8-5-1 15,-7-3 2-15,13 0 0 0,-6 0-4 0,5 0-2 16,2-8-2-16,5 2 0 0,0-6-3 16,1 1-2-16,6-7-3 0,6 3 2 0,1-7-1 15,6-3 1-15,7-5 0 0,6 1 5 0,6-5 1 16,-6-2 2-16,6-1 0 0,2-3 0 0,-2 0 0 15,7 0 1-15,-7-1-1 0,1 1-11 16,0-1-21-16,-7 6-31 0,-6-3-42 0,-8 2-55 16,1 2-65-16,0 5-60 0,-6 0-59 0,-1 0-75 15,0-1-115-15,-12 1-66 0,0 4 2 16,-1 3 37-16,1 3 59 0,-7 1 96 0</inkml:trace>
  <inkml:trace contextRef="#ctx1" brushRef="#br1" timeOffset="26215.22">19284 7880 147 0,'6'-4'323'0,"1"4"36"0,0 0-21 0,-1-4-50 0,-6 4-65 0,6 0-66 0,1 0-51 0,0 4-28 16,-1 0-14-16,0-1-6 0,1 5 3 0,6 0 4 15,-6-1 4-15,5 4-2 0,8 3 2 16,-7 4 1-16,0-3 3 0,0 3 0 0,1 4-2 16,-2-4-2-16,8 4-1 0,-7-3-2 0,0-1-4 15,0-3-5-15,0 3-3 0,0-7-6 0,-7 0-5 16,7-7 8-16,1-1 14 0,-2 1 27 16,8-8 29-16,0 1 27 0,5-5 19 0,8-6 7 15,0-4-6-15,0-1-20 0,6-3-25 16,-1-4-29-16,1 0-21 0,1 1-16 0,-1 3-20 15,0-3-11-15,-1 7-16 0,2 0-10 0,-1-5-25 16,0 8-37-16,-7 1-49 0,-12 3-65 16,6 0-71-16,-7 8-72 0,1-6-76 0,0 9-103 0,-7 0-99 15,0 0-16-15,0 5 32 0,0 5 58 16,7 1 85-16</inkml:trace>
  <inkml:trace contextRef="#ctx1" brushRef="#br1" timeOffset="26773.85">22267 7766 274 0,'6'-14'385'15,"0"-2"42"-15,8 6-21 0,-14-1-54 0,6 0-58 0,-6 4-59 0,7 3-30 0,-7 0-11 0,0 1-4 0,0-1-2 0,0 8-20 0,0-1-12 16,0 1-15-16,0 7-15 0,0 0-13 16,6 0-13-16,-6 7-8 0,7 1-11 0,6-1-10 15,-7 4-13-15,8 0-11 0,-2-4-10 16,8 4-10-16,-1-4-6 0,1 2-5 0,0-6-7 15,-1 0-2-15,1-2-5 0,-8-2 1 0,2 1 0 0,-1-7 6 16,0 3 9-16,6-7 12 16,1 0 12-16,-7-3 17 0,6-9 20 0,1 1 17 0,7-3 14 15,5-4 10-15,1-5 7 0,5-2-4 0,1-1-10 16,7 1-22-16,-1-5-19 0,2 5-22 16,-9 3-21-16,7-1-37 0,-5 2-55 15,5 2-71-15,-12 4-90 0,-1 5-101 0,1 2-96 16,-1 5-97-16,1-1-115 0,-7 4-79 0,-12 4 9 15,5 7 59-15,-13 4 75 0,8 6 110 0</inkml:trace>
  <inkml:trace contextRef="#ctx1" brushRef="#br1" timeOffset="27843.12">23602 10107 202 0,'0'0'413'0,"0"0"55"0,0 0 24 0,0-3-60 0,0 3-101 0,7 0-89 0,-7 0-65 0,6 0-37 0,0 0-9 0,7 0 8 16,7 0 19-16,6 0 23 0,7-4 29 0,6 4 29 15,7-4 36-15,-1 4 27 0,7 0 33 0,7 0 29 16,-8 0 25-16,2 0 19 0,5 0 5 0,-5 4-4 16,6-4-19-16,6 4-25 0,-7-4-31 15,1 3-82-15,0-3-252 0,6 4 0 0,6 3 0 16,-6-3 0-16,14 3 0 0,5 1 0 0,0-5 0 15,1 4 0-15,7-3 0 0,-1 0 0 0,0-1 0 16,0 1 0-16,0 0 0 0,1-4 0 16,5 0 0-16,1-4 0 0,-1 0 0 0,-6 1 0 0,7-1 0 15,-7-3 0-15,0 3 0 0,-6-4 0 16,0 5 0-16,-13 3 0 0,-1-4 0 0,-6 4 0 16,-6 0 0-16,-13 0 0 0,-1 4 0 0,1-1 0 15,-7 2 0-15,13-2 0 0,-13 1 0 0,6-1 0 16,-5 1 0-16,5 0 0 0,1-1 0 15,6 1 0-15,-6-4 0 0,-1 4 0 0,1-4 0 16,-1 0 0-16,-5 3 0 0,5-3 0 0,-13 0 0 16,1 5 0-16,-7-5 0 0,0 0 0 0,-6 2 0 15,-1-2 0-15,-5 0 0 0,-2 5 0 16,1-5 0-16,-6 0 0 0,-7 3 0 0,7-3 0 16,-7 0 0-16,6 0 0 0,-6 0 0 0,0 4 0 15,0-4 0-15,0 4 0 0,0-4 0 0,-6 0 0 16,6 0 0-16,0 0 0 0,-7 0 0 15,7 0 0-15,0 0 0 0,0 3 0 0,0-3 0 16,-7 0 0-16,7 0 0 0,-13 0 0 0,7 0 0 16,-8 0 0-16,-5 0 0 0,0-3 0 0,-1 3 0 15,-13 0 0-15,8 0-197 0,-1 3-779 16,0 1-112-16,-1-4-123 0,1 0 0 0,0 0 111 16,7-4 168-16,-1 4 190 0,0-3 197 0</inkml:trace>
  <inkml:trace contextRef="#ctx1" brushRef="#br1" timeOffset="34473.43">20163 10419 324 0,'-13'-4'419'0,"7"1"46"0,-7-2-8 0,-1-2-67 0,2 4-88 0,-2-1-57 0,2 0-29 0,-1-3-6 15,6 0 8-15,-6 0 13 0,-1-1 6 0,8 1 9 16,-6 0 31-16,-2-1 2 0,1 1 20 0,-7-5 18 16,2 5 27-16,-2 0 25 0,-7-4 1 0,1-1 21 15,-13 2 0-15,1 3-6 0,-1-1-13 0,-7-3-19 16,-7 4-269-16,2-4-84 0,-8 4 0 0,0-1 0 15,7 1 0-15,-7 0 0 0,1 3 0 16,-7 1 0-16,6-1 0 0,0 0 0 0,-6 4 0 16,0 0 0-16,-6 4 0 0,-1 0 0 0,-6 3 0 15,0 3 0-15,-7 2 0 0,-6 6 0 16,0 5 0-16,0 2 0 0,-13 4 0 0,-7 11 0 16,0 1 0-16,-6 13 0 0,0 8 0 0,-1 8 0 15,1 11 0-15,7 4 0 0,5 9 0 0,14 2 0 16,13 2 0-16,6 5 0 0,20 4 0 0,20-5 0 15,12 0 0-15,20-2 0 0,20-5 0 16,19-11 0-16,19-6 0 0,26-5 0 0,15-11 0 16,17-8 0-16,22-6 0 0,12-7 0 0,-8-12 0 15,14-4 0-15,-6-10 0 0,7-8 0 0,-7-10 0 16,-7-9 0-16,1-6 0 0,-8-11 0 16,8-7 0-16,-14-9 0 0,-7-6 0 0,-5-3 0 15,-14-13 0-15,-13-6 0 0,-6 0 0 0,-26-8 0 16,-8-6 0-16,-11-5 0 0,-21-7 0 0,-6-4 0 15,-13-7 0-15,-13-7 0 0,0-4 0 16,-7 8 0-16,-6 3 0 0,-7 7 0 0,-5 12 0 16,-15 14 0-16,2 6 0 0,-14 13 0 0,-7 8 0 15,-6 6 0-15,-7 10 0 0,-6 9 0 0,-7 10-563 16,-7 11-595-16,8 4-185 0,-1 8-28 0,7 6 95 16,14 0 208-16,12 9 256 0,12-2 311 15</inkml:trace>
  <inkml:trace contextRef="#ctx1" brushRef="#br1" timeOffset="35347.61">22195 10389 165 0,'-7'-11'423'0,"-5"-4"72"0,-8 1 66 0,-6-1-20 0,-6 0-51 0,-2 1-25 0,-4-1 18 0,-7 1 32 0,-2 0 42 0,-4 2 31 0,-1 1 8 0,-1 0-19 0,1 1-43 16,-6 1-51-16,-1-1-56 0,7 6-136 0,-13 1-291 15,0 3 0-15,0 7 0 0,-14 0 0 0,2 8 0 16,-8 7 0-16,0 3 0 0,0 8 0 16,-6 8 0-16,-7 3 0 0,1 10 0 0,-7 13 0 15,-1 2 0-15,1 15 0 0,-7 7 0 0,7 5 0 16,-1 7 0-16,8 3 0 0,6 4 0 0,19 3 0 15,14 5 0-15,19-1 0 0,25-7 0 16,14 0 0-16,20-11 0 0,26-8 0 0,19-7 0 16,27-10 0-16,11-16 0 0,21-7 0 0,6-9 0 15,7-13 0-15,13-11 0 0,-7-15 0 0,7-10 0 16,0-11 0-16,0-12 0 0,0-9 0 0,0-13 0 16,-8-3 0-16,2-11 0 0,-14-11 0 15,-6-4 0-15,-1-6 0 0,-12-6 0 0,-13-5 0 16,-13-4 0-16,-7-5 0 0,-20-7 0 0,-12 1 0 15,-13-5 0-15,-14 6 0 0,-13-2 0 0,-19 11 0 16,-19 7 0-16,-27 8 0 0,-6 12 0 0,-26 14 0 16,-13 11 0-16,-20 6 0 0,-13 16 0 0,-13 11 0 15,-12 7 0-15,-8 15-468 0,1 3-943 16,13 11-102-16,12 0 29 0,27 4 161 0,27 0 294 16,17 4 358-16</inkml:trace>
  <inkml:trace contextRef="#ctx1" brushRef="#br1" timeOffset="36319.33">26493 10543 175 0,'14'-4'370'0,"-1"1"51"0,0-1 8 0,-7 4-41 0,-6 0-65 0,7 0-63 0,-7 4-33 0,-7-1-1 0,-6 5 15 0,0 2 27 15,-7 5 34-15,-12 0 33 0,-1 7 31 0,-5 7 17 16,-9 1 17-16,-18 6 15 0,-6 9 12 0,-7 2 7 16,-6 4 4-16,-15 3-6 0,-5 2-6 15,-6 3-16-15,-7 3-315 0,-1-3-95 0,-5 3 0 16,-7-4 0-16,6 1 0 0,0-4 0 0,0 0 0 16,7-3 0-16,6-5 0 0,13 0 0 0,7-5 0 15,6-10 0-15,14 0 0 0,12-6 0 16,7-4 0-16,13-3 0 0,6-5 0 0,7-2 0 15,14-5 0-15,5 0 0 0,0-7 0 0,1 0 0 16,6-3-522-16,0-8-273 0,13-4-114 0,0 0-117 16,7-4-89-16,-1 1 47 0,7-8 127 15,6 1 166-15,7-4 164 0,14-4 190 0</inkml:trace>
  <inkml:trace contextRef="#ctx1" brushRef="#br1" timeOffset="36622.65">24260 10778 212 0,'-20'-27'457'0,"8"9"71"15,-2 0 62-15,-5 4-28 0,5 3-86 16,2 3-54-16,5 1-24 0,0 3-4 0,7 1 10 16,7 6 28-16,6 1 11 0,7 8 10 0,13 2 3 15,5 9 2-15,15 4-8 0,12 11-19 16,12 5-29-16,8 5-179 0,6 7-223 0,7 0 0 15,7 3 0-15,-1 5 0 0,-1-1 0 0,2 1 0 16,-1-2 0-16,0-1 0 0,1-2 0 0,-8 0 0 16,1-3 0-16,-7-3 0 0,0-1 0 15,-12-7 0-15,-2-4 0 0,-12-4 0 0,-12-5 0 16,-14-5-114-16,1-5-403 0,-15-3-110 0,-5-7-93 16,-14-3-72-16,-6-8-82 0,-13-4-95 0,-13-3 25 15,6-4 96-15,-6-4 122 16,7-6 127-16,6 2 163 0</inkml:trace>
  <inkml:trace contextRef="#ctx1" brushRef="#br1" timeOffset="39564.11">22593 12518 99 0,'-14'-15'427'0,"-5"3"79"0,-1 2 70 0,-6-5 20 0,-13 5-55 15,1-2-49-15,-8-2-21 0,7 3 6 0,-7 0 8 0,1-4 0 0,-2 0-20 16,-11 1-28-16,6-1-40 0,-6 5-41 0,5-6-45 16,1 2-38-16,-6 2-29 0,12-2-18 15,-13 3-11-15,7 8-103 0,0-1-112 0,-13 4 0 16,-7 7 0-16,1 8 0 0,-8 7 0 0,-5 10 0 16,-1 10 0-16,-12 5 0 0,6 14 0 0,-14 13 0 15,1 7 0-15,0 7 0 0,7 7 0 16,18 8 0-16,8 6 0 0,18 12 0 0,14 4 0 15,20 0 0-15,19-1 0 0,12-2 0 0,22-9 0 16,17-7 0-16,21-7 0 0,12-7 0 0,14-16 0 16,13-6 0-16,13-15 0 0,13-10 0 15,6-18 0-15,7-15 0 0,-1-12 0 0,8-14 0 16,-7-20 0-16,0-6 0 0,-8-15 0 0,2-11 0 16,-20-7-11-16,-1-11-114 0,-19-12 57 0,-5-6 61 15,-15-8 48-15,-12-4 37 0,-13-3 14 16,-21-8-92-16,-5 5 0 0,-13 0 0 0,-20 2 0 15,-20 8 0-15,-13 11 0 0,-19 7 0 0,-13 15 0 16,-20 12-48-16,-19 9-434 0,-7 12-234 16,-13 15-260-16,-6 7-204 0,-6 15-54 0,-1 7 65 15,13 7 171-15,7 12 223 0,6-1 268 0</inkml:trace>
  <inkml:trace contextRef="#ctx1" brushRef="#br1" timeOffset="40410.57">19967 12540 194 0,'8'-22'435'0,"-8"0"67"0,-8-4 58 0,-4 3-31 0,-8-2-75 0,-6 4-45 0,1-5-11 0,-8 4 17 0,-7-3 23 0,-5-1 24 0,-1 0 14 0,-13 0-3 0,-6 1-15 15,-6 3-25-15,0 0-24 0,-14 3-29 0,0 1-31 16,-6 7-23-16,-7 4-235 0,-6 3-91 0,-7 11 0 16,0 8 0-16,-5 3 0 0,-2 16 0 15,1 9 0-15,-1 9 0 0,8 14 0 0,-1 14 0 16,7 8 0-16,-1 11 0 0,21 8 0 0,6 2 0 16,13 9 0-16,12-1 0 0,15 4 0 0,18-3 0 15,13-2 0-15,27-6 0 0,7-7 0 16,30-7 0-16,16-13 0 0,18-9 0 0,26-12 0 15,7-11 0-15,19-11 0 0,6-15 0 0,8-13 0 16,5-12 0-16,2-18 0 0,-2-16 0 0,1-13 0 16,0-12 0-16,-6-17 0 0,-1-12 0 15,-6-8 0-15,-20-10 0 0,-20-4 0 0,-25-8 0 16,-26-6 0-16,-33-3 0 0,-20-6 0 0,-32 1 0 16,-19 4 0-16,-20 0 0 0,-14 10 0 0,-12 13 0 15,-13 9 0-15,-7 19 0 0,-13 11-321 0,1 22-354 16,-20 14-285-16,6 16-229 0,-7 14-77 0,14 14 44 15,12 9 161-15,27 10 237 0,26 7 289 16</inkml:trace>
  <inkml:trace contextRef="#ctx1" brushRef="#br1" timeOffset="40972.64">26754 12664 10 0,'19'-18'365'0,"-5"0"76"0,5-1 61 0,-12 8 10 0,-7-3-22 0,0 2-26 0,0 5 15 0,-7 0 39 16,-6 3 54-16,-7 4 46 0,-5 4 25 0,-15 7 0 16,-5 0-26-16,-14 11-47 0,-6-3-51 0,-13 10-291 15,-7 4-228-15,-13 3 0 0,-5 11 0 16,-15 5 0-16,-6 2 0 0,7 6 0 0,-13 2 0 15,6 4 0-15,-12 0 0 0,5-1 0 0,-5 2 0 16,12-2 0-16,13-5 0 0,7-2 0 0,13-8 0 16,12-1 0-16,8-9 0 0,18-4 0 15,2-6 0-15,11-8 0 0,8 0-533 0,6-7-506 16,7-8-170-16,-1-3-72 0,13-8 59 0,-5-3 160 16,12-12 214-16,12-6 210 0</inkml:trace>
  <inkml:trace contextRef="#ctx1" brushRef="#br1" timeOffset="41210.54">24266 12690 328 0,'0'-12'647'0,"0"9"158"16,13 3 148-16,7 8 87 0,6 6-73 0,13 8-79 16,13 4-90-16,7 3-83 0,6 8-83 0,13 4-214 15,13 2-418-15,0 5 0 0,0 3 0 0,7 4 0 16,-7-1 0-16,-6 9 0 0,-6-4 0 15,4 3 0-15,-4 4 0 0,-8-4 0 0,-6-3 0 16,-6-5 0-16,-6-2 0 0,-15-4 0 0,-5-4 0 16,-7-8-822-16,-6-3-328 0,-7-8-157 0,-7-6-10 15,1-8 105-15,-7-11 197 0,0 0 238 16,0 0 280-16</inkml:trace>
  <inkml:trace contextRef="#ctx1" brushRef="#br1" timeOffset="42980.91">19844 14683 126 0,'7'-7'386'0,"-1"3"55"0,-6-7 36 0,-6 4-44 0,-1-1-71 0,0 1-64 0,1 0-29 0,0-1-1 0,-8 0 12 0,2-2 15 15,-2 2 13-15,-11-6 11 0,-1-1 10 0,6 1 6 16,-13-5 6-16,1-3 9 0,-7 1 4 0,-7-6 0 16,1 6 2-16,-1-5 2 0,0 4 0 15,-6 0-5-15,0 4-4 0,0 0-257 0,-7 6-92 16,-6 1 0-16,-7 0 0 0,7 11 0 0,-19 4 0 16,6 3 0-16,-7 8 0 0,-7 7 0 15,1 8 0-15,0 2 0 0,-6 9 0 0,-1 6 0 16,-6 8 0-16,-1 8 0 0,-5 3 0 0,-7 3 0 15,-1 12 0-15,1 3 0 0,7 7 0 0,-1 1 0 16,13 8 0-16,7-6 0 0,12 1 0 0,8 1 0 16,19-5 0-16,19 2 0 0,14-14 0 0,19 2 0 15,25-8 0-15,28-6 0 0,19-2 0 0,26-10 0 16,25-7 0-16,14-4 0 0,19-11 0 0,14-8 0 16,-1-10 0-16,13-11 0 0,0-11 0 0,7-12 0 15,0-11 0-15,0-9 0 0,7-10 0 16,-14-8 0-16,1-10 0 0,-8-6 0 0,-19-4 0 0,-19-11 0 15,-19-3 0-15,-27-5 0 0,-26-2 0 16,-26-9 0-16,-27 1 0 0,-31 0 0 0,-19 0 0 16,-21 3 0-16,-20 4 0 0,-12 11 0 0,-13 8 0 15,-19 10 0-15,-1 11 0 0,-6 11 0 16,-14 13 0-16,1 12 0 0,13 16-360 0,0 7-849 16,18 11-182-16,21 8-15 0,20 2 116 0,32 8 219 15,32 4 257-15,27 0 290 0</inkml:trace>
  <inkml:trace contextRef="#ctx1" brushRef="#br1" timeOffset="43465.93">22234 14661 53 0,'-20'-22'539'0,"-18"-1"163"0,-8 2 168 0,-12-5 143 0,-1 4-18 0,-20 0-52 0,-5 5-56 0,-7 2-58 0,-7 4-92 0,-12 3-114 16,-14 8-623-16,-13 3 0 0,-6 13 0 15,-21 5 0-15,8 12 0 0,0 7 0 0,0 12 0 16,19 11 0-16,20 6 0 0,6 7 0 0,27 13 0 15,12 6 0-15,27 11 0 0,12 0 0 0,19 5 0 16,14-6 0-16,20 5 0 0,19-3 0 16,26-4 0-16,14-5 0 0,12-7 0 0,19-5 0 0,8-6 0 15,19-10 0-15,-1-12 0 0,8-8 0 0,6-16 0 16,-1-12 0-16,1-18 0 0,0-15 0 0,6-19 0 16,-6-14 0-16,6-14 0 0,-12-16 0 0,-2-6 0 15,-11-12 0-15,-13-7 0 0,-28-6-27 16,-31-6 12-16,-20-2 10 0,-32-1 5 0,-27-3 16 15,-32 4 15-15,-20 3-31 0,-25 6 0 0,-21 6 0 16,-12 10 0-16,-14 16 0 0,-5 5 0 0,-8 19 0 16,-5 8 0-16,6 14-27 0,12 11-333 0,14 15-217 15,20 8-209-15,19 7-230 0,18 10-152 16,22 8-9-16,25 1 108 0,32 5 189 0,20 5 200 16,33 1 249-16</inkml:trace>
  <inkml:trace contextRef="#ctx1" brushRef="#br1" timeOffset="43989.63">26513 15101 162 0,'13'-8'457'0,"0"1"93"0,-6 0 85 0,-1-4 21 0,0 3-40 0,2 2-18 16,-2-2-7-16,0 0 16 0,-6 1 12 0,-6 3-4 0,0 0-29 0,-14 4-58 0,-6 0-60 15,-13 8-60-15,-7 2-313 0,-6 6-95 16,-20 6 0-16,-12 3 0 0,-21 8 0 0,-5 11 0 15,-21 4 0-15,-5 3 0 0,-2 7 0 0,-4 2 0 16,-2 1 0-16,8 2 0 0,-2-5 0 0,15 1 0 16,13-5 0-16,5 2 0 0,14-5 0 0,13-3 0 15,7-4 0-15,18-7 0 0,7-8 0 0,7 0 0 16,13-11-363-16,7-3-854 0,6-4-171 0,19-11 2 16,8-4 113-16,12-6 215 0,13-13 251 15,-1-3 259-15</inkml:trace>
  <inkml:trace contextRef="#ctx1" brushRef="#br1" timeOffset="44175.68">24650 14896 540 0,'-25'-34'780'0,"5"12"181"0,-6 4 161 0,13 11 27 16,0 7-87-16,13 3-121 0,13 12-131 0,6 7-118 16,21 4-558-16,11 6-134 0,14 5 0 0,8 7 0 15,11 0 0-15,14 8 0 0,6 6 0 0,7 1 0 16,-7 3 0-16,7 1 0 0,-14-2 0 15,-5 2 0-15,-8-1-371 0,1-3-602 0,-13-7-207 16,-7-2-106-16,-14-6 33 0,-5-4 142 0,-7-6 203 16,-6-5 224-16,-7-7 265 0</inkml:trace>
  <inkml:trace contextRef="#ctx1" brushRef="#br1" timeOffset="50132.43">17043 6022 77 0,'7'0'260'0,"0"4"37"0,-1-4 11 0,-6 0-20 0,6 0-30 0,-6 4-35 0,0-4-40 0,0 4-38 0,0-4-33 0,0 0-11 0,0 0-3 16,0 0-5-16,0 0-5 0,0 0-12 0,0 0-14 15,0 0-13-15,0 0-10 0,0 0-12 16,7 0-7-16,-7 0-3 0,7 2 8 0,-1-2 12 15,7 0 17-15,0 5 22 0,14-5 28 0,-2 0 29 16,1 3 26-16,7-3 24 0,6 0 18 0,6 0 4 16,2 0-5-16,4-3-16 0,1 3-21 0,1 0-34 15,-2-5-30-15,8 5-25 0,0 0-24 16,-1 0-18-16,-5 0-19 0,-2 0-23 0,2 0-30 16,-7 0-43-16,-7 0-62 0,-7 5-74 0,1-5-76 15,-14 0-78-15,-6 0-119 0,-13 0-132 0,0 0-30 16,-6 0 22-16,-8-5 55 0,14 3 81 15</inkml:trace>
  <inkml:trace contextRef="#ctx1" brushRef="#br1" timeOffset="51130.5">17233 5978 114 0,'-14'4'312'0,"2"-4"40"0,-8 4-9 0,7-1-38 0,-7-3-48 0,0 4-57 0,1-4-62 16,6 4-40-16,0-1-23 0,0 1-11 0,0-4-9 15,7 0-6-15,-1 5-6 0,7-5-7 16,-7 0-10-16,7 0-3 0,0 0 1 0,0 0 2 16,0 0 7-16,0 0 10 0,0 0 15 0,0 0 11 15,-6 2 10-15,0-2 13 0,6 0 10 0,-7 0 11 16,7 0 5-16,-6 0 7 0,-1 0 1 0,0 0-3 16,7 0-9-16,-6 0-13 0,12 0-17 15,1 0-15-15,0 0-10 0,6 0-1 0,6 0 6 16,0 4 8-16,14 0 9 0,7-4 6 15,5 3-3-15,7 1-12 0,7-4-16 0,0 0-15 16,6 4-16-16,6-4-9 0,-6 4-8 0,0-4-3 16,-6 0-4-16,-1 0-1 0,-5 0 0 0,-2 0-2 15,-11 0-2-15,-1 0 0 0,-7 0-9 16,-5 0-14-16,-1 0-21 0,-14 2-31 0,2-2-40 16,-1 0-50-16,-7 5-49 0,-6-5-45 0,0 0-40 15,0 0-49-15,0 0-62 0,0 0-85 0,-6 0-34 16,-7 0 12-16,6 3 38 0,0 1 68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C5CF-4FBB-45AD-9D6C-D1531860BC5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14E40-8234-47F0-A683-9329990CE46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639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3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518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75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55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42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50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53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407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73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6929-1C8A-4E0B-B8B6-FA66BC03C74D}" type="datetimeFigureOut">
              <a:rPr lang="en-ID" smtClean="0"/>
              <a:t>13/02/2025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67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9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customXml" Target="../ink/ink8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dan-hafidz/" TargetMode="External"/><Relationship Id="rId2" Type="http://schemas.openxmlformats.org/officeDocument/2006/relationships/hyperlink" Target="https://abdanhafidz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ustomXml" Target="../ink/ink19.xml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22.xml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136" y="2313432"/>
            <a:ext cx="1035045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LM Roman 10" panose="00000500000000000000" pitchFamily="50" charset="0"/>
              </a:rPr>
              <a:t>Boolean &amp; </a:t>
            </a:r>
            <a:r>
              <a:rPr lang="en-US" sz="4000" b="1" dirty="0" err="1">
                <a:latin typeface="LM Roman 10" panose="00000500000000000000" pitchFamily="50" charset="0"/>
              </a:rPr>
              <a:t>Propotitional</a:t>
            </a:r>
            <a:r>
              <a:rPr lang="en-US" sz="4000" b="1" dirty="0">
                <a:latin typeface="LM Roman 10" panose="00000500000000000000" pitchFamily="50" charset="0"/>
              </a:rPr>
              <a:t> Logic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137" y="3355150"/>
            <a:ext cx="9144000" cy="469030"/>
          </a:xfrm>
        </p:spPr>
        <p:txBody>
          <a:bodyPr/>
          <a:lstStyle/>
          <a:p>
            <a:pPr algn="l"/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Matematika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Diskrit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RKA</a:t>
            </a:r>
            <a:endParaRPr lang="en-ID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461728E-5994-C32D-CFE5-ED529465476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F88186-9AAD-B86D-83F8-2D50142D5FE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7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842072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1 + 1 = 2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3 </a:t>
            </a:r>
            <a:r>
              <a:rPr lang="en-US" sz="2800" b="1" dirty="0" err="1">
                <a:latin typeface="LM Roman 10" panose="00000500000000000000" pitchFamily="50" charset="0"/>
              </a:rPr>
              <a:t>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Ada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sedemikian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x + 1 = 2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real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1 + 3 = 5 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salah)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x &gt; 9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x = 1 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salah)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8F9A944-F9CB-637B-C1FE-2CC859E3835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Tentukan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kira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kira</a:t>
            </a:r>
            <a:r>
              <a:rPr lang="en-US" sz="2800" b="1" dirty="0">
                <a:latin typeface="LM Roman 10" panose="00000500000000000000" pitchFamily="50" charset="0"/>
              </a:rPr>
              <a:t> di mana </a:t>
            </a:r>
            <a:r>
              <a:rPr lang="en-US" sz="2800" b="1" dirty="0" err="1">
                <a:latin typeface="LM Roman 10" panose="00000500000000000000" pitchFamily="50" charset="0"/>
              </a:rPr>
              <a:t>kah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bawah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Rasya</a:t>
            </a:r>
            <a:r>
              <a:rPr lang="en-US" sz="2800" b="1" dirty="0">
                <a:latin typeface="LM Roman 10" panose="00000500000000000000" pitchFamily="50" charset="0"/>
              </a:rPr>
              <a:t> orang yang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nonton</a:t>
            </a:r>
            <a:r>
              <a:rPr lang="en-US" sz="2800" b="1" dirty="0">
                <a:latin typeface="LM Roman 10" panose="00000500000000000000" pitchFamily="50" charset="0"/>
              </a:rPr>
              <a:t> Anime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semua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 x + 1 </a:t>
            </a:r>
            <a:r>
              <a:rPr lang="en-US" sz="2800" b="1" dirty="0" err="1">
                <a:latin typeface="LM Roman 10" panose="00000500000000000000" pitchFamily="50" charset="0"/>
              </a:rPr>
              <a:t>selalu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Besok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Kamis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Hari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Rabu </a:t>
            </a:r>
            <a:r>
              <a:rPr lang="en-US" sz="2800" b="1" dirty="0" err="1">
                <a:latin typeface="LM Roman 10" panose="00000500000000000000" pitchFamily="50" charset="0"/>
              </a:rPr>
              <a:t>besok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Kamis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x * x = 4 , Nilai x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2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Ibu Kota Indonesia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Jakarta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FCA1323-3B96-8EAD-95D3-B4DC5BDA1262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AF38D1-9359-0C97-33CC-A8ED83C0757C}"/>
                  </a:ext>
                </a:extLst>
              </p14:cNvPr>
              <p14:cNvContentPartPr/>
              <p14:nvPr/>
            </p14:nvContentPartPr>
            <p14:xfrm>
              <a:off x="562680" y="2496600"/>
              <a:ext cx="11088000" cy="370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AF38D1-9359-0C97-33CC-A8ED83C075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320" y="2487240"/>
                <a:ext cx="11106720" cy="37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/>
              <p:nvPr/>
            </p:nvSpPr>
            <p:spPr>
              <a:xfrm>
                <a:off x="1054873" y="1776578"/>
                <a:ext cx="10173959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LM Roman 10" panose="00000500000000000000" pitchFamily="50" charset="0"/>
                  </a:rPr>
                  <a:t>Ketika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diberikan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proposi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P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maka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mendapatkan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negasinya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adalah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𝒏𝒐𝒕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latin typeface="LM Roman 10" panose="00000500000000000000" pitchFamily="50" charset="0"/>
                  </a:rPr>
                  <a:t>.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Sehingga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mendapatkan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𝑻𝒓𝒖𝒆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𝑭𝒂𝒍𝒔𝒆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𝑭𝒂𝒍𝒔𝒆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𝑻𝒓𝒖𝒆</m:t>
                      </m:r>
                    </m:oMath>
                  </m:oMathPara>
                </a14:m>
                <a:endParaRPr lang="en-US" sz="2800" b="1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73" y="1776578"/>
                <a:ext cx="10173959" cy="2246769"/>
              </a:xfrm>
              <a:prstGeom prst="rect">
                <a:avLst/>
              </a:prstGeom>
              <a:blipFill>
                <a:blip r:embed="rId2"/>
                <a:stretch>
                  <a:fillRect l="-1198" t="-27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BEA58B-BCFA-E448-0203-9361F22B2EB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FB8647-FD4A-0302-509C-92C1B4AE1CF7}"/>
                  </a:ext>
                </a:extLst>
              </p14:cNvPr>
              <p14:cNvContentPartPr/>
              <p14:nvPr/>
            </p14:nvContentPartPr>
            <p14:xfrm>
              <a:off x="2900160" y="1080000"/>
              <a:ext cx="4591080" cy="445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B8647-FD4A-0302-509C-92C1B4AE1C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0" y="1070640"/>
                <a:ext cx="4609800" cy="44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30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Negasi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P = “Aku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~P = “Aku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4586DE-1844-C27D-FDEE-065BC5FBA2B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3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09020" y="1776578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Kesalahan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Negasi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P = “Aku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~P = “Aku 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benci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” (salah)</a:t>
            </a:r>
          </a:p>
          <a:p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Tidak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suka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belum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tentu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benci</a:t>
            </a:r>
            <a:endParaRPr lang="en-US" sz="2800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CC30245-5A75-A270-C196-5CA6CBCABF0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4746BA-BE08-8D5A-76A9-9486ECA691C7}"/>
                  </a:ext>
                </a:extLst>
              </p14:cNvPr>
              <p14:cNvContentPartPr/>
              <p14:nvPr/>
            </p14:nvContentPartPr>
            <p14:xfrm>
              <a:off x="1059840" y="2075760"/>
              <a:ext cx="10255680" cy="367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4746BA-BE08-8D5A-76A9-9486ECA691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480" y="2066400"/>
                <a:ext cx="1027440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1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Ambiguitas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Super Position, Qubit (Bonus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aja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Menurut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kabar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burung</a:t>
            </a:r>
            <a:r>
              <a:rPr lang="en-US" sz="2800" b="1" dirty="0">
                <a:latin typeface="LM Roman 10" panose="00000500000000000000" pitchFamily="50" charset="0"/>
              </a:rPr>
              <a:t> Pak </a:t>
            </a:r>
            <a:r>
              <a:rPr lang="en-US" sz="2800" b="1" dirty="0" err="1">
                <a:latin typeface="LM Roman 10" panose="00000500000000000000" pitchFamily="50" charset="0"/>
              </a:rPr>
              <a:t>Camat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Meninggal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F39AA-B87F-C055-752B-9E3C3400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9" y="2469075"/>
            <a:ext cx="5480764" cy="2230543"/>
          </a:xfrm>
          <a:prstGeom prst="rect">
            <a:avLst/>
          </a:prstGeom>
        </p:spPr>
      </p:pic>
      <p:pic>
        <p:nvPicPr>
          <p:cNvPr id="2052" name="Picture 4" descr="I have two sides | Sticker">
            <a:extLst>
              <a:ext uri="{FF2B5EF4-FFF2-40B4-BE49-F238E27FC236}">
                <a16:creationId xmlns:a16="http://schemas.microsoft.com/office/drawing/2014/main" id="{7D1AD6F2-C7C3-BDFC-4635-83A0EE4C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70" y="269317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BA84260-3494-98DB-C84C-E0E3F7A7DBC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Bertingkat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“Aku </a:t>
            </a:r>
            <a:r>
              <a:rPr lang="en-US" sz="2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dan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kamu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harus</a:t>
            </a:r>
            <a:r>
              <a:rPr lang="en-US" sz="2400" b="1" i="1" dirty="0">
                <a:latin typeface="LM Roman 10" panose="00000500000000000000" pitchFamily="50" charset="0"/>
              </a:rPr>
              <a:t> Bersatu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atau</a:t>
            </a:r>
            <a:r>
              <a:rPr lang="en-US" sz="2400" b="1" i="1" dirty="0">
                <a:latin typeface="LM Roman 10" panose="00000500000000000000" pitchFamily="50" charset="0"/>
              </a:rPr>
              <a:t> dunia </a:t>
            </a:r>
            <a:r>
              <a:rPr lang="en-US" sz="2400" b="1" i="1" dirty="0" err="1">
                <a:latin typeface="LM Roman 10" panose="00000500000000000000" pitchFamily="50" charset="0"/>
              </a:rPr>
              <a:t>ini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kuhancurkan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D9F34-03D5-D765-29B1-2FDAD821FAFA}"/>
              </a:ext>
            </a:extLst>
          </p:cNvPr>
          <p:cNvSpPr txBox="1"/>
          <p:nvPr/>
        </p:nvSpPr>
        <p:spPr>
          <a:xfrm>
            <a:off x="1054873" y="2414523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</a:t>
            </a:r>
            <a:r>
              <a:rPr lang="en-US" sz="2400" b="1" i="1" dirty="0" err="1">
                <a:latin typeface="LM Roman 10" panose="00000500000000000000" pitchFamily="50" charset="0"/>
              </a:rPr>
              <a:t>Diriku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mencintai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dia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tetapi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dirinya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tidak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mencintai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A2BE-8ABE-163C-A79C-18DE144D2974}"/>
              </a:ext>
            </a:extLst>
          </p:cNvPr>
          <p:cNvSpPr txBox="1"/>
          <p:nvPr/>
        </p:nvSpPr>
        <p:spPr>
          <a:xfrm>
            <a:off x="1054873" y="3052468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</a:t>
            </a:r>
            <a:r>
              <a:rPr lang="en-US" sz="2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lapar</a:t>
            </a:r>
            <a:r>
              <a:rPr lang="en-US" sz="2400" b="1" i="1" dirty="0">
                <a:latin typeface="LM Roman 10" panose="00000500000000000000" pitchFamily="50" charset="0"/>
              </a:rPr>
              <a:t>,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makan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FAF895-9C9E-A275-DC99-58B5864034DC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88DBE-8689-1F21-9D32-450E3484B4BF}"/>
                  </a:ext>
                </a:extLst>
              </p14:cNvPr>
              <p14:cNvContentPartPr/>
              <p14:nvPr/>
            </p14:nvContentPartPr>
            <p14:xfrm>
              <a:off x="1378440" y="2170800"/>
              <a:ext cx="8652240" cy="442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88DBE-8689-1F21-9D32-450E3484B4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080" y="2161440"/>
                <a:ext cx="8670960" cy="44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2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 and, ^, &amp;&amp;)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FE630-8C31-5B1A-83DA-8E512D408217}"/>
              </a:ext>
            </a:extLst>
          </p:cNvPr>
          <p:cNvSpPr txBox="1"/>
          <p:nvPr/>
        </p:nvSpPr>
        <p:spPr>
          <a:xfrm>
            <a:off x="1054872" y="2317167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LM Roman 10" panose="00000500000000000000" pitchFamily="50" charset="0"/>
              </a:rPr>
              <a:t>“</a:t>
            </a:r>
            <a:r>
              <a:rPr lang="en-US" sz="2400" i="1" dirty="0" err="1">
                <a:latin typeface="LM Roman 10" panose="00000500000000000000" pitchFamily="50" charset="0"/>
              </a:rPr>
              <a:t>Mahasiswa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harus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membawa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STNK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400" b="1" i="1" u="sng" dirty="0">
                <a:solidFill>
                  <a:srgbClr val="00B050"/>
                </a:solidFill>
                <a:latin typeface="LM Roman 10" panose="00000500000000000000" pitchFamily="50" charset="0"/>
              </a:rPr>
              <a:t>dan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membawa</a:t>
            </a:r>
            <a:r>
              <a:rPr lang="en-US" sz="2400" i="1" dirty="0">
                <a:latin typeface="LM Roman 10" panose="00000500000000000000" pitchFamily="50" charset="0"/>
              </a:rPr>
              <a:t> SIM”</a:t>
            </a:r>
          </a:p>
          <a:p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5C1515-79E1-4127-D172-220DF29A1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558095"/>
              </p:ext>
            </p:extLst>
          </p:nvPr>
        </p:nvGraphicFramePr>
        <p:xfrm>
          <a:off x="6405941" y="2295145"/>
          <a:ext cx="3670214" cy="3676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975">
                  <a:extLst>
                    <a:ext uri="{9D8B030D-6E8A-4147-A177-3AD203B41FA5}">
                      <a16:colId xmlns:a16="http://schemas.microsoft.com/office/drawing/2014/main" val="3068804647"/>
                    </a:ext>
                  </a:extLst>
                </a:gridCol>
                <a:gridCol w="780221">
                  <a:extLst>
                    <a:ext uri="{9D8B030D-6E8A-4147-A177-3AD203B41FA5}">
                      <a16:colId xmlns:a16="http://schemas.microsoft.com/office/drawing/2014/main" val="1833712427"/>
                    </a:ext>
                  </a:extLst>
                </a:gridCol>
                <a:gridCol w="1965018">
                  <a:extLst>
                    <a:ext uri="{9D8B030D-6E8A-4147-A177-3AD203B41FA5}">
                      <a16:colId xmlns:a16="http://schemas.microsoft.com/office/drawing/2014/main" val="3976661084"/>
                    </a:ext>
                  </a:extLst>
                </a:gridCol>
              </a:tblGrid>
              <a:tr h="536984">
                <a:tc>
                  <a:txBody>
                    <a:bodyPr/>
                    <a:lstStyle/>
                    <a:p>
                      <a:r>
                        <a:rPr lang="en-US" dirty="0"/>
                        <a:t>Bawa </a:t>
                      </a:r>
                      <a:r>
                        <a:rPr lang="en-US" dirty="0" err="1"/>
                        <a:t>STNK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Bawa SIM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Memenuhi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Aturan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83642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47499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09224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94644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976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50A6114F-64C1-51AE-14DE-9EF714FA7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91" y="2946697"/>
            <a:ext cx="742073" cy="7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otikon Emoji Marah - Gambar gratis di Pixabay - Pixabay">
            <a:extLst>
              <a:ext uri="{FF2B5EF4-FFF2-40B4-BE49-F238E27FC236}">
                <a16:creationId xmlns:a16="http://schemas.microsoft.com/office/drawing/2014/main" id="{6E2B6AE6-F7A5-169B-CE2C-349373F1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72" y="4418294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motikon Emoji Marah - Gambar gratis di Pixabay - Pixabay">
            <a:extLst>
              <a:ext uri="{FF2B5EF4-FFF2-40B4-BE49-F238E27FC236}">
                <a16:creationId xmlns:a16="http://schemas.microsoft.com/office/drawing/2014/main" id="{312A24F0-4844-11EA-5B1E-58020756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575" y="3652601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motikon Emoji Marah - Gambar gratis di Pixabay - Pixabay">
            <a:extLst>
              <a:ext uri="{FF2B5EF4-FFF2-40B4-BE49-F238E27FC236}">
                <a16:creationId xmlns:a16="http://schemas.microsoft.com/office/drawing/2014/main" id="{CC8CBE6B-CEDF-45A7-4C59-881E3656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032" y="5271491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069BF89C-35CE-4FB4-3FAD-1676D3B60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6516212" y="3015832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F3D221E0-49E0-0BC4-4AC4-1DCEAE780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7415898" y="3025881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C1EA884E-34FE-50BB-6572-B06975DC3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6516212" y="3776739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818FCD33-F04F-B6CD-A66B-86BC8BA6D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7377742" y="4526526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A09502F-DC74-40AA-697C-FAD29D05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7415898" y="3764738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F65D062-626A-D757-081B-1E77B862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6516212" y="4505766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F477484-3148-4211-76ED-0C98C556E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6516212" y="5281660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CCDB39C9-F8FD-DE44-8512-ACD19FAFD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7377742" y="5256140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9886C73-47F1-3595-E4A7-3AA61D35CC3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CB40D4-F65E-B244-BC5E-8130B446CC77}"/>
                  </a:ext>
                </a:extLst>
              </p14:cNvPr>
              <p14:cNvContentPartPr/>
              <p14:nvPr/>
            </p14:nvContentPartPr>
            <p14:xfrm>
              <a:off x="5507280" y="210960"/>
              <a:ext cx="2928960" cy="115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CB40D4-F65E-B244-BC5E-8130B446CC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7920" y="201600"/>
                <a:ext cx="2947680" cy="11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EA5BA0-F0B5-75F4-58E1-DE2F1172223E}"/>
                  </a:ext>
                </a:extLst>
              </p14:cNvPr>
              <p14:cNvContentPartPr/>
              <p14:nvPr/>
            </p14:nvContentPartPr>
            <p14:xfrm>
              <a:off x="1092240" y="1942920"/>
              <a:ext cx="8853840" cy="395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EA5BA0-F0B5-75F4-58E1-DE2F117222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2880" y="1933560"/>
                <a:ext cx="8872560" cy="39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7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Konjungsi (and,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, &amp;&amp;)</a:t>
                </a:r>
                <a:endParaRPr lang="en-ID" sz="4000" b="1" dirty="0">
                  <a:solidFill>
                    <a:srgbClr val="FFFF00"/>
                  </a:solidFill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  <a:blipFill>
                <a:blip r:embed="rId2"/>
                <a:stretch>
                  <a:fillRect l="-2333" b="-245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054873" y="2192076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p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membawa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STNK</a:t>
            </a:r>
            <a:endParaRPr lang="en-US" sz="2400" dirty="0">
              <a:solidFill>
                <a:srgbClr val="E63EB6"/>
              </a:solidFill>
              <a:latin typeface="LM Roman 10" panose="00000500000000000000" pitchFamily="50" charset="0"/>
            </a:endParaRPr>
          </a:p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q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membawa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SIM</a:t>
            </a:r>
          </a:p>
        </p:txBody>
      </p:sp>
      <p:pic>
        <p:nvPicPr>
          <p:cNvPr id="5122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3ABC4F77-9C44-2EE6-32F9-6FAC9C9A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32" y="2513736"/>
            <a:ext cx="6434766" cy="32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9320B-BD78-6E00-5725-3C603E78231F}"/>
              </a:ext>
            </a:extLst>
          </p:cNvPr>
          <p:cNvSpPr/>
          <p:nvPr/>
        </p:nvSpPr>
        <p:spPr>
          <a:xfrm>
            <a:off x="4951562" y="3157268"/>
            <a:ext cx="6987396" cy="67766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3157268"/>
            <a:ext cx="317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dan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dianggap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dan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 dan q </a:t>
            </a:r>
            <a:r>
              <a:rPr lang="en-US" b="1" u="sng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keduanya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bernilai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A6D4434-3BFC-D6FB-57D6-50495F5E6D2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40D106-41B6-362B-0154-5E27E80AA317}"/>
                  </a:ext>
                </a:extLst>
              </p14:cNvPr>
              <p14:cNvContentPartPr/>
              <p14:nvPr/>
            </p14:nvContentPartPr>
            <p14:xfrm>
              <a:off x="10295280" y="2462040"/>
              <a:ext cx="339840" cy="45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40D106-41B6-362B-0154-5E27E80AA3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920" y="2452680"/>
                <a:ext cx="358560" cy="4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9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000" b="1" dirty="0" err="1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Konjungsi</a:t>
                </a:r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 ( and,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 , &amp;&amp;)</a:t>
                </a:r>
                <a:endParaRPr lang="en-ID" sz="4000" b="1" dirty="0">
                  <a:solidFill>
                    <a:srgbClr val="FFFF00"/>
                  </a:solidFill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  <a:blipFill>
                <a:blip r:embed="rId2"/>
                <a:stretch>
                  <a:fillRect l="-2333" b="-245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2413337"/>
            <a:ext cx="5251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dan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dianggap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dan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 dan q </a:t>
            </a:r>
            <a:r>
              <a:rPr lang="en-US" sz="5400" b="1" u="sng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keduanya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600" b="1" dirty="0" err="1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bernilai</a:t>
            </a:r>
            <a:r>
              <a:rPr lang="en-US" sz="3600" b="1" dirty="0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600" b="1" dirty="0" err="1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b="1" dirty="0">
              <a:highlight>
                <a:srgbClr val="E63EB6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pic>
        <p:nvPicPr>
          <p:cNvPr id="6146" name="Picture 2" descr="pak Vincent mode bantai #gojousatoru #goodofwar #fypboossku #storyti... |  TikTok">
            <a:extLst>
              <a:ext uri="{FF2B5EF4-FFF2-40B4-BE49-F238E27FC236}">
                <a16:creationId xmlns:a16="http://schemas.microsoft.com/office/drawing/2014/main" id="{F96C47C0-3EDF-3D70-2CC2-54F3401D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717" y="1254049"/>
            <a:ext cx="2267309" cy="404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B3A9E25-204D-39B5-D65B-A4502E202F5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425DCA-6D11-4E99-D7BE-410AF7974EA9}"/>
                  </a:ext>
                </a:extLst>
              </p14:cNvPr>
              <p14:cNvContentPartPr/>
              <p14:nvPr/>
            </p14:nvContentPartPr>
            <p14:xfrm>
              <a:off x="1600920" y="4732920"/>
              <a:ext cx="5623200" cy="154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425DCA-6D11-4E99-D7BE-410AF7974E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1560" y="4723560"/>
                <a:ext cx="5641920" cy="15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19" y="303879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Kenalan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Dikit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19" y="1345596"/>
            <a:ext cx="9144000" cy="2083403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: 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abdanhafidz.com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Linkedin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www.linkedin.com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/in/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abdan-hafidz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abdan_hafidz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i="1" u="sng" dirty="0">
                <a:solidFill>
                  <a:srgbClr val="FFFF00"/>
                </a:solidFill>
                <a:latin typeface="LM Roman 10" panose="00000500000000000000" pitchFamily="50" charset="0"/>
              </a:rPr>
              <a:t>  </a:t>
            </a:r>
            <a:endParaRPr lang="en-ID" sz="2000" b="1" i="1" u="sng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48DE33-EF2D-3152-FCDB-A96122C0D0A1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2050" name="Picture 2" descr="Ryan Gosling - IMDb">
            <a:extLst>
              <a:ext uri="{FF2B5EF4-FFF2-40B4-BE49-F238E27FC236}">
                <a16:creationId xmlns:a16="http://schemas.microsoft.com/office/drawing/2014/main" id="{14829A6F-29E8-D9DA-18DB-D89A41B8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8" y="1025132"/>
            <a:ext cx="2955864" cy="373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406960E-DBA3-BA82-246E-5336B812113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 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FE630-8C31-5B1A-83DA-8E512D408217}"/>
              </a:ext>
            </a:extLst>
          </p:cNvPr>
          <p:cNvSpPr txBox="1"/>
          <p:nvPr/>
        </p:nvSpPr>
        <p:spPr>
          <a:xfrm>
            <a:off x="1054872" y="2317167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LM Roman 10" panose="00000500000000000000" pitchFamily="50" charset="0"/>
              </a:rPr>
              <a:t>“</a:t>
            </a:r>
            <a:r>
              <a:rPr lang="en-US" sz="2400" i="1" dirty="0" err="1">
                <a:latin typeface="LM Roman 10" panose="00000500000000000000" pitchFamily="50" charset="0"/>
              </a:rPr>
              <a:t>Untuk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sebuah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himpunan</a:t>
            </a:r>
            <a:r>
              <a:rPr lang="en-US" sz="2400" i="1" dirty="0">
                <a:latin typeface="LM Roman 10" panose="00000500000000000000" pitchFamily="50" charset="0"/>
              </a:rPr>
              <a:t> A = {2,6,8,9,10} . A </a:t>
            </a:r>
            <a:r>
              <a:rPr lang="en-US" sz="2400" i="1" dirty="0" err="1">
                <a:latin typeface="LM Roman 10" panose="00000500000000000000" pitchFamily="50" charset="0"/>
              </a:rPr>
              <a:t>adalah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himpunan</a:t>
            </a:r>
            <a:r>
              <a:rPr lang="en-US" sz="2400" i="1" dirty="0">
                <a:latin typeface="LM Roman 10" panose="00000500000000000000" pitchFamily="50" charset="0"/>
              </a:rPr>
              <a:t> yang </a:t>
            </a:r>
            <a:r>
              <a:rPr lang="en-US" sz="2400" i="1" dirty="0" err="1">
                <a:latin typeface="LM Roman 10" panose="00000500000000000000" pitchFamily="50" charset="0"/>
              </a:rPr>
              <a:t>memuat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anggotanya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yaitu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bilangan</a:t>
            </a:r>
            <a:r>
              <a:rPr lang="en-US" sz="2400" i="1" dirty="0">
                <a:latin typeface="LM Roman 10" panose="00000500000000000000" pitchFamily="50" charset="0"/>
              </a:rPr>
              <a:t> yang </a:t>
            </a:r>
            <a:r>
              <a:rPr lang="en-US" sz="2400" i="1" dirty="0" err="1">
                <a:latin typeface="LM Roman 10" panose="00000500000000000000" pitchFamily="50" charset="0"/>
              </a:rPr>
              <a:t>habis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dibagi</a:t>
            </a:r>
            <a:r>
              <a:rPr lang="en-US" sz="2400" i="1" dirty="0">
                <a:latin typeface="LM Roman 10" panose="00000500000000000000" pitchFamily="50" charset="0"/>
              </a:rPr>
              <a:t> 2 </a:t>
            </a:r>
            <a:r>
              <a:rPr lang="en-US" sz="2400" i="1" dirty="0" err="1">
                <a:latin typeface="LM Roman 10" panose="00000500000000000000" pitchFamily="50" charset="0"/>
              </a:rPr>
              <a:t>atau</a:t>
            </a:r>
            <a:r>
              <a:rPr lang="en-US" sz="2400" i="1" dirty="0">
                <a:latin typeface="LM Roman 10" panose="00000500000000000000" pitchFamily="50" charset="0"/>
              </a:rPr>
              <a:t> 3”</a:t>
            </a:r>
          </a:p>
          <a:p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00CDF-2AD5-51DD-A214-310B72E83AE6}"/>
              </a:ext>
            </a:extLst>
          </p:cNvPr>
          <p:cNvSpPr txBox="1"/>
          <p:nvPr/>
        </p:nvSpPr>
        <p:spPr>
          <a:xfrm>
            <a:off x="1054871" y="3263261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2 = {2,8,10}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3 = {6,9}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2 dan 3 = {6}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6672605-E159-9EB5-AE18-8C0AE4D022C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4E9671-5F6D-83AD-167F-8B62A15D060D}"/>
                  </a:ext>
                </a:extLst>
              </p14:cNvPr>
              <p14:cNvContentPartPr/>
              <p14:nvPr/>
            </p14:nvContentPartPr>
            <p14:xfrm>
              <a:off x="1167480" y="2610000"/>
              <a:ext cx="10445400" cy="340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4E9671-5F6D-83AD-167F-8B62A15D0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120" y="2600640"/>
                <a:ext cx="10464120" cy="34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0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054873" y="2192076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p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2</a:t>
            </a:r>
          </a:p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q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3157268"/>
            <a:ext cx="317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atau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selalu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selama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minimal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ada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satu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pic>
        <p:nvPicPr>
          <p:cNvPr id="7170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655DBE7F-C560-C83C-66BE-749DB39F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85" y="2290168"/>
            <a:ext cx="6760481" cy="337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3E6E303-4536-1700-7949-2D5F3BC57DE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DD6BC2-4359-9E51-17A3-B5BF181F55A4}"/>
                  </a:ext>
                </a:extLst>
              </p14:cNvPr>
              <p14:cNvContentPartPr/>
              <p14:nvPr/>
            </p14:nvContentPartPr>
            <p14:xfrm>
              <a:off x="5680800" y="2881440"/>
              <a:ext cx="5726160" cy="271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DD6BC2-4359-9E51-17A3-B5BF181F55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440" y="2872080"/>
                <a:ext cx="5744880" cy="27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1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287862" y="2145910"/>
            <a:ext cx="10173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LM Roman 10" panose="00000500000000000000" pitchFamily="50" charset="0"/>
              </a:rPr>
              <a:t>“</a:t>
            </a:r>
            <a:r>
              <a:rPr lang="en-US" sz="5400" dirty="0" err="1">
                <a:latin typeface="LM Roman 10" panose="00000500000000000000" pitchFamily="50" charset="0"/>
              </a:rPr>
              <a:t>Pilih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latin typeface="LM Roman 10" panose="00000500000000000000" pitchFamily="50" charset="0"/>
              </a:rPr>
              <a:t>aku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atau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latin typeface="LM Roman 10" panose="00000500000000000000" pitchFamily="50" charset="0"/>
              </a:rPr>
              <a:t>dia</a:t>
            </a:r>
            <a:r>
              <a:rPr lang="en-US" sz="5400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35328-EA5D-75DD-7A1A-ED8CFFF38CB5}"/>
              </a:ext>
            </a:extLst>
          </p:cNvPr>
          <p:cNvSpPr txBox="1"/>
          <p:nvPr/>
        </p:nvSpPr>
        <p:spPr>
          <a:xfrm>
            <a:off x="1160890" y="3317375"/>
            <a:ext cx="9488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Kalau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bisa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dua </a:t>
            </a:r>
          </a:p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kenapa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harus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</a:p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satu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?</a:t>
            </a:r>
          </a:p>
          <a:p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~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Algoritma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Greedy</a:t>
            </a:r>
            <a:endParaRPr lang="en-ID" sz="3200" i="1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510FF0-FB9D-B533-54A5-B7CEC3C9FA7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D80F18-89A2-5859-7757-CCE46A7F4751}"/>
                  </a:ext>
                </a:extLst>
              </p14:cNvPr>
              <p14:cNvContentPartPr/>
              <p14:nvPr/>
            </p14:nvContentPartPr>
            <p14:xfrm>
              <a:off x="5270400" y="2936880"/>
              <a:ext cx="4891680" cy="127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D80F18-89A2-5859-7757-CCE46A7F47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1040" y="2927520"/>
                <a:ext cx="4910400" cy="12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5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Terkadang</a:t>
            </a:r>
            <a:r>
              <a:rPr lang="en-US" sz="2400" dirty="0">
                <a:latin typeface="LM Roman 10" panose="00000500000000000000" pitchFamily="50" charset="0"/>
              </a:rPr>
              <a:t> di </a:t>
            </a:r>
            <a:r>
              <a:rPr lang="en-US" sz="2400" dirty="0" err="1">
                <a:latin typeface="LM Roman 10" panose="00000500000000000000" pitchFamily="50" charset="0"/>
              </a:rPr>
              <a:t>dalam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kehidupan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diminta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membuat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pilihan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dirty="0" err="1">
                <a:latin typeface="LM Roman 10" panose="00000500000000000000" pitchFamily="50" charset="0"/>
              </a:rPr>
              <a:t>tidak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diperkenankan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memilih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keduanya</a:t>
            </a:r>
            <a:endParaRPr lang="en-US" sz="2400" dirty="0">
              <a:latin typeface="LM Roman 10" panose="00000500000000000000" pitchFamily="50" charset="0"/>
            </a:endParaRP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D5EF5-39F7-FFB6-DBDF-F03CE3C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99" y="2402692"/>
            <a:ext cx="1992952" cy="3238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0751E-1E8F-8EAF-3A6B-B83CC08700A3}"/>
              </a:ext>
            </a:extLst>
          </p:cNvPr>
          <p:cNvSpPr txBox="1"/>
          <p:nvPr/>
        </p:nvSpPr>
        <p:spPr>
          <a:xfrm>
            <a:off x="1236028" y="2633485"/>
            <a:ext cx="6105052" cy="2308324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Kala </a:t>
            </a:r>
            <a:r>
              <a:rPr lang="en-US" sz="2400" dirty="0" err="1">
                <a:latin typeface="LM Roman 10" panose="00000500000000000000" pitchFamily="50" charset="0"/>
              </a:rPr>
              <a:t>itu</a:t>
            </a:r>
            <a:r>
              <a:rPr lang="en-US" sz="2400" dirty="0">
                <a:latin typeface="LM Roman 10" panose="00000500000000000000" pitchFamily="50" charset="0"/>
              </a:rPr>
              <a:t> Seif </a:t>
            </a:r>
            <a:r>
              <a:rPr lang="en-US" sz="2400" dirty="0" err="1">
                <a:latin typeface="LM Roman 10" panose="00000500000000000000" pitchFamily="50" charset="0"/>
              </a:rPr>
              <a:t>sedang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bersama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calon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mertuanya</a:t>
            </a:r>
            <a:endParaRPr lang="en-US" sz="2400" dirty="0">
              <a:latin typeface="LM Roman 10" panose="00000500000000000000" pitchFamily="50" charset="0"/>
            </a:endParaRPr>
          </a:p>
          <a:p>
            <a:endParaRPr lang="en-US" sz="2400" i="1" dirty="0">
              <a:latin typeface="LM Roman 10" panose="00000500000000000000" pitchFamily="50" charset="0"/>
            </a:endParaRPr>
          </a:p>
          <a:p>
            <a:r>
              <a:rPr lang="en-US" sz="2400" i="1" dirty="0">
                <a:latin typeface="LM Roman 10" panose="00000500000000000000" pitchFamily="50" charset="0"/>
              </a:rPr>
              <a:t>“Kamu </a:t>
            </a:r>
            <a:r>
              <a:rPr lang="en-US" sz="2400" i="1" dirty="0" err="1">
                <a:latin typeface="LM Roman 10" panose="00000500000000000000" pitchFamily="50" charset="0"/>
              </a:rPr>
              <a:t>mau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saya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masakin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Gulai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atau</a:t>
            </a:r>
            <a:r>
              <a:rPr lang="en-US" sz="2400" i="1" dirty="0">
                <a:latin typeface="LM Roman 10" panose="00000500000000000000" pitchFamily="50" charset="0"/>
              </a:rPr>
              <a:t> Kari </a:t>
            </a:r>
            <a:r>
              <a:rPr lang="en-US" sz="2400" i="1" dirty="0" err="1">
                <a:latin typeface="LM Roman 10" panose="00000500000000000000" pitchFamily="50" charset="0"/>
              </a:rPr>
              <a:t>Ayam</a:t>
            </a:r>
            <a:r>
              <a:rPr lang="en-US" sz="2400" i="1" dirty="0">
                <a:latin typeface="LM Roman 10" panose="00000500000000000000" pitchFamily="50" charset="0"/>
              </a:rPr>
              <a:t>? ”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478798A-65AD-BF44-AE54-5ECF6F49E17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Terkadang</a:t>
            </a:r>
            <a:r>
              <a:rPr lang="en-US" sz="2400" dirty="0">
                <a:latin typeface="LM Roman 10" panose="00000500000000000000" pitchFamily="50" charset="0"/>
              </a:rPr>
              <a:t> di </a:t>
            </a:r>
            <a:r>
              <a:rPr lang="en-US" sz="2400" dirty="0" err="1">
                <a:latin typeface="LM Roman 10" panose="00000500000000000000" pitchFamily="50" charset="0"/>
              </a:rPr>
              <a:t>dalam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kehidupan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diminta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membuat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pilihan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dirty="0" err="1">
                <a:latin typeface="LM Roman 10" panose="00000500000000000000" pitchFamily="50" charset="0"/>
              </a:rPr>
              <a:t>tidak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diperkenankan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memilih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keduanya</a:t>
            </a:r>
            <a:endParaRPr lang="en-US" sz="2400" dirty="0">
              <a:latin typeface="LM Roman 10" panose="00000500000000000000" pitchFamily="50" charset="0"/>
            </a:endParaRP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D5EF5-39F7-FFB6-DBDF-F03CE3C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99" y="2402692"/>
            <a:ext cx="1992952" cy="3238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0751E-1E8F-8EAF-3A6B-B83CC08700A3}"/>
              </a:ext>
            </a:extLst>
          </p:cNvPr>
          <p:cNvSpPr txBox="1"/>
          <p:nvPr/>
        </p:nvSpPr>
        <p:spPr>
          <a:xfrm>
            <a:off x="1236028" y="2633485"/>
            <a:ext cx="6105052" cy="830997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Seif </a:t>
            </a:r>
            <a:r>
              <a:rPr lang="en-US" sz="2400" dirty="0" err="1">
                <a:latin typeface="LM Roman 10" panose="00000500000000000000" pitchFamily="50" charset="0"/>
              </a:rPr>
              <a:t>hanya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bisa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dibuatkan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makanan</a:t>
            </a:r>
            <a:r>
              <a:rPr lang="en-US" sz="2400" dirty="0">
                <a:latin typeface="LM Roman 10" panose="00000500000000000000" pitchFamily="50" charset="0"/>
              </a:rPr>
              <a:t> salah </a:t>
            </a:r>
            <a:r>
              <a:rPr lang="en-US" sz="2400" dirty="0" err="1">
                <a:latin typeface="LM Roman 10" panose="00000500000000000000" pitchFamily="50" charset="0"/>
              </a:rPr>
              <a:t>satu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dari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Gulai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Kari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0699949-A0FD-EDF4-660E-E3E6191C7BA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F087CA-0C31-3C77-C202-B18D29009F97}"/>
                  </a:ext>
                </a:extLst>
              </p14:cNvPr>
              <p14:cNvContentPartPr/>
              <p14:nvPr/>
            </p14:nvContentPartPr>
            <p14:xfrm>
              <a:off x="466200" y="3026520"/>
              <a:ext cx="8316720" cy="153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F087CA-0C31-3C77-C202-B18D29009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840" y="3017160"/>
                <a:ext cx="8335440" cy="15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5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LM Roman 10" panose="00000500000000000000" pitchFamily="50" charset="0"/>
              </a:rPr>
              <a:t>Apa</a:t>
            </a:r>
            <a:r>
              <a:rPr lang="en-US" sz="3600" dirty="0">
                <a:latin typeface="LM Roman 10" panose="00000500000000000000" pitchFamily="50" charset="0"/>
              </a:rPr>
              <a:t> yang </a:t>
            </a:r>
            <a:r>
              <a:rPr lang="en-US" sz="3600" dirty="0" err="1">
                <a:latin typeface="LM Roman 10" panose="00000500000000000000" pitchFamily="50" charset="0"/>
              </a:rPr>
              <a:t>akan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terjadi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Seif </a:t>
            </a:r>
            <a:r>
              <a:rPr lang="en-US" sz="3600" dirty="0" err="1">
                <a:latin typeface="LM Roman 10" panose="00000500000000000000" pitchFamily="50" charset="0"/>
              </a:rPr>
              <a:t>meminta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untuk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dimasakkan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keduanya</a:t>
            </a:r>
            <a:r>
              <a:rPr lang="en-US" sz="3600" dirty="0">
                <a:latin typeface="LM Roman 10" panose="00000500000000000000" pitchFamily="50" charset="0"/>
              </a:rPr>
              <a:t>?</a:t>
            </a:r>
          </a:p>
          <a:p>
            <a:r>
              <a:rPr lang="en-US" sz="28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0242" name="Picture 2" descr="Disjungsi Eksklusif (Exclusive OR) – Catatan Kuliah Ilmu Komputer">
            <a:extLst>
              <a:ext uri="{FF2B5EF4-FFF2-40B4-BE49-F238E27FC236}">
                <a16:creationId xmlns:a16="http://schemas.microsoft.com/office/drawing/2014/main" id="{D8F3F560-303A-F7B9-5E5A-4FCCD4A1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52" y="2729465"/>
            <a:ext cx="5415164" cy="26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7C0F8-1A5D-8EC2-549E-83CF5EF7D6F0}"/>
              </a:ext>
            </a:extLst>
          </p:cNvPr>
          <p:cNvSpPr txBox="1"/>
          <p:nvPr/>
        </p:nvSpPr>
        <p:spPr>
          <a:xfrm>
            <a:off x="1054873" y="3157268"/>
            <a:ext cx="3174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xor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q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selalu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selama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 != q</a:t>
            </a:r>
            <a:endParaRPr lang="en-US" sz="2000" b="1" dirty="0">
              <a:solidFill>
                <a:schemeClr val="bg1"/>
              </a:solidFill>
              <a:highlight>
                <a:srgbClr val="FFFF00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3CBE81-95C7-2172-0DFD-B5FF22320F5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6ED1B-A80C-0A29-8E21-D6F82D866654}"/>
                  </a:ext>
                </a:extLst>
              </p14:cNvPr>
              <p14:cNvContentPartPr/>
              <p14:nvPr/>
            </p14:nvContentPartPr>
            <p14:xfrm>
              <a:off x="1012680" y="3197880"/>
              <a:ext cx="10103400" cy="22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6ED1B-A80C-0A29-8E21-D6F82D8666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3188520"/>
                <a:ext cx="10122120" cy="22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4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Implikasi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(Jika … ,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…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saya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lapar</a:t>
            </a:r>
            <a:r>
              <a:rPr lang="en-US" sz="3600" dirty="0">
                <a:latin typeface="LM Roman 10" panose="00000500000000000000" pitchFamily="50" charset="0"/>
              </a:rPr>
              <a:t>,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saya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akan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makan</a:t>
            </a:r>
            <a:r>
              <a:rPr lang="en-US" sz="3600" dirty="0">
                <a:latin typeface="LM Roman 10" panose="00000500000000000000" pitchFamily="50" charset="0"/>
              </a:rPr>
              <a:t>.</a:t>
            </a:r>
            <a:endParaRPr lang="en-US" sz="2800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6D272AB6-8399-57CB-2698-67546C6D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73" y="2572879"/>
            <a:ext cx="6053293" cy="31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55B55-9CF6-59E2-1977-EDE9866091F9}"/>
              </a:ext>
            </a:extLst>
          </p:cNvPr>
          <p:cNvSpPr txBox="1"/>
          <p:nvPr/>
        </p:nvSpPr>
        <p:spPr>
          <a:xfrm>
            <a:off x="7375584" y="2651183"/>
            <a:ext cx="4126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dirty="0">
                <a:latin typeface="LM Roman 10" panose="00000500000000000000" pitchFamily="50" charset="0"/>
              </a:rPr>
              <a:t> 3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ganjil</a:t>
            </a:r>
            <a:r>
              <a:rPr lang="en-US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dirty="0">
                <a:latin typeface="LM Roman 10" panose="00000500000000000000" pitchFamily="50" charset="0"/>
              </a:rPr>
              <a:t> 2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genap</a:t>
            </a:r>
            <a:r>
              <a:rPr lang="en-US" dirty="0">
                <a:latin typeface="LM Roman 10" panose="00000500000000000000" pitchFamily="50" charset="0"/>
              </a:rPr>
              <a:t>.</a:t>
            </a:r>
            <a:endParaRPr lang="en-US" sz="1400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BAAAE-A071-17C4-C674-5407286DF520}"/>
              </a:ext>
            </a:extLst>
          </p:cNvPr>
          <p:cNvSpPr txBox="1"/>
          <p:nvPr/>
        </p:nvSpPr>
        <p:spPr>
          <a:xfrm>
            <a:off x="7375584" y="3468115"/>
            <a:ext cx="4126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gatau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lagi</a:t>
            </a:r>
            <a:r>
              <a:rPr lang="en-US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dirty="0">
                <a:latin typeface="LM Roman 10" panose="00000500000000000000" pitchFamily="50" charset="0"/>
              </a:rPr>
              <a:t> 5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prima</a:t>
            </a:r>
            <a:endParaRPr lang="en-US" sz="1400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AF4FC6-FB63-5AF5-8070-60945B2F447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FEFC8F-E8AC-CBC5-C817-215C5D3A19BE}"/>
                  </a:ext>
                </a:extLst>
              </p14:cNvPr>
              <p14:cNvContentPartPr/>
              <p14:nvPr/>
            </p14:nvContentPartPr>
            <p14:xfrm>
              <a:off x="440640" y="198720"/>
              <a:ext cx="11543040" cy="607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FEFC8F-E8AC-CBC5-C817-215C5D3A19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80" y="189360"/>
                <a:ext cx="11561760" cy="60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3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Biimplikasi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 …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hanya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..)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LM Roman 10" panose="00000500000000000000" pitchFamily="50" charset="0"/>
              </a:rPr>
              <a:t>Suatu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bilangan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dikatakan</a:t>
            </a:r>
            <a:r>
              <a:rPr lang="en-US" sz="3600" dirty="0">
                <a:latin typeface="LM Roman 10" panose="00000500000000000000" pitchFamily="50" charset="0"/>
              </a:rPr>
              <a:t> prima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 dan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hanya</a:t>
            </a:r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bilangan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itu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habis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dibagi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dirinya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sendiri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3600" dirty="0">
                <a:latin typeface="LM Roman 10" panose="00000500000000000000" pitchFamily="50" charset="0"/>
              </a:rPr>
              <a:t>dan 1</a:t>
            </a:r>
            <a:endParaRPr lang="en-US" sz="2800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tabel kebenaran biimplikasi | OnoIni.Com">
            <a:extLst>
              <a:ext uri="{FF2B5EF4-FFF2-40B4-BE49-F238E27FC236}">
                <a16:creationId xmlns:a16="http://schemas.microsoft.com/office/drawing/2014/main" id="{A6114A53-0FFB-037E-3D1D-1CF0E77F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52" y="3058691"/>
            <a:ext cx="2863234" cy="28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9D1D3-2997-AD48-0F17-58EF3C0F1834}"/>
              </a:ext>
            </a:extLst>
          </p:cNvPr>
          <p:cNvSpPr txBox="1"/>
          <p:nvPr/>
        </p:nvSpPr>
        <p:spPr>
          <a:xfrm>
            <a:off x="1054872" y="4348299"/>
            <a:ext cx="565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P &lt;-&gt; Q </a:t>
            </a:r>
            <a:r>
              <a:rPr lang="en-US" dirty="0" err="1">
                <a:latin typeface="LM Roman 10" panose="00000500000000000000" pitchFamily="50" charset="0"/>
              </a:rPr>
              <a:t>akan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bernilai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benar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selama</a:t>
            </a:r>
            <a:r>
              <a:rPr lang="en-US" dirty="0">
                <a:latin typeface="LM Roman 10" panose="00000500000000000000" pitchFamily="50" charset="0"/>
              </a:rPr>
              <a:t> P == Q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0DC0B-9287-4552-5BE0-637A5290512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3EB859-7F80-3886-8800-C31919D41DD9}"/>
                  </a:ext>
                </a:extLst>
              </p14:cNvPr>
              <p14:cNvContentPartPr/>
              <p14:nvPr/>
            </p14:nvContentPartPr>
            <p14:xfrm>
              <a:off x="299880" y="281880"/>
              <a:ext cx="10000080" cy="605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3EB859-7F80-3886-8800-C31919D41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20" y="272520"/>
                <a:ext cx="10018800" cy="60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9DA217-938A-0EA1-4FC6-AE12352ABC5B}"/>
                  </a:ext>
                </a:extLst>
              </p14:cNvPr>
              <p14:cNvContentPartPr/>
              <p14:nvPr/>
            </p14:nvContentPartPr>
            <p14:xfrm>
              <a:off x="328320" y="2942640"/>
              <a:ext cx="9863640" cy="280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9DA217-938A-0EA1-4FC6-AE12352ABC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960" y="2933280"/>
                <a:ext cx="9882360" cy="28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4F76EA-2B0A-0833-67DD-D6638D29DE85}"/>
                  </a:ext>
                </a:extLst>
              </p14:cNvPr>
              <p14:cNvContentPartPr/>
              <p14:nvPr/>
            </p14:nvContentPartPr>
            <p14:xfrm>
              <a:off x="6131160" y="1938600"/>
              <a:ext cx="5618160" cy="381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4F76EA-2B0A-0833-67DD-D6638D29DE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1800" y="1929240"/>
                <a:ext cx="5636880" cy="38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52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Tautologi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/>
              <p:nvPr/>
            </p:nvSpPr>
            <p:spPr>
              <a:xfrm>
                <a:off x="1054873" y="1776578"/>
                <a:ext cx="10173959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latin typeface="LM Roman 10" panose="00000500000000000000" pitchFamily="50" charset="0"/>
                  </a:rPr>
                  <a:t>Tautologi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adalah</a:t>
                </a:r>
                <a:r>
                  <a:rPr lang="en-US" sz="3600" dirty="0">
                    <a:latin typeface="LM Roman 10" panose="00000500000000000000" pitchFamily="50" charset="0"/>
                  </a:rPr>
                  <a:t> Ketika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mempunyai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beberapa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proposisi</a:t>
                </a:r>
                <a:r>
                  <a:rPr lang="en-US" sz="3600" dirty="0">
                    <a:latin typeface="LM Roman 10" panose="00000500000000000000" pitchFamily="50" charset="0"/>
                  </a:rPr>
                  <a:t> missal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LM Roman 10" panose="00000500000000000000" pitchFamily="50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LM Roman 10" panose="00000500000000000000" pitchFamily="50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akan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selalu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bernilai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benar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.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Dengan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mengevaluasi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secara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implikatif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dapat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dinyatakan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bahwa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(</a:t>
                </a:r>
                <a:r>
                  <a:rPr lang="en-US" sz="2800" b="1" dirty="0" err="1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Ekivalen</a:t>
                </a:r>
                <a:r>
                  <a:rPr lang="en-US" sz="2800" b="1" dirty="0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73" y="1776578"/>
                <a:ext cx="10173959" cy="2062103"/>
              </a:xfrm>
              <a:prstGeom prst="rect">
                <a:avLst/>
              </a:prstGeom>
              <a:blipFill>
                <a:blip r:embed="rId2"/>
                <a:stretch>
                  <a:fillRect l="-1797" t="-4130" r="-899" b="-70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371C064-4EE4-5226-5E0B-340F63AAADD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Precedence Of Logical Operators And Logic And Bit Operations | Discrete  Mathematics | Books | Skedbooks">
            <a:extLst>
              <a:ext uri="{FF2B5EF4-FFF2-40B4-BE49-F238E27FC236}">
                <a16:creationId xmlns:a16="http://schemas.microsoft.com/office/drawing/2014/main" id="{25462B4B-6D39-7B55-52F3-27975D58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05" y="711050"/>
            <a:ext cx="3107216" cy="46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F2DA2DE-139E-BF03-F25C-855BD5F4837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562813-F83A-B601-A8E2-E2484AD5DB6D}"/>
                  </a:ext>
                </a:extLst>
              </p14:cNvPr>
              <p14:cNvContentPartPr/>
              <p14:nvPr/>
            </p14:nvContentPartPr>
            <p14:xfrm>
              <a:off x="11520" y="1486080"/>
              <a:ext cx="6237360" cy="370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562813-F83A-B601-A8E2-E2484AD5D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" y="1476720"/>
                <a:ext cx="6256080" cy="37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876BF0-C6E3-D3DC-DDF8-D486E747D3A0}"/>
                  </a:ext>
                </a:extLst>
              </p14:cNvPr>
              <p14:cNvContentPartPr/>
              <p14:nvPr/>
            </p14:nvContentPartPr>
            <p14:xfrm>
              <a:off x="857880" y="4618440"/>
              <a:ext cx="6797160" cy="2024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876BF0-C6E3-D3DC-DDF8-D486E747D3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520" y="4609080"/>
                <a:ext cx="6815880" cy="20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BBE68-9B3F-D143-0C2D-06C410837BE9}"/>
                  </a:ext>
                </a:extLst>
              </p14:cNvPr>
              <p14:cNvContentPartPr/>
              <p14:nvPr/>
            </p14:nvContentPartPr>
            <p14:xfrm>
              <a:off x="876600" y="1119600"/>
              <a:ext cx="10513440" cy="555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BBE68-9B3F-D143-0C2D-06C410837B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240" y="1110240"/>
                <a:ext cx="10532160" cy="55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73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List of Contents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Pengantar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Logika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Matematika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Proposisi</a:t>
            </a:r>
            <a:r>
              <a:rPr lang="en-US" b="1" i="1" dirty="0">
                <a:latin typeface="LM Roman 10" panose="00000500000000000000" pitchFamily="50" charset="0"/>
              </a:rPr>
              <a:t> / </a:t>
            </a:r>
            <a:r>
              <a:rPr lang="en-US" b="1" i="1" dirty="0" err="1">
                <a:latin typeface="LM Roman 10" panose="00000500000000000000" pitchFamily="50" charset="0"/>
              </a:rPr>
              <a:t>Kalimat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tertutup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Tipe</a:t>
            </a:r>
            <a:r>
              <a:rPr lang="en-US" b="1" i="1" dirty="0">
                <a:latin typeface="LM Roman 10" panose="00000500000000000000" pitchFamily="50" charset="0"/>
              </a:rPr>
              <a:t> Data Boolean Python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Proposisi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Bertingkat</a:t>
            </a:r>
            <a:r>
              <a:rPr lang="en-ID" b="1" i="1" dirty="0">
                <a:latin typeface="LM Roman 10" panose="00000500000000000000" pitchFamily="50" charset="0"/>
              </a:rPr>
              <a:t> / </a:t>
            </a:r>
            <a:r>
              <a:rPr lang="en-ID" b="1" i="1" dirty="0" err="1">
                <a:latin typeface="LM Roman 10" panose="00000500000000000000" pitchFamily="50" charset="0"/>
              </a:rPr>
              <a:t>Kalimat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Majemuk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Negasi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Konjungsi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Disjungsi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Disjungsi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Eksklusif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Implikasi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Biimplikasi</a:t>
            </a:r>
            <a:r>
              <a:rPr lang="en-ID" b="1" i="1" dirty="0">
                <a:latin typeface="LM Roman 10" panose="00000500000000000000" pitchFamily="50" charset="0"/>
              </a:rPr>
              <a:t>, dan </a:t>
            </a:r>
            <a:r>
              <a:rPr lang="en-ID" b="1" i="1" dirty="0" err="1">
                <a:latin typeface="LM Roman 10" panose="00000500000000000000" pitchFamily="50" charset="0"/>
              </a:rPr>
              <a:t>Tautologi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latin typeface="LM Roman 10" panose="00000500000000000000" pitchFamily="50" charset="0"/>
              </a:rPr>
              <a:t>Clean Logical Nested If</a:t>
            </a:r>
            <a:endParaRPr lang="en-US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5954EE7-74C8-241E-A466-EC88D82A117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74F2B1-3734-4790-49A4-E96A2AA4760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177F7D-5709-8550-F253-08A89B83A849}"/>
                  </a:ext>
                </a:extLst>
              </p14:cNvPr>
              <p14:cNvContentPartPr/>
              <p14:nvPr/>
            </p14:nvContentPartPr>
            <p14:xfrm>
              <a:off x="952560" y="3587760"/>
              <a:ext cx="4724640" cy="19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177F7D-5709-8550-F253-08A89B83A8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3578400"/>
                <a:ext cx="4743360" cy="19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18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Anda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positif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negatif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Jika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positif</a:t>
            </a:r>
            <a:r>
              <a:rPr lang="en-US" sz="2800" b="1" dirty="0">
                <a:latin typeface="LM Roman 10" panose="00000500000000000000" pitchFamily="50" charset="0"/>
              </a:rPr>
              <a:t> , </a:t>
            </a:r>
            <a:r>
              <a:rPr lang="en-US" sz="2800" b="1" dirty="0" err="1">
                <a:latin typeface="LM Roman 10" panose="00000500000000000000" pitchFamily="50" charset="0"/>
              </a:rPr>
              <a:t>kemudian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“hi”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“ho”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Jika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negative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“ha”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“he”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AF18B2-5E74-9948-F950-7FA671C9885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menggambarkan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flowchartnya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BBB64-0348-433C-9E2E-84FC2CCCB0D6}"/>
              </a:ext>
            </a:extLst>
          </p:cNvPr>
          <p:cNvSpPr txBox="1"/>
          <p:nvPr/>
        </p:nvSpPr>
        <p:spPr>
          <a:xfrm>
            <a:off x="679119" y="3494094"/>
            <a:ext cx="28960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input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bilangan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x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7B9CA-66BE-C065-637C-A050E65295CA}"/>
              </a:ext>
            </a:extLst>
          </p:cNvPr>
          <p:cNvSpPr txBox="1"/>
          <p:nvPr/>
        </p:nvSpPr>
        <p:spPr>
          <a:xfrm>
            <a:off x="4278276" y="2725290"/>
            <a:ext cx="14410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0BBF-5082-D1C4-5131-61146D6F185E}"/>
              </a:ext>
            </a:extLst>
          </p:cNvPr>
          <p:cNvSpPr txBox="1"/>
          <p:nvPr/>
        </p:nvSpPr>
        <p:spPr>
          <a:xfrm>
            <a:off x="4278276" y="4288918"/>
            <a:ext cx="15876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Negatif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FB01D39-834D-9CD2-E290-06C4EFE6D90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75145" y="2909956"/>
            <a:ext cx="703131" cy="76880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298553-1287-588A-DC54-7180BC87D3F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575145" y="3678760"/>
            <a:ext cx="703131" cy="79482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37E8C4-7F8E-B315-FE3E-EFF6EBAD0143}"/>
              </a:ext>
            </a:extLst>
          </p:cNvPr>
          <p:cNvSpPr txBox="1"/>
          <p:nvPr/>
        </p:nvSpPr>
        <p:spPr>
          <a:xfrm>
            <a:off x="6593669" y="2415162"/>
            <a:ext cx="11506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ACF19-5F0B-E1B3-F30A-3A3475D34FDE}"/>
              </a:ext>
            </a:extLst>
          </p:cNvPr>
          <p:cNvSpPr txBox="1"/>
          <p:nvPr/>
        </p:nvSpPr>
        <p:spPr>
          <a:xfrm>
            <a:off x="6593669" y="3012531"/>
            <a:ext cx="130589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21C3412-E6A9-E0A8-39B9-51A3E856B6A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5719313" y="2599828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FC777EF-ACE0-A9CC-836B-E17814BFAD13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5719313" y="2909956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9713EC-B812-C4A1-6289-F29C680D5B35}"/>
              </a:ext>
            </a:extLst>
          </p:cNvPr>
          <p:cNvSpPr txBox="1"/>
          <p:nvPr/>
        </p:nvSpPr>
        <p:spPr>
          <a:xfrm>
            <a:off x="6740318" y="3973943"/>
            <a:ext cx="11506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B9C530-E55D-1C20-2ED5-80326489D74E}"/>
              </a:ext>
            </a:extLst>
          </p:cNvPr>
          <p:cNvSpPr txBox="1"/>
          <p:nvPr/>
        </p:nvSpPr>
        <p:spPr>
          <a:xfrm>
            <a:off x="6740318" y="4571312"/>
            <a:ext cx="130589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0C88263-0BE3-AD42-488C-6F078C10D8E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65962" y="4158609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06C714-1BF2-8490-F3B8-BB556ECD6BE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865962" y="4468737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7CEE32-2580-025B-2009-30D43D0D49D9}"/>
              </a:ext>
            </a:extLst>
          </p:cNvPr>
          <p:cNvSpPr txBox="1"/>
          <p:nvPr/>
        </p:nvSpPr>
        <p:spPr>
          <a:xfrm>
            <a:off x="7768085" y="238637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print(“hi”)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00BFDE-B2A5-A885-2671-ABAC81D2D80A}"/>
              </a:ext>
            </a:extLst>
          </p:cNvPr>
          <p:cNvSpPr txBox="1"/>
          <p:nvPr/>
        </p:nvSpPr>
        <p:spPr>
          <a:xfrm>
            <a:off x="8034706" y="303441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print(“ho”)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F741-8EAD-DC69-9E6C-69DEB4C30865}"/>
              </a:ext>
            </a:extLst>
          </p:cNvPr>
          <p:cNvSpPr txBox="1"/>
          <p:nvPr/>
        </p:nvSpPr>
        <p:spPr>
          <a:xfrm>
            <a:off x="8046208" y="397150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print(“ha”)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A9C69-B787-D8A2-927C-3FABFA1C06F6}"/>
              </a:ext>
            </a:extLst>
          </p:cNvPr>
          <p:cNvSpPr txBox="1"/>
          <p:nvPr/>
        </p:nvSpPr>
        <p:spPr>
          <a:xfrm>
            <a:off x="8122012" y="459804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ED095BA-C7B2-B64B-A072-02B4E937E89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menggambarkan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flowchartnya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BBB64-0348-433C-9E2E-84FC2CCCB0D6}"/>
              </a:ext>
            </a:extLst>
          </p:cNvPr>
          <p:cNvSpPr txBox="1"/>
          <p:nvPr/>
        </p:nvSpPr>
        <p:spPr>
          <a:xfrm>
            <a:off x="679119" y="3494094"/>
            <a:ext cx="28960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input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bilangan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x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FB01D39-834D-9CD2-E290-06C4EFE6D9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75145" y="2909956"/>
            <a:ext cx="703131" cy="76880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298553-1287-588A-DC54-7180BC87D3F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75145" y="3678760"/>
            <a:ext cx="703131" cy="79482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37E8C4-7F8E-B315-FE3E-EFF6EBAD0143}"/>
              </a:ext>
            </a:extLst>
          </p:cNvPr>
          <p:cNvSpPr txBox="1"/>
          <p:nvPr/>
        </p:nvSpPr>
        <p:spPr>
          <a:xfrm>
            <a:off x="5096695" y="2391700"/>
            <a:ext cx="227026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ACF19-5F0B-E1B3-F30A-3A3475D34FDE}"/>
              </a:ext>
            </a:extLst>
          </p:cNvPr>
          <p:cNvSpPr txBox="1"/>
          <p:nvPr/>
        </p:nvSpPr>
        <p:spPr>
          <a:xfrm>
            <a:off x="5096695" y="2989069"/>
            <a:ext cx="24686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21C3412-E6A9-E0A8-39B9-51A3E856B6A0}"/>
              </a:ext>
            </a:extLst>
          </p:cNvPr>
          <p:cNvCxnSpPr>
            <a:cxnSpLocks/>
          </p:cNvCxnSpPr>
          <p:nvPr/>
        </p:nvCxnSpPr>
        <p:spPr>
          <a:xfrm flipV="1">
            <a:off x="4222339" y="2599828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FC777EF-ACE0-A9CC-836B-E17814BFAD13}"/>
              </a:ext>
            </a:extLst>
          </p:cNvPr>
          <p:cNvCxnSpPr>
            <a:cxnSpLocks/>
          </p:cNvCxnSpPr>
          <p:nvPr/>
        </p:nvCxnSpPr>
        <p:spPr>
          <a:xfrm>
            <a:off x="4222339" y="2909956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9713EC-B812-C4A1-6289-F29C680D5B35}"/>
              </a:ext>
            </a:extLst>
          </p:cNvPr>
          <p:cNvSpPr txBox="1"/>
          <p:nvPr/>
        </p:nvSpPr>
        <p:spPr>
          <a:xfrm>
            <a:off x="5243343" y="3950481"/>
            <a:ext cx="24686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negative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B9C530-E55D-1C20-2ED5-80326489D74E}"/>
              </a:ext>
            </a:extLst>
          </p:cNvPr>
          <p:cNvSpPr txBox="1"/>
          <p:nvPr/>
        </p:nvSpPr>
        <p:spPr>
          <a:xfrm>
            <a:off x="5243344" y="4547850"/>
            <a:ext cx="268433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negative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0C88263-0BE3-AD42-488C-6F078C10D8E1}"/>
              </a:ext>
            </a:extLst>
          </p:cNvPr>
          <p:cNvCxnSpPr>
            <a:cxnSpLocks/>
          </p:cNvCxnSpPr>
          <p:nvPr/>
        </p:nvCxnSpPr>
        <p:spPr>
          <a:xfrm flipV="1">
            <a:off x="4222339" y="4149589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06C714-1BF2-8490-F3B8-BB556ECD6BE3}"/>
              </a:ext>
            </a:extLst>
          </p:cNvPr>
          <p:cNvCxnSpPr>
            <a:cxnSpLocks/>
          </p:cNvCxnSpPr>
          <p:nvPr/>
        </p:nvCxnSpPr>
        <p:spPr>
          <a:xfrm>
            <a:off x="4222339" y="4459717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7CEE32-2580-025B-2009-30D43D0D49D9}"/>
              </a:ext>
            </a:extLst>
          </p:cNvPr>
          <p:cNvSpPr txBox="1"/>
          <p:nvPr/>
        </p:nvSpPr>
        <p:spPr>
          <a:xfrm>
            <a:off x="9057443" y="244262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print(“hi”)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00BFDE-B2A5-A885-2671-ABAC81D2D80A}"/>
              </a:ext>
            </a:extLst>
          </p:cNvPr>
          <p:cNvSpPr txBox="1"/>
          <p:nvPr/>
        </p:nvSpPr>
        <p:spPr>
          <a:xfrm>
            <a:off x="9057443" y="290868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print(“ho”)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F741-8EAD-DC69-9E6C-69DEB4C30865}"/>
              </a:ext>
            </a:extLst>
          </p:cNvPr>
          <p:cNvSpPr txBox="1"/>
          <p:nvPr/>
        </p:nvSpPr>
        <p:spPr>
          <a:xfrm>
            <a:off x="9053903" y="38934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print(“ha”)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A9C69-B787-D8A2-927C-3FABFA1C06F6}"/>
              </a:ext>
            </a:extLst>
          </p:cNvPr>
          <p:cNvSpPr txBox="1"/>
          <p:nvPr/>
        </p:nvSpPr>
        <p:spPr>
          <a:xfrm>
            <a:off x="9053902" y="457131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38F632F-D0E5-9F83-E1A7-69FA16A6983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5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BEC5C-4868-CA32-1611-54E33D7B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897497-8801-2CAE-ACBC-A01ABC3F0F19}"/>
                  </a:ext>
                </a:extLst>
              </p14:cNvPr>
              <p14:cNvContentPartPr/>
              <p14:nvPr/>
            </p14:nvContentPartPr>
            <p14:xfrm>
              <a:off x="332640" y="351720"/>
              <a:ext cx="11845440" cy="635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897497-8801-2CAE-ACBC-A01ABC3F0F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280" y="342360"/>
                <a:ext cx="11864160" cy="63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2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55BE7-6A6E-5EF9-4582-82FA3462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90E66B-F972-4307-3171-7BA3B4C9A01E}"/>
                  </a:ext>
                </a:extLst>
              </p14:cNvPr>
              <p14:cNvContentPartPr/>
              <p14:nvPr/>
            </p14:nvContentPartPr>
            <p14:xfrm>
              <a:off x="574200" y="596160"/>
              <a:ext cx="10975680" cy="604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90E66B-F972-4307-3171-7BA3B4C9A0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40" y="586800"/>
                <a:ext cx="10994400" cy="60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03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C530-9198-4333-CE91-CA373C91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8F55ED-AE0D-F65F-D51A-9856DE0C7C77}"/>
                  </a:ext>
                </a:extLst>
              </p14:cNvPr>
              <p14:cNvContentPartPr/>
              <p14:nvPr/>
            </p14:nvContentPartPr>
            <p14:xfrm>
              <a:off x="330480" y="483840"/>
              <a:ext cx="10726920" cy="572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8F55ED-AE0D-F65F-D51A-9856DE0C7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20" y="474480"/>
                <a:ext cx="10745640" cy="57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50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97B69-C60C-BE28-DEBD-897271DD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747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8CBA-FC81-83B8-2D42-8D7087A4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859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75E7-CAC4-4C27-74DB-7770E976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Disclaimer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aku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kecepetan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bilang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ga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paham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bertanya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jangan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diam.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4A755E-5666-C17C-6C02-A2884E94185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CD2CE-FE46-B88F-69C7-4B5A0C9ED95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773281"/>
          </a:xfrm>
        </p:spPr>
        <p:txBody>
          <a:bodyPr>
            <a:normAutofit lnSpcReduction="10000"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Logika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Matematika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Dasar </a:t>
            </a:r>
            <a:r>
              <a:rPr lang="en-ID" b="1" i="1" dirty="0" err="1">
                <a:latin typeface="LM Roman 10" panose="00000500000000000000" pitchFamily="50" charset="0"/>
              </a:rPr>
              <a:t>dalam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Berpikir</a:t>
            </a:r>
            <a:r>
              <a:rPr lang="en-ID" b="1" i="1" dirty="0">
                <a:latin typeface="LM Roman 10" panose="00000500000000000000" pitchFamily="50" charset="0"/>
              </a:rPr>
              <a:t> di </a:t>
            </a:r>
            <a:r>
              <a:rPr lang="en-ID" b="1" i="1" dirty="0" err="1">
                <a:latin typeface="LM Roman 10" panose="00000500000000000000" pitchFamily="50" charset="0"/>
              </a:rPr>
              <a:t>kehidupan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kita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sehari</a:t>
            </a:r>
            <a:r>
              <a:rPr lang="en-ID" b="1" i="1" dirty="0">
                <a:latin typeface="LM Roman 10" panose="00000500000000000000" pitchFamily="50" charset="0"/>
              </a:rPr>
              <a:t> – </a:t>
            </a:r>
            <a:r>
              <a:rPr lang="en-ID" b="1" i="1" dirty="0" err="1">
                <a:latin typeface="LM Roman 10" panose="00000500000000000000" pitchFamily="50" charset="0"/>
              </a:rPr>
              <a:t>hari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  <a:endParaRPr lang="en-ID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50D543-A773-F696-F8EA-02B35F0B16C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F93C49-A40E-0889-EC35-A93EEE5D4C6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3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Anda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punya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dalam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Berpikir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konteks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kehidupan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sehari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logika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dasar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pengambilan</a:t>
            </a:r>
            <a:r>
              <a:rPr lang="en-US" sz="2800" b="1" dirty="0">
                <a:latin typeface="LM Roman 10" panose="00000500000000000000" pitchFamily="50" charset="0"/>
              </a:rPr>
              <a:t> Keputusan, </a:t>
            </a:r>
            <a:r>
              <a:rPr lang="en-US" sz="2800" b="1" dirty="0" err="1">
                <a:latin typeface="LM Roman 10" panose="00000500000000000000" pitchFamily="50" charset="0"/>
              </a:rPr>
              <a:t>pembentukan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perspektif</a:t>
            </a:r>
            <a:r>
              <a:rPr lang="en-US" sz="2800" b="1" dirty="0">
                <a:latin typeface="LM Roman 10" panose="00000500000000000000" pitchFamily="50" charset="0"/>
              </a:rPr>
              <a:t>, dan </a:t>
            </a:r>
            <a:r>
              <a:rPr lang="en-US" sz="2800" b="1" dirty="0" err="1">
                <a:latin typeface="LM Roman 10" panose="00000500000000000000" pitchFamily="50" charset="0"/>
              </a:rPr>
              <a:t>penilaian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terhadap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sesuatu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objektif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1E442-39EB-EE78-E56A-3F84D2AE38F5}"/>
              </a:ext>
            </a:extLst>
          </p:cNvPr>
          <p:cNvSpPr txBox="1">
            <a:spLocks/>
          </p:cNvSpPr>
          <p:nvPr/>
        </p:nvSpPr>
        <p:spPr>
          <a:xfrm>
            <a:off x="9760975" y="6328232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68F9E-61FE-3E3E-5F87-7AFA40912A9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Anda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punya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dalam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Berpikir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1E442-39EB-EE78-E56A-3F84D2AE38F5}"/>
              </a:ext>
            </a:extLst>
          </p:cNvPr>
          <p:cNvSpPr txBox="1">
            <a:spLocks/>
          </p:cNvSpPr>
          <p:nvPr/>
        </p:nvSpPr>
        <p:spPr>
          <a:xfrm>
            <a:off x="9760975" y="6328232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AutoShape 2" descr="15 Pelanggaran Lalu Lintas di Indonesia dan Sanksinya - Hot Liputan6.com">
            <a:extLst>
              <a:ext uri="{FF2B5EF4-FFF2-40B4-BE49-F238E27FC236}">
                <a16:creationId xmlns:a16="http://schemas.microsoft.com/office/drawing/2014/main" id="{BDCD26A8-BD5E-77EE-40DC-0733625232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BD0B1-4F7B-1F4F-587F-1A21FC0CD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9" y="1896462"/>
            <a:ext cx="4143047" cy="2328393"/>
          </a:xfrm>
          <a:prstGeom prst="rect">
            <a:avLst/>
          </a:prstGeom>
        </p:spPr>
      </p:pic>
      <p:pic>
        <p:nvPicPr>
          <p:cNvPr id="1032" name="Picture 8" descr="Kasus-kasus Pelanggaran Hak dan Kewajiban">
            <a:extLst>
              <a:ext uri="{FF2B5EF4-FFF2-40B4-BE49-F238E27FC236}">
                <a16:creationId xmlns:a16="http://schemas.microsoft.com/office/drawing/2014/main" id="{E161850D-CA23-1169-2E6B-62BCA755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3" y="3663121"/>
            <a:ext cx="3407434" cy="172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F47A0-9F72-B4D6-8511-E3804657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3" y="2040910"/>
            <a:ext cx="6982207" cy="13880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9C85A11-D75A-D425-7C95-2D663E118CB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0FCD20-A53C-764B-831F-D8851359D38E}"/>
                  </a:ext>
                </a:extLst>
              </p14:cNvPr>
              <p14:cNvContentPartPr/>
              <p14:nvPr/>
            </p14:nvContentPartPr>
            <p14:xfrm>
              <a:off x="3765600" y="1784520"/>
              <a:ext cx="7785360" cy="238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0FCD20-A53C-764B-831F-D8851359D3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6240" y="1775160"/>
                <a:ext cx="7804080" cy="24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07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0280"/>
            <a:ext cx="9144000" cy="1893462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latin typeface="LM Roman 10" panose="00000500000000000000" pitchFamily="50" charset="0"/>
              </a:rPr>
              <a:t>Intinya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Tanpa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8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80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Logila</a:t>
            </a:r>
            <a:endParaRPr lang="en-ID" sz="40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B483A6-9FB3-08EB-D23F-C97E32F118C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74C8843-E6DB-FBD7-AB00-979CE822837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51B13C-DB3F-3AB7-D09D-9EF3828493F4}"/>
                  </a:ext>
                </a:extLst>
              </p14:cNvPr>
              <p14:cNvContentPartPr/>
              <p14:nvPr/>
            </p14:nvContentPartPr>
            <p14:xfrm>
              <a:off x="4576680" y="4294080"/>
              <a:ext cx="3303720" cy="71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51B13C-DB3F-3AB7-D09D-9EF3828493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7320" y="4284720"/>
                <a:ext cx="3322440" cy="7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64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430060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pernyataan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evaluasi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keabsahannya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pernyataan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salah (</a:t>
            </a:r>
            <a:r>
              <a:rPr lang="en-US" sz="2800" b="1" dirty="0" err="1">
                <a:latin typeface="LM Roman 10" panose="00000500000000000000" pitchFamily="50" charset="0"/>
              </a:rPr>
              <a:t>boolean</a:t>
            </a:r>
            <a:r>
              <a:rPr lang="en-US" sz="2800" b="1" dirty="0">
                <a:latin typeface="LM Roman 10" panose="00000500000000000000" pitchFamily="50" charset="0"/>
              </a:rPr>
              <a:t>).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E7340-9CE7-0ACD-8D1B-2EF0F5400C6E}"/>
              </a:ext>
            </a:extLst>
          </p:cNvPr>
          <p:cNvSpPr txBox="1"/>
          <p:nvPr/>
        </p:nvSpPr>
        <p:spPr>
          <a:xfrm>
            <a:off x="1345721" y="2376998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Proposisi</a:t>
            </a:r>
            <a:endParaRPr lang="en-ID" sz="4400" i="1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5B86-E33A-C7E0-63E2-BF7B7B56990C}"/>
              </a:ext>
            </a:extLst>
          </p:cNvPr>
          <p:cNvSpPr txBox="1"/>
          <p:nvPr/>
        </p:nvSpPr>
        <p:spPr>
          <a:xfrm>
            <a:off x="5276998" y="1419698"/>
            <a:ext cx="3228769" cy="76944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ysClr val="windowText" lastClr="000000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4400" b="1" dirty="0">
                <a:solidFill>
                  <a:sysClr val="windowText" lastClr="000000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(1)</a:t>
            </a:r>
            <a:endParaRPr lang="en-ID" sz="4400" b="1" dirty="0">
              <a:solidFill>
                <a:sysClr val="windowText" lastClr="000000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844FE-E41C-ECA2-5D12-28EF5A17C1DD}"/>
              </a:ext>
            </a:extLst>
          </p:cNvPr>
          <p:cNvSpPr txBox="1"/>
          <p:nvPr/>
        </p:nvSpPr>
        <p:spPr>
          <a:xfrm>
            <a:off x="5276997" y="3146439"/>
            <a:ext cx="3228769" cy="769441"/>
          </a:xfrm>
          <a:prstGeom prst="rect">
            <a:avLst/>
          </a:prstGeom>
          <a:solidFill>
            <a:srgbClr val="E63EB6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Salah (0)</a:t>
            </a:r>
            <a:endParaRPr lang="en-ID" sz="44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93A3D4-8D63-87F1-AFEF-40BBDE0434B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574490" y="1804419"/>
            <a:ext cx="702508" cy="957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1EC15-CA03-B632-F4F3-0789FE10324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574490" y="2761719"/>
            <a:ext cx="702507" cy="7694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E7CEBB2F-3060-B129-F126-6ED171E8CBE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8097</TotalTime>
  <Words>1237</Words>
  <Application>Microsoft Office PowerPoint</Application>
  <PresentationFormat>Widescreen</PresentationFormat>
  <Paragraphs>228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Cambria Math</vt:lpstr>
      <vt:lpstr>Calibri Light</vt:lpstr>
      <vt:lpstr>Arial</vt:lpstr>
      <vt:lpstr>Calibri</vt:lpstr>
      <vt:lpstr>LM Roman 10</vt:lpstr>
      <vt:lpstr>Courier New</vt:lpstr>
      <vt:lpstr>Source Code Pro ExtraLight</vt:lpstr>
      <vt:lpstr>Office Theme</vt:lpstr>
      <vt:lpstr>Boolean &amp; Propotitional Logic</vt:lpstr>
      <vt:lpstr>Kenalan Dikit</vt:lpstr>
      <vt:lpstr>List of Contents</vt:lpstr>
      <vt:lpstr>Disclaimer</vt:lpstr>
      <vt:lpstr>01</vt:lpstr>
      <vt:lpstr>Kenapa Anda harus punya Logika dalam Berpikir?</vt:lpstr>
      <vt:lpstr>Kenapa Anda harus punya Logika dalam Berpikir?</vt:lpstr>
      <vt:lpstr>Intinya Tanpa Logika Logila</vt:lpstr>
      <vt:lpstr>Proposisi</vt:lpstr>
      <vt:lpstr>Proposisi</vt:lpstr>
      <vt:lpstr>Proposisi</vt:lpstr>
      <vt:lpstr>Negasi</vt:lpstr>
      <vt:lpstr>Negasi</vt:lpstr>
      <vt:lpstr>Negasi</vt:lpstr>
      <vt:lpstr>Ambiguitas, Super Position, Qubit (Bonus aja)</vt:lpstr>
      <vt:lpstr>Proposisi Bertingkat</vt:lpstr>
      <vt:lpstr>Konjungsi ( and, ^, &amp;&amp;)</vt:lpstr>
      <vt:lpstr>Konjungsi (and,^, &amp;&amp;)</vt:lpstr>
      <vt:lpstr>Konjungsi ( and, ^ , &amp;&amp;)</vt:lpstr>
      <vt:lpstr>Disjungsi (or , V , ||)</vt:lpstr>
      <vt:lpstr>Disjungsi (or, V , ||)</vt:lpstr>
      <vt:lpstr>Disjungsi (or, V , ||)</vt:lpstr>
      <vt:lpstr>Disjungsi Eksklusif (xor,  , ^ )</vt:lpstr>
      <vt:lpstr>Disjungsi Eksklusif (xor,  , ^ )</vt:lpstr>
      <vt:lpstr>Disjungsi Eksklusif (xor,  , ^ )</vt:lpstr>
      <vt:lpstr>Implikasi (Jika … ,Maka …</vt:lpstr>
      <vt:lpstr>Biimplikasi ( … jika dan hanya jika ..)</vt:lpstr>
      <vt:lpstr>Tautologi</vt:lpstr>
      <vt:lpstr>PowerPoint Presentation</vt:lpstr>
      <vt:lpstr>Clean Logical Nested If</vt:lpstr>
      <vt:lpstr>Clean Logical Nested If</vt:lpstr>
      <vt:lpstr>Clean Logical Nested 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Pasti Lolos UTBK 2024</dc:title>
  <dc:creator>fa506ihrb.r5@outlook.co.id</dc:creator>
  <cp:lastModifiedBy>Abdan Hafidz</cp:lastModifiedBy>
  <cp:revision>24</cp:revision>
  <dcterms:created xsi:type="dcterms:W3CDTF">2023-08-28T06:58:09Z</dcterms:created>
  <dcterms:modified xsi:type="dcterms:W3CDTF">2025-02-13T15:07:41Z</dcterms:modified>
</cp:coreProperties>
</file>